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58" r:id="rId3"/>
    <p:sldId id="359" r:id="rId4"/>
    <p:sldId id="360" r:id="rId5"/>
    <p:sldId id="361" r:id="rId6"/>
    <p:sldId id="362" r:id="rId7"/>
    <p:sldId id="363" r:id="rId8"/>
    <p:sldId id="364" r:id="rId9"/>
    <p:sldId id="357" r:id="rId10"/>
    <p:sldId id="334" r:id="rId11"/>
    <p:sldId id="335" r:id="rId12"/>
    <p:sldId id="337" r:id="rId13"/>
    <p:sldId id="338" r:id="rId14"/>
    <p:sldId id="339" r:id="rId15"/>
    <p:sldId id="341" r:id="rId16"/>
    <p:sldId id="340" r:id="rId17"/>
    <p:sldId id="342" r:id="rId18"/>
    <p:sldId id="343" r:id="rId19"/>
    <p:sldId id="344" r:id="rId20"/>
    <p:sldId id="345" r:id="rId21"/>
    <p:sldId id="346" r:id="rId22"/>
    <p:sldId id="347" r:id="rId23"/>
    <p:sldId id="348" r:id="rId24"/>
    <p:sldId id="350" r:id="rId25"/>
    <p:sldId id="349" r:id="rId26"/>
    <p:sldId id="351" r:id="rId27"/>
    <p:sldId id="352" r:id="rId28"/>
    <p:sldId id="375" r:id="rId29"/>
    <p:sldId id="376" r:id="rId30"/>
    <p:sldId id="356" r:id="rId31"/>
    <p:sldId id="355" r:id="rId32"/>
    <p:sldId id="365" r:id="rId33"/>
    <p:sldId id="367" r:id="rId34"/>
    <p:sldId id="368" r:id="rId35"/>
    <p:sldId id="369" r:id="rId36"/>
    <p:sldId id="370" r:id="rId37"/>
    <p:sldId id="371" r:id="rId38"/>
    <p:sldId id="372" r:id="rId39"/>
    <p:sldId id="373" r:id="rId40"/>
    <p:sldId id="374" r:id="rId41"/>
    <p:sldId id="353" r:id="rId42"/>
  </p:sldIdLst>
  <p:sldSz cx="12192000" cy="6858000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770" userDrawn="1">
          <p15:clr>
            <a:srgbClr val="A4A3A4"/>
          </p15:clr>
        </p15:guide>
        <p15:guide id="2" pos="9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1837"/>
    <a:srgbClr val="003E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Styl z motywem 2 — Ak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Styl ciemny 1 — Ak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Styl ciemny 1 — Ak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Styl ciemny 1 — Ak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5" autoAdjust="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108" y="-240"/>
      </p:cViewPr>
      <p:guideLst>
        <p:guide orient="horz" pos="3770"/>
        <p:guide pos="93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115F5-1D54-4ED1-AC85-81EB025D2425}" type="datetimeFigureOut">
              <a:rPr lang="pl-PL"/>
              <a:pPr>
                <a:defRPr/>
              </a:pPr>
              <a:t>2017-08-25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659D-313D-4C03-8398-BE16F21478F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7F25B-A79F-4FBE-8699-152C6462D581}" type="datetimeFigureOut">
              <a:rPr lang="pl-PL"/>
              <a:pPr>
                <a:defRPr/>
              </a:pPr>
              <a:t>2017-08-25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019F2-E6AB-44E8-BB6C-5393CB7A7AB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669E1-F8E1-46A0-9F60-DB8203C53CB4}" type="datetimeFigureOut">
              <a:rPr lang="pl-PL"/>
              <a:pPr>
                <a:defRPr/>
              </a:pPr>
              <a:t>2017-08-25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5AD6D-6A70-4251-8E25-DC3610F3DC7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DF426-3583-4498-A144-1B7BDE3FEB10}" type="datetimeFigureOut">
              <a:rPr lang="pl-PL"/>
              <a:pPr>
                <a:defRPr/>
              </a:pPr>
              <a:t>2017-08-25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0632D-E699-428D-AE86-A366DBC20B8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93640-2DCB-48F0-ABC6-72059612C0CF}" type="datetimeFigureOut">
              <a:rPr lang="pl-PL"/>
              <a:pPr>
                <a:defRPr/>
              </a:pPr>
              <a:t>2017-08-25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93D7E-ED8B-4283-BEDE-338F36F3297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15ADB-56F0-4388-80CA-24F6977A4EF2}" type="datetimeFigureOut">
              <a:rPr lang="pl-PL"/>
              <a:pPr>
                <a:defRPr/>
              </a:pPr>
              <a:t>2017-08-25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78CC5-D0D9-4713-A586-DAFEDEA060A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32C1A-F40C-4943-AB1A-C96989454206}" type="datetimeFigureOut">
              <a:rPr lang="pl-PL"/>
              <a:pPr>
                <a:defRPr/>
              </a:pPr>
              <a:t>2017-08-25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11885-F94C-49BC-9F93-8AF73776B3E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BD4A8-C2D5-4120-8D91-988416B24CA5}" type="datetimeFigureOut">
              <a:rPr lang="pl-PL"/>
              <a:pPr>
                <a:defRPr/>
              </a:pPr>
              <a:t>2017-08-25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7746C-1F8B-4A8A-8390-8AF70568456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3D170-1E3D-46CD-9A3B-31F14C4F49C4}" type="datetimeFigureOut">
              <a:rPr lang="pl-PL"/>
              <a:pPr>
                <a:defRPr/>
              </a:pPr>
              <a:t>2017-08-25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2CE18-2ABF-44B7-9102-F584C0D75CF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E2E6E-2F6D-4522-8530-8BDE55C84706}" type="datetimeFigureOut">
              <a:rPr lang="pl-PL"/>
              <a:pPr>
                <a:defRPr/>
              </a:pPr>
              <a:t>2017-08-25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2CAE0-DAEF-4F68-85CC-B01336AFE3B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A9D24-7084-4E22-BEA3-CFCF00C7E4E9}" type="datetimeFigureOut">
              <a:rPr lang="pl-PL"/>
              <a:pPr>
                <a:defRPr/>
              </a:pPr>
              <a:t>2017-08-25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C0ECB-A421-4F95-86F6-24359C7F8F5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7A15AC-94B0-410D-8E9D-6E1111E1128C}" type="datetimeFigureOut">
              <a:rPr lang="pl-PL"/>
              <a:pPr>
                <a:defRPr/>
              </a:pPr>
              <a:t>2017-08-25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754DA8-214E-40AE-AD38-37F6A3D719A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g"/><Relationship Id="rId4" Type="http://schemas.openxmlformats.org/officeDocument/2006/relationships/image" Target="../media/image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jpg"/><Relationship Id="rId4" Type="http://schemas.openxmlformats.org/officeDocument/2006/relationships/image" Target="../media/image8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jpg"/><Relationship Id="rId4" Type="http://schemas.openxmlformats.org/officeDocument/2006/relationships/image" Target="../media/image8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9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3.jpg"/><Relationship Id="rId7" Type="http://schemas.openxmlformats.org/officeDocument/2006/relationships/image" Target="../media/image4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3.jpg"/><Relationship Id="rId7" Type="http://schemas.openxmlformats.org/officeDocument/2006/relationships/image" Target="../media/image4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3.jpg"/><Relationship Id="rId7" Type="http://schemas.openxmlformats.org/officeDocument/2006/relationships/image" Target="../media/image5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8.emf"/><Relationship Id="rId4" Type="http://schemas.openxmlformats.org/officeDocument/2006/relationships/image" Target="../media/image7.emf"/><Relationship Id="rId9" Type="http://schemas.openxmlformats.org/officeDocument/2006/relationships/image" Target="../media/image5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g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7.emf"/><Relationship Id="rId7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g"/><Relationship Id="rId4" Type="http://schemas.openxmlformats.org/officeDocument/2006/relationships/image" Target="../media/image8.emf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5" cy="6876000"/>
          </a:xfrm>
          <a:prstGeom prst="rect">
            <a:avLst/>
          </a:prstGeom>
        </p:spPr>
      </p:pic>
      <p:sp>
        <p:nvSpPr>
          <p:cNvPr id="4" name="pole tekstowe 4"/>
          <p:cNvSpPr txBox="1">
            <a:spLocks noChangeArrowheads="1"/>
          </p:cNvSpPr>
          <p:nvPr/>
        </p:nvSpPr>
        <p:spPr bwMode="auto">
          <a:xfrm>
            <a:off x="2374881" y="2338708"/>
            <a:ext cx="9031705" cy="2099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>
              <a:buNone/>
            </a:pPr>
            <a:endParaRPr lang="pl-PL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pl-PL" sz="3600" b="1" dirty="0" smtClean="0">
                <a:solidFill>
                  <a:srgbClr val="E31837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SKUTECZNOŚĆ SŁUŻB MF</a:t>
            </a:r>
          </a:p>
          <a:p>
            <a:pPr lvl="0">
              <a:buNone/>
            </a:pPr>
            <a:r>
              <a:rPr lang="pl-PL" sz="3600" b="1" dirty="0" smtClean="0">
                <a:solidFill>
                  <a:srgbClr val="E31837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KLUCZEM DO REDUKCJI LUKI VAT</a:t>
            </a:r>
            <a:endParaRPr lang="pl-PL" sz="3600" b="1" dirty="0">
              <a:solidFill>
                <a:srgbClr val="E31837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1090864" y="5651168"/>
            <a:ext cx="1395662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700" dirty="0">
                <a:solidFill>
                  <a:srgbClr val="ADAFB2"/>
                </a:solidFill>
              </a:rPr>
              <a:t>ul. Świętokrzyska 12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700" dirty="0">
                <a:solidFill>
                  <a:srgbClr val="ADAFB2"/>
                </a:solidFill>
              </a:rPr>
              <a:t>00-916 Warszawa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pl-PL" altLang="pl-PL" sz="700" dirty="0">
              <a:solidFill>
                <a:srgbClr val="ADAFB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700" dirty="0">
                <a:solidFill>
                  <a:srgbClr val="ADAFB2"/>
                </a:solidFill>
              </a:rPr>
              <a:t>tel.: +48 22 694 57 00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700" dirty="0">
                <a:solidFill>
                  <a:srgbClr val="ADAFB2"/>
                </a:solidFill>
              </a:rPr>
              <a:t>fax :+48 22 694 37 19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pl-PL" altLang="pl-PL" sz="7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700" dirty="0">
                <a:solidFill>
                  <a:schemeClr val="accent1"/>
                </a:solidFill>
              </a:rPr>
              <a:t>www.mf.gov.pl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7488" y="562784"/>
            <a:ext cx="2047500" cy="562500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5870" y="579414"/>
            <a:ext cx="2614864" cy="582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6000" cy="6874592"/>
          </a:xfrm>
          <a:prstGeom prst="rect">
            <a:avLst/>
          </a:prstGeom>
        </p:spPr>
      </p:pic>
      <p:sp>
        <p:nvSpPr>
          <p:cNvPr id="10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7" name="Obraz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1058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5" cy="6876000"/>
          </a:xfrm>
          <a:prstGeom prst="rect">
            <a:avLst/>
          </a:prstGeom>
        </p:spPr>
      </p:pic>
      <p:sp>
        <p:nvSpPr>
          <p:cNvPr id="8" name="Symbol zastępczy zawartości 2"/>
          <p:cNvSpPr txBox="1">
            <a:spLocks/>
          </p:cNvSpPr>
          <p:nvPr/>
        </p:nvSpPr>
        <p:spPr bwMode="auto">
          <a:xfrm>
            <a:off x="2486526" y="1631576"/>
            <a:ext cx="8324909" cy="417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31837"/>
              </a:buClr>
              <a:buSzPct val="150000"/>
            </a:pPr>
            <a:r>
              <a:rPr lang="pl-PL" sz="28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Wielkopolska. Prawie </a:t>
            </a:r>
            <a:r>
              <a:rPr lang="pl-PL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 ton nielegalnego suszu tytoniowego</a:t>
            </a:r>
          </a:p>
          <a:p>
            <a:pPr algn="l">
              <a:buClr>
                <a:srgbClr val="E31837"/>
              </a:buClr>
              <a:buSzPct val="150000"/>
            </a:pPr>
            <a:endParaRPr lang="pl-PL" sz="28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4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Funkcjonariusze </a:t>
            </a: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KAS ujawnili </a:t>
            </a:r>
            <a:r>
              <a:rPr lang="pl-PL" sz="24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5,7 </a:t>
            </a:r>
            <a:r>
              <a:rPr lang="pl-PL" sz="24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pl-PL" sz="24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suszu tytoniowego oraz </a:t>
            </a: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blisko 140 kg tytoniu, zabezpieczyli dwie linie produkcyjne do cięcia tytoniu oraz sprzęt do produkcji papierosów.</a:t>
            </a:r>
          </a:p>
          <a:p>
            <a:pPr algn="l">
              <a:buClr>
                <a:srgbClr val="E31837"/>
              </a:buClr>
              <a:buSzPct val="150000"/>
            </a:pPr>
            <a:r>
              <a:rPr lang="pl-PL" sz="24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Zatrzymano </a:t>
            </a: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 osób.</a:t>
            </a:r>
          </a:p>
        </p:txBody>
      </p:sp>
      <p:sp>
        <p:nvSpPr>
          <p:cNvPr id="10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7" name="Obraz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4236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748" y="0"/>
            <a:ext cx="11244251" cy="6867416"/>
          </a:xfrm>
          <a:prstGeom prst="rect">
            <a:avLst/>
          </a:prstGeom>
        </p:spPr>
      </p:pic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03496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44251" cy="6867416"/>
          </a:xfrm>
          <a:prstGeom prst="rect">
            <a:avLst/>
          </a:prstGeom>
        </p:spPr>
      </p:pic>
      <p:sp>
        <p:nvSpPr>
          <p:cNvPr id="8" name="Symbol zastępczy zawartości 2"/>
          <p:cNvSpPr txBox="1">
            <a:spLocks/>
          </p:cNvSpPr>
          <p:nvPr/>
        </p:nvSpPr>
        <p:spPr bwMode="auto">
          <a:xfrm>
            <a:off x="2486526" y="1631576"/>
            <a:ext cx="8324909" cy="417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31837"/>
              </a:buClr>
              <a:buSzPct val="150000"/>
            </a:pPr>
            <a:r>
              <a:rPr lang="pl-PL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Funkcjonariusze KAS zatrzymali 13 ton </a:t>
            </a:r>
            <a:r>
              <a:rPr lang="pl-PL" sz="28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odpadów</a:t>
            </a:r>
          </a:p>
          <a:p>
            <a:pPr algn="l">
              <a:buClr>
                <a:srgbClr val="E31837"/>
              </a:buClr>
              <a:buSzPct val="150000"/>
            </a:pPr>
            <a:endParaRPr lang="pl-PL" sz="28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Ładunek odpadów z włókien syntetycznych trafił do Polski z Ukrainy.</a:t>
            </a:r>
          </a:p>
          <a:p>
            <a:pPr algn="l">
              <a:buClr>
                <a:srgbClr val="E31837"/>
              </a:buClr>
              <a:buSzPct val="150000"/>
            </a:pP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Główny Inspektor Ochrony Środowiska wszczął postępowanie administracyjne w sprawie nielegalnego przywozu </a:t>
            </a:r>
            <a:r>
              <a:rPr lang="pl-PL" sz="24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odpadów.</a:t>
            </a:r>
            <a:endParaRPr lang="pl-PL" sz="24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8985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5" cy="6876000"/>
          </a:xfrm>
          <a:prstGeom prst="rect">
            <a:avLst/>
          </a:prstGeom>
        </p:spPr>
      </p:pic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7499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6" cy="6876000"/>
          </a:xfrm>
          <a:prstGeom prst="rect">
            <a:avLst/>
          </a:prstGeom>
        </p:spPr>
      </p:pic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378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5" cy="6876000"/>
          </a:xfrm>
          <a:prstGeom prst="rect">
            <a:avLst/>
          </a:prstGeom>
        </p:spPr>
      </p:pic>
      <p:sp>
        <p:nvSpPr>
          <p:cNvPr id="8" name="Symbol zastępczy zawartości 2"/>
          <p:cNvSpPr txBox="1">
            <a:spLocks/>
          </p:cNvSpPr>
          <p:nvPr/>
        </p:nvSpPr>
        <p:spPr bwMode="auto">
          <a:xfrm>
            <a:off x="2486526" y="1631576"/>
            <a:ext cx="8999621" cy="417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31837"/>
              </a:buClr>
              <a:buSzPct val="150000"/>
            </a:pPr>
            <a:r>
              <a:rPr lang="pl-PL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Funkcjonariusze wykryli mobilną oczyszczalnię spirytusu</a:t>
            </a:r>
            <a:endParaRPr lang="pl-PL" sz="2800" b="1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endParaRPr lang="pl-PL" sz="24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Ujawniona pod Grudziądzem oczyszczalnia spirytusu była zorganizowana w samochodzie ciężarowym.</a:t>
            </a:r>
          </a:p>
          <a:p>
            <a:pPr algn="l">
              <a:buClr>
                <a:srgbClr val="E31837"/>
              </a:buClr>
              <a:buSzPct val="150000"/>
            </a:pP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Straty Skarbu Państwa mogłyby wynieść ponad </a:t>
            </a:r>
            <a:endParaRPr lang="pl-PL" sz="24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4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120 </a:t>
            </a:r>
            <a:r>
              <a:rPr lang="pl-PL" sz="24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tys. </a:t>
            </a:r>
            <a:r>
              <a:rPr lang="pl-PL" sz="24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złotych</a:t>
            </a:r>
            <a:r>
              <a:rPr lang="pl-PL" sz="24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endParaRPr lang="pl-PL" sz="24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683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5" cy="6876000"/>
          </a:xfrm>
          <a:prstGeom prst="rect">
            <a:avLst/>
          </a:prstGeom>
        </p:spPr>
      </p:pic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6079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4" cy="6876000"/>
          </a:xfrm>
          <a:prstGeom prst="rect">
            <a:avLst/>
          </a:prstGeom>
        </p:spPr>
      </p:pic>
      <p:sp>
        <p:nvSpPr>
          <p:cNvPr id="8" name="Symbol zastępczy zawartości 2"/>
          <p:cNvSpPr txBox="1">
            <a:spLocks/>
          </p:cNvSpPr>
          <p:nvPr/>
        </p:nvSpPr>
        <p:spPr bwMode="auto">
          <a:xfrm>
            <a:off x="2486526" y="1631576"/>
            <a:ext cx="8839200" cy="417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31837"/>
              </a:buClr>
              <a:buSzPct val="150000"/>
            </a:pPr>
            <a:r>
              <a:rPr lang="pl-PL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Likwidacja nielegalnego magazynu </a:t>
            </a:r>
            <a:endParaRPr lang="pl-PL" sz="2800" b="1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8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 </a:t>
            </a:r>
            <a:r>
              <a:rPr lang="pl-PL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suszem tytoniowym</a:t>
            </a:r>
            <a:endParaRPr lang="pl-PL" sz="2400" b="1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endParaRPr lang="pl-PL" sz="24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Funkcjonariusze z Łódzkiego Urzędu Celno-Skarbowego razem z funkcjonariuszami z Komendy Wojewódzkiej Policji w </a:t>
            </a:r>
            <a:r>
              <a:rPr lang="pl-PL" sz="24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Łodzi </a:t>
            </a: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przeprowadzili działania operacyjne w rejonie Aleksandrowa Łódzkiego.</a:t>
            </a:r>
          </a:p>
          <a:p>
            <a:pPr algn="l">
              <a:buClr>
                <a:srgbClr val="E31837"/>
              </a:buClr>
              <a:buSzPct val="150000"/>
            </a:pP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Wykryli i zabezpieczyli </a:t>
            </a:r>
            <a:r>
              <a:rPr lang="pl-PL" sz="24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ponad 12 t </a:t>
            </a: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nielegalnego suszu tytoniowego.</a:t>
            </a:r>
          </a:p>
          <a:p>
            <a:pPr algn="l">
              <a:buClr>
                <a:srgbClr val="E31837"/>
              </a:buClr>
              <a:buSzPct val="150000"/>
            </a:pP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Uszczuplenie podatku akcyzowego to </a:t>
            </a:r>
            <a:r>
              <a:rPr lang="pl-PL" sz="24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ponad 5 </a:t>
            </a:r>
            <a:r>
              <a:rPr lang="pl-PL" sz="24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mln </a:t>
            </a:r>
            <a:r>
              <a:rPr lang="pl-PL" sz="24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złotych</a:t>
            </a: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</p:txBody>
      </p: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973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5" cy="6876000"/>
          </a:xfrm>
          <a:prstGeom prst="rect">
            <a:avLst/>
          </a:prstGeom>
        </p:spPr>
      </p:pic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8889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846" y="0"/>
            <a:ext cx="11229153" cy="6858195"/>
          </a:xfrm>
          <a:prstGeom prst="rect">
            <a:avLst/>
          </a:prstGeom>
        </p:spPr>
      </p:pic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5085347" y="3946358"/>
            <a:ext cx="7106653" cy="2911642"/>
          </a:xfrm>
          <a:prstGeom prst="rect">
            <a:avLst/>
          </a:prstGeom>
          <a:solidFill>
            <a:schemeClr val="tx1">
              <a:alpha val="5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31837"/>
              </a:buClr>
              <a:buSzPct val="150000"/>
            </a:pPr>
            <a:r>
              <a:rPr lang="pl-PL" b="1" dirty="0" smtClean="0">
                <a:solidFill>
                  <a:schemeClr val="bg1"/>
                </a:solidFill>
                <a:latin typeface="Arial Black" panose="020B0A04020102020204" pitchFamily="34" charset="0"/>
                <a:cs typeface="Courier New" panose="02070309020205020404" pitchFamily="49" charset="0"/>
              </a:rPr>
              <a:t>Nielegalna cysterna z paliwem </a:t>
            </a:r>
            <a:r>
              <a:rPr lang="pl-PL" b="1" dirty="0" smtClean="0">
                <a:solidFill>
                  <a:schemeClr val="bg1"/>
                </a:solidFill>
                <a:cs typeface="Courier New" panose="02070309020205020404" pitchFamily="49" charset="0"/>
              </a:rPr>
              <a:t>oznacza nawet </a:t>
            </a:r>
            <a:r>
              <a:rPr lang="pl-PL" b="1" dirty="0" smtClean="0">
                <a:solidFill>
                  <a:schemeClr val="bg1"/>
                </a:solidFill>
                <a:latin typeface="Arial Black" panose="020B0A04020102020204" pitchFamily="34" charset="0"/>
                <a:cs typeface="Courier New" panose="02070309020205020404" pitchFamily="49" charset="0"/>
              </a:rPr>
              <a:t>50 tys. złotych straty </a:t>
            </a:r>
            <a:r>
              <a:rPr lang="pl-PL" b="1" dirty="0" smtClean="0">
                <a:solidFill>
                  <a:schemeClr val="bg1"/>
                </a:solidFill>
                <a:cs typeface="Courier New" panose="02070309020205020404" pitchFamily="49" charset="0"/>
              </a:rPr>
              <a:t>dla budżetu</a:t>
            </a:r>
            <a:endParaRPr lang="pl-PL" b="1" dirty="0">
              <a:solidFill>
                <a:schemeClr val="bg1"/>
              </a:solidFill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endParaRPr lang="pl-PL" sz="2000" b="1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600" dirty="0" smtClean="0">
                <a:solidFill>
                  <a:schemeClr val="bg1"/>
                </a:solidFill>
                <a:latin typeface="+mj-lt"/>
                <a:cs typeface="Courier New" panose="02070309020205020404" pitchFamily="49" charset="0"/>
              </a:rPr>
              <a:t>[Straty w VAT, akcyzie opłacie paliwowej]</a:t>
            </a:r>
            <a:endParaRPr lang="pl-PL" sz="2600" dirty="0">
              <a:solidFill>
                <a:schemeClr val="bg1"/>
              </a:solidFill>
              <a:latin typeface="+mj-lt"/>
              <a:cs typeface="Courier New" panose="02070309020205020404" pitchFamily="49" charset="0"/>
            </a:endParaRPr>
          </a:p>
        </p:txBody>
      </p:sp>
      <p:grpSp>
        <p:nvGrpSpPr>
          <p:cNvPr id="10" name="Grupa 9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11" name="Obraz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12" name="Obraz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272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6" cy="6876000"/>
          </a:xfrm>
          <a:prstGeom prst="rect">
            <a:avLst/>
          </a:prstGeom>
        </p:spPr>
      </p:pic>
      <p:sp>
        <p:nvSpPr>
          <p:cNvPr id="8" name="Symbol zastępczy zawartości 2"/>
          <p:cNvSpPr txBox="1">
            <a:spLocks/>
          </p:cNvSpPr>
          <p:nvPr/>
        </p:nvSpPr>
        <p:spPr bwMode="auto">
          <a:xfrm>
            <a:off x="2486526" y="1631576"/>
            <a:ext cx="8324909" cy="417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31837"/>
              </a:buClr>
              <a:buSzPct val="150000"/>
            </a:pPr>
            <a:r>
              <a:rPr lang="pl-PL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Ponad 200 tysięcy kg oleju zatrzymano na wrocławskim parkingu</a:t>
            </a:r>
            <a:endParaRPr lang="pl-PL" sz="2400" b="1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endParaRPr lang="pl-PL" sz="24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 cystern przewożących olej rzepakowy, </a:t>
            </a:r>
            <a:r>
              <a:rPr lang="pl-PL" sz="24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który </a:t>
            </a: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był przedmiotem nielegalnego obrotu.</a:t>
            </a:r>
          </a:p>
          <a:p>
            <a:pPr algn="l">
              <a:buClr>
                <a:srgbClr val="E31837"/>
              </a:buClr>
              <a:buSzPct val="150000"/>
            </a:pP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Szacunkowa wartość </a:t>
            </a:r>
            <a:r>
              <a:rPr lang="pl-PL" sz="24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 </a:t>
            </a: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około </a:t>
            </a:r>
            <a:r>
              <a:rPr lang="pl-PL" sz="24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650 tysięcy złotych</a:t>
            </a: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</p:txBody>
      </p: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82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5" cy="6876000"/>
          </a:xfrm>
          <a:prstGeom prst="rect">
            <a:avLst/>
          </a:prstGeom>
        </p:spPr>
      </p:pic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9201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-1"/>
            <a:ext cx="11258305" cy="6876000"/>
          </a:xfrm>
          <a:prstGeom prst="rect">
            <a:avLst/>
          </a:prstGeom>
        </p:spPr>
      </p:pic>
      <p:sp>
        <p:nvSpPr>
          <p:cNvPr id="8" name="Symbol zastępczy zawartości 2"/>
          <p:cNvSpPr txBox="1">
            <a:spLocks/>
          </p:cNvSpPr>
          <p:nvPr/>
        </p:nvSpPr>
        <p:spPr bwMode="auto">
          <a:xfrm>
            <a:off x="2486526" y="1631576"/>
            <a:ext cx="8085221" cy="417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31837"/>
              </a:buClr>
              <a:buSzPct val="150000"/>
            </a:pPr>
            <a:r>
              <a:rPr lang="pl-PL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Udaremniony przemyt 50 tys. paczek papierosów o wartości 680 tys. </a:t>
            </a:r>
            <a:r>
              <a:rPr lang="pl-PL" sz="28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zł</a:t>
            </a:r>
            <a:endParaRPr lang="pl-PL" sz="2400" b="1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endParaRPr lang="pl-PL" sz="24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4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Terespol. </a:t>
            </a: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pl-PL" sz="24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unkcjonariusze </a:t>
            </a: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KAS przechwycili przemycaną przez granicę papierosową </a:t>
            </a:r>
            <a:r>
              <a:rPr lang="pl-PL" sz="24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przesyłkę. Papierosy </a:t>
            </a: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były ukryte w wagonie z drewnem.</a:t>
            </a:r>
          </a:p>
        </p:txBody>
      </p: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10" name="Obraz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8459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6" cy="6876000"/>
          </a:xfrm>
          <a:prstGeom prst="rect">
            <a:avLst/>
          </a:prstGeom>
        </p:spPr>
      </p:pic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748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pic>
        <p:nvPicPr>
          <p:cNvPr id="2" name="Obraz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5" cy="68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791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5" cy="6876000"/>
          </a:xfrm>
          <a:prstGeom prst="rect">
            <a:avLst/>
          </a:prstGeom>
        </p:spPr>
      </p:pic>
      <p:sp>
        <p:nvSpPr>
          <p:cNvPr id="8" name="Symbol zastępczy zawartości 2"/>
          <p:cNvSpPr txBox="1">
            <a:spLocks/>
          </p:cNvSpPr>
          <p:nvPr/>
        </p:nvSpPr>
        <p:spPr bwMode="auto">
          <a:xfrm>
            <a:off x="2486526" y="1631576"/>
            <a:ext cx="8662737" cy="417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31837"/>
              </a:buClr>
              <a:buSzPct val="150000"/>
            </a:pPr>
            <a:r>
              <a:rPr lang="pl-PL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Funkcjonariusze KAS ujawnili nielegalne paliwo</a:t>
            </a:r>
            <a:endParaRPr lang="pl-PL" sz="2400" b="1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endParaRPr lang="pl-PL" sz="24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4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 </a:t>
            </a: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posesji w województwie mazowieckim zatrzymany został </a:t>
            </a:r>
            <a:r>
              <a:rPr lang="pl-PL" sz="24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transport</a:t>
            </a: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który przyjechał </a:t>
            </a:r>
            <a:endParaRPr lang="pl-PL" sz="24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4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 </a:t>
            </a: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terenu Niemiec - </a:t>
            </a:r>
            <a:r>
              <a:rPr lang="pl-PL" sz="24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20 000 litrów </a:t>
            </a: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wyrobów ropopochodnych. Ujawniona została aparatura do przepompowywania, dystrybutor, zbiornik </a:t>
            </a:r>
            <a:endParaRPr lang="pl-PL" sz="24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4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 </a:t>
            </a: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pojemności kilkudziesięciu tysięcy litrów, pojemniki z przechowywanymi dodatkami do paliw oraz </a:t>
            </a:r>
            <a:r>
              <a:rPr lang="pl-PL" sz="24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ciągnik </a:t>
            </a: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 cysterną, w której znajdowało się ok. </a:t>
            </a:r>
            <a:r>
              <a:rPr lang="pl-PL" sz="24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5000 </a:t>
            </a:r>
            <a:r>
              <a:rPr lang="pl-PL" sz="24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litrów</a:t>
            </a: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paliwa.</a:t>
            </a:r>
          </a:p>
        </p:txBody>
      </p: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7341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pic>
        <p:nvPicPr>
          <p:cNvPr id="3" name="Obraz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42" y="-196"/>
            <a:ext cx="11376194" cy="69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90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-1"/>
            <a:ext cx="11258305" cy="6876000"/>
          </a:xfrm>
          <a:prstGeom prst="rect">
            <a:avLst/>
          </a:prstGeom>
        </p:spPr>
      </p:pic>
      <p:sp>
        <p:nvSpPr>
          <p:cNvPr id="8" name="Symbol zastępczy zawartości 2"/>
          <p:cNvSpPr txBox="1">
            <a:spLocks/>
          </p:cNvSpPr>
          <p:nvPr/>
        </p:nvSpPr>
        <p:spPr bwMode="auto">
          <a:xfrm>
            <a:off x="2486526" y="1631576"/>
            <a:ext cx="8983579" cy="417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31837"/>
              </a:buClr>
              <a:buSzPct val="150000"/>
            </a:pPr>
            <a:r>
              <a:rPr lang="pl-PL" sz="27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Udaremniony rekordowy przemyt papierosów</a:t>
            </a:r>
            <a:endParaRPr lang="pl-PL" sz="2700" b="1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endParaRPr lang="pl-PL" sz="24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3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Funkcjonariusze Pomorskiego Urzędu Celno-Skarbowego w Gdyni udaremnili </a:t>
            </a:r>
            <a:r>
              <a:rPr lang="pl-PL" sz="23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przemyt </a:t>
            </a:r>
          </a:p>
          <a:p>
            <a:pPr algn="l">
              <a:buClr>
                <a:srgbClr val="E31837"/>
              </a:buClr>
              <a:buSzPct val="150000"/>
            </a:pPr>
            <a:r>
              <a:rPr lang="pl-PL" sz="23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ponad </a:t>
            </a:r>
            <a:r>
              <a:rPr lang="pl-PL" sz="23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3,6 mln szt</a:t>
            </a:r>
            <a:r>
              <a:rPr lang="pl-PL" sz="23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papierosów</a:t>
            </a:r>
            <a:r>
              <a:rPr lang="pl-PL" sz="23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algn="l">
              <a:buClr>
                <a:srgbClr val="E31837"/>
              </a:buClr>
              <a:buSzPct val="150000"/>
            </a:pPr>
            <a:r>
              <a:rPr lang="pl-PL" sz="23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Ładunek </a:t>
            </a:r>
            <a:r>
              <a:rPr lang="pl-PL" sz="23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przypłynął do Portu Gdynia ze Zjednoczonych Emiratów Arabskich. </a:t>
            </a:r>
            <a:r>
              <a:rPr lang="pl-PL" sz="23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kontener skontrolowano urządzeniem </a:t>
            </a:r>
            <a:r>
              <a:rPr lang="pl-PL" sz="23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RTG. Towarem deklarowanym w dokumentach były części samochodowe.</a:t>
            </a:r>
          </a:p>
          <a:p>
            <a:pPr algn="l">
              <a:buClr>
                <a:srgbClr val="E31837"/>
              </a:buClr>
              <a:buSzPct val="150000"/>
            </a:pPr>
            <a:r>
              <a:rPr lang="pl-PL" sz="23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pl-PL" sz="23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prowadzenie </a:t>
            </a:r>
            <a:r>
              <a:rPr lang="pl-PL" sz="23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nielegalnych wyrobów </a:t>
            </a:r>
            <a:r>
              <a:rPr lang="pl-PL" sz="23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 </a:t>
            </a:r>
            <a:r>
              <a:rPr lang="pl-PL" sz="23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obrotu naraziłoby Skarb Państwa na utratę samego podatku akcyzowego w wysokości </a:t>
            </a:r>
            <a:r>
              <a:rPr lang="pl-PL" sz="23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ponad 3 mln zł</a:t>
            </a:r>
            <a:r>
              <a:rPr lang="pl-PL" sz="23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</p:txBody>
      </p: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776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pic>
        <p:nvPicPr>
          <p:cNvPr id="8" name="Obraz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5" cy="68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14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5" cy="6876000"/>
          </a:xfrm>
          <a:prstGeom prst="rect">
            <a:avLst/>
          </a:prstGeom>
        </p:spPr>
      </p:pic>
      <p:sp>
        <p:nvSpPr>
          <p:cNvPr id="8" name="Symbol zastępczy zawartości 2"/>
          <p:cNvSpPr txBox="1">
            <a:spLocks/>
          </p:cNvSpPr>
          <p:nvPr/>
        </p:nvSpPr>
        <p:spPr bwMode="auto">
          <a:xfrm>
            <a:off x="2486526" y="1631576"/>
            <a:ext cx="8983579" cy="417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31837"/>
              </a:buClr>
              <a:buSzPct val="150000"/>
            </a:pPr>
            <a:r>
              <a:rPr lang="pl-PL" sz="28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Suwałki. Trefne papierosy zamiast torebek</a:t>
            </a:r>
            <a:endParaRPr lang="pl-PL" sz="2400" b="1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endParaRPr lang="pl-PL" sz="24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Funkcjonariusze KAS udaremnili próbę przemytu niemal </a:t>
            </a:r>
            <a:r>
              <a:rPr lang="pl-PL" sz="24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520 tys. paczek papierosów</a:t>
            </a: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Deklarowany towar - </a:t>
            </a:r>
            <a:r>
              <a:rPr lang="pl-PL" sz="24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torebki. Szacunkowa wartość kontrabandy to </a:t>
            </a:r>
            <a:r>
              <a:rPr lang="pl-PL" sz="24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ponad 7 mln złotych</a:t>
            </a:r>
            <a:r>
              <a:rPr lang="pl-PL" sz="24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endParaRPr lang="pl-PL" sz="24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Za tak duży przemyt grozi </a:t>
            </a:r>
            <a:r>
              <a:rPr lang="pl-PL" sz="24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kara do 10 lat </a:t>
            </a:r>
            <a:r>
              <a:rPr lang="pl-PL" sz="2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pozbawienia wolności.</a:t>
            </a:r>
          </a:p>
        </p:txBody>
      </p: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5563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Obraz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10735"/>
            <a:ext cx="11258305" cy="6876000"/>
          </a:xfrm>
          <a:prstGeom prst="rect">
            <a:avLst/>
          </a:prstGeom>
        </p:spPr>
      </p:pic>
      <p:grpSp>
        <p:nvGrpSpPr>
          <p:cNvPr id="7" name="Grupa 9"/>
          <p:cNvGrpSpPr>
            <a:grpSpLocks/>
          </p:cNvGrpSpPr>
          <p:nvPr/>
        </p:nvGrpSpPr>
        <p:grpSpPr bwMode="auto">
          <a:xfrm>
            <a:off x="7579895" y="174132"/>
            <a:ext cx="8496665" cy="7897160"/>
            <a:chOff x="1122110" y="1042584"/>
            <a:chExt cx="6120001" cy="5688000"/>
          </a:xfrm>
        </p:grpSpPr>
        <p:grpSp>
          <p:nvGrpSpPr>
            <p:cNvPr id="8" name="Grupa 8"/>
            <p:cNvGrpSpPr>
              <a:grpSpLocks/>
            </p:cNvGrpSpPr>
            <p:nvPr/>
          </p:nvGrpSpPr>
          <p:grpSpPr bwMode="auto">
            <a:xfrm>
              <a:off x="1122110" y="1042584"/>
              <a:ext cx="6120001" cy="5688000"/>
              <a:chOff x="1122110" y="1042584"/>
              <a:chExt cx="6120001" cy="5688000"/>
            </a:xfrm>
          </p:grpSpPr>
          <p:sp>
            <p:nvSpPr>
              <p:cNvPr id="10" name="Freeform 43"/>
              <p:cNvSpPr>
                <a:spLocks noEditPoints="1"/>
              </p:cNvSpPr>
              <p:nvPr/>
            </p:nvSpPr>
            <p:spPr bwMode="auto">
              <a:xfrm>
                <a:off x="5409766" y="4980863"/>
                <a:ext cx="1468125" cy="1749721"/>
              </a:xfrm>
              <a:custGeom>
                <a:avLst/>
                <a:gdLst>
                  <a:gd name="T0" fmla="*/ 2147483646 w 1044"/>
                  <a:gd name="T1" fmla="*/ 2147483646 h 1244"/>
                  <a:gd name="T2" fmla="*/ 2147483646 w 1044"/>
                  <a:gd name="T3" fmla="*/ 2147483646 h 1244"/>
                  <a:gd name="T4" fmla="*/ 2147483646 w 1044"/>
                  <a:gd name="T5" fmla="*/ 2147483646 h 1244"/>
                  <a:gd name="T6" fmla="*/ 2147483646 w 1044"/>
                  <a:gd name="T7" fmla="*/ 2147483646 h 1244"/>
                  <a:gd name="T8" fmla="*/ 2147483646 w 1044"/>
                  <a:gd name="T9" fmla="*/ 2147483646 h 1244"/>
                  <a:gd name="T10" fmla="*/ 2147483646 w 1044"/>
                  <a:gd name="T11" fmla="*/ 2147483646 h 1244"/>
                  <a:gd name="T12" fmla="*/ 2147483646 w 1044"/>
                  <a:gd name="T13" fmla="*/ 2147483646 h 1244"/>
                  <a:gd name="T14" fmla="*/ 2147483646 w 1044"/>
                  <a:gd name="T15" fmla="*/ 2147483646 h 1244"/>
                  <a:gd name="T16" fmla="*/ 2147483646 w 1044"/>
                  <a:gd name="T17" fmla="*/ 2147483646 h 1244"/>
                  <a:gd name="T18" fmla="*/ 2147483646 w 1044"/>
                  <a:gd name="T19" fmla="*/ 2147483646 h 1244"/>
                  <a:gd name="T20" fmla="*/ 2147483646 w 1044"/>
                  <a:gd name="T21" fmla="*/ 2147483646 h 1244"/>
                  <a:gd name="T22" fmla="*/ 2147483646 w 1044"/>
                  <a:gd name="T23" fmla="*/ 2147483646 h 1244"/>
                  <a:gd name="T24" fmla="*/ 2147483646 w 1044"/>
                  <a:gd name="T25" fmla="*/ 2147483646 h 1244"/>
                  <a:gd name="T26" fmla="*/ 2147483646 w 1044"/>
                  <a:gd name="T27" fmla="*/ 2147483646 h 1244"/>
                  <a:gd name="T28" fmla="*/ 2147483646 w 1044"/>
                  <a:gd name="T29" fmla="*/ 2147483646 h 1244"/>
                  <a:gd name="T30" fmla="*/ 2147483646 w 1044"/>
                  <a:gd name="T31" fmla="*/ 2147483646 h 1244"/>
                  <a:gd name="T32" fmla="*/ 2147483646 w 1044"/>
                  <a:gd name="T33" fmla="*/ 2147483646 h 1244"/>
                  <a:gd name="T34" fmla="*/ 2147483646 w 1044"/>
                  <a:gd name="T35" fmla="*/ 2147483646 h 1244"/>
                  <a:gd name="T36" fmla="*/ 2147483646 w 1044"/>
                  <a:gd name="T37" fmla="*/ 2147483646 h 1244"/>
                  <a:gd name="T38" fmla="*/ 2147483646 w 1044"/>
                  <a:gd name="T39" fmla="*/ 2147483646 h 1244"/>
                  <a:gd name="T40" fmla="*/ 2147483646 w 1044"/>
                  <a:gd name="T41" fmla="*/ 2147483646 h 1244"/>
                  <a:gd name="T42" fmla="*/ 2147483646 w 1044"/>
                  <a:gd name="T43" fmla="*/ 2147483646 h 1244"/>
                  <a:gd name="T44" fmla="*/ 2147483646 w 1044"/>
                  <a:gd name="T45" fmla="*/ 2147483646 h 1244"/>
                  <a:gd name="T46" fmla="*/ 2147483646 w 1044"/>
                  <a:gd name="T47" fmla="*/ 2147483646 h 1244"/>
                  <a:gd name="T48" fmla="*/ 2147483646 w 1044"/>
                  <a:gd name="T49" fmla="*/ 2147483646 h 1244"/>
                  <a:gd name="T50" fmla="*/ 2147483646 w 1044"/>
                  <a:gd name="T51" fmla="*/ 2147483646 h 1244"/>
                  <a:gd name="T52" fmla="*/ 2147483646 w 1044"/>
                  <a:gd name="T53" fmla="*/ 2147483646 h 1244"/>
                  <a:gd name="T54" fmla="*/ 2147483646 w 1044"/>
                  <a:gd name="T55" fmla="*/ 2147483646 h 1244"/>
                  <a:gd name="T56" fmla="*/ 2147483646 w 1044"/>
                  <a:gd name="T57" fmla="*/ 2147483646 h 1244"/>
                  <a:gd name="T58" fmla="*/ 2147483646 w 1044"/>
                  <a:gd name="T59" fmla="*/ 2147483646 h 1244"/>
                  <a:gd name="T60" fmla="*/ 2147483646 w 1044"/>
                  <a:gd name="T61" fmla="*/ 2147483646 h 1244"/>
                  <a:gd name="T62" fmla="*/ 2147483646 w 1044"/>
                  <a:gd name="T63" fmla="*/ 2147483646 h 1244"/>
                  <a:gd name="T64" fmla="*/ 2147483646 w 1044"/>
                  <a:gd name="T65" fmla="*/ 2147483646 h 1244"/>
                  <a:gd name="T66" fmla="*/ 2147483646 w 1044"/>
                  <a:gd name="T67" fmla="*/ 2147483646 h 1244"/>
                  <a:gd name="T68" fmla="*/ 2147483646 w 1044"/>
                  <a:gd name="T69" fmla="*/ 2147483646 h 1244"/>
                  <a:gd name="T70" fmla="*/ 2147483646 w 1044"/>
                  <a:gd name="T71" fmla="*/ 2147483646 h 1244"/>
                  <a:gd name="T72" fmla="*/ 2147483646 w 1044"/>
                  <a:gd name="T73" fmla="*/ 2147483646 h 1244"/>
                  <a:gd name="T74" fmla="*/ 2147483646 w 1044"/>
                  <a:gd name="T75" fmla="*/ 2147483646 h 1244"/>
                  <a:gd name="T76" fmla="*/ 2147483646 w 1044"/>
                  <a:gd name="T77" fmla="*/ 2147483646 h 1244"/>
                  <a:gd name="T78" fmla="*/ 2147483646 w 1044"/>
                  <a:gd name="T79" fmla="*/ 2147483646 h 1244"/>
                  <a:gd name="T80" fmla="*/ 2147483646 w 1044"/>
                  <a:gd name="T81" fmla="*/ 2147483646 h 1244"/>
                  <a:gd name="T82" fmla="*/ 2147483646 w 1044"/>
                  <a:gd name="T83" fmla="*/ 2147483646 h 1244"/>
                  <a:gd name="T84" fmla="*/ 2147483646 w 1044"/>
                  <a:gd name="T85" fmla="*/ 2147483646 h 1244"/>
                  <a:gd name="T86" fmla="*/ 2147483646 w 1044"/>
                  <a:gd name="T87" fmla="*/ 2147483646 h 1244"/>
                  <a:gd name="T88" fmla="*/ 2147483646 w 1044"/>
                  <a:gd name="T89" fmla="*/ 2147483646 h 1244"/>
                  <a:gd name="T90" fmla="*/ 2147483646 w 1044"/>
                  <a:gd name="T91" fmla="*/ 2147483646 h 1244"/>
                  <a:gd name="T92" fmla="*/ 2147483646 w 1044"/>
                  <a:gd name="T93" fmla="*/ 2147483646 h 1244"/>
                  <a:gd name="T94" fmla="*/ 2147483646 w 1044"/>
                  <a:gd name="T95" fmla="*/ 2147483646 h 1244"/>
                  <a:gd name="T96" fmla="*/ 0 w 1044"/>
                  <a:gd name="T97" fmla="*/ 2147483646 h 1244"/>
                  <a:gd name="T98" fmla="*/ 2147483646 w 1044"/>
                  <a:gd name="T99" fmla="*/ 2147483646 h 1244"/>
                  <a:gd name="T100" fmla="*/ 2147483646 w 1044"/>
                  <a:gd name="T101" fmla="*/ 2147483646 h 1244"/>
                  <a:gd name="T102" fmla="*/ 2147483646 w 1044"/>
                  <a:gd name="T103" fmla="*/ 2147483646 h 1244"/>
                  <a:gd name="T104" fmla="*/ 2147483646 w 1044"/>
                  <a:gd name="T105" fmla="*/ 2147483646 h 1244"/>
                  <a:gd name="T106" fmla="*/ 2147483646 w 1044"/>
                  <a:gd name="T107" fmla="*/ 2147483646 h 1244"/>
                  <a:gd name="T108" fmla="*/ 2147483646 w 1044"/>
                  <a:gd name="T109" fmla="*/ 2147483646 h 1244"/>
                  <a:gd name="T110" fmla="*/ 2147483646 w 1044"/>
                  <a:gd name="T111" fmla="*/ 2147483646 h 1244"/>
                  <a:gd name="T112" fmla="*/ 2147483646 w 1044"/>
                  <a:gd name="T113" fmla="*/ 2147483646 h 1244"/>
                  <a:gd name="T114" fmla="*/ 2147483646 w 1044"/>
                  <a:gd name="T115" fmla="*/ 2147483646 h 1244"/>
                  <a:gd name="T116" fmla="*/ 2147483646 w 1044"/>
                  <a:gd name="T117" fmla="*/ 2147483646 h 1244"/>
                  <a:gd name="T118" fmla="*/ 2147483646 w 1044"/>
                  <a:gd name="T119" fmla="*/ 2147483646 h 1244"/>
                  <a:gd name="T120" fmla="*/ 2147483646 w 1044"/>
                  <a:gd name="T121" fmla="*/ 2147483646 h 1244"/>
                  <a:gd name="T122" fmla="*/ 2147483646 w 1044"/>
                  <a:gd name="T123" fmla="*/ 2147483646 h 1244"/>
                  <a:gd name="T124" fmla="*/ 2147483646 w 1044"/>
                  <a:gd name="T125" fmla="*/ 2147483646 h 124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044" h="1244">
                    <a:moveTo>
                      <a:pt x="108" y="951"/>
                    </a:moveTo>
                    <a:lnTo>
                      <a:pt x="105" y="953"/>
                    </a:lnTo>
                    <a:lnTo>
                      <a:pt x="107" y="951"/>
                    </a:lnTo>
                    <a:lnTo>
                      <a:pt x="108" y="951"/>
                    </a:lnTo>
                    <a:close/>
                    <a:moveTo>
                      <a:pt x="396" y="0"/>
                    </a:moveTo>
                    <a:lnTo>
                      <a:pt x="398" y="0"/>
                    </a:lnTo>
                    <a:lnTo>
                      <a:pt x="400" y="0"/>
                    </a:lnTo>
                    <a:lnTo>
                      <a:pt x="401" y="0"/>
                    </a:lnTo>
                    <a:lnTo>
                      <a:pt x="403" y="0"/>
                    </a:lnTo>
                    <a:lnTo>
                      <a:pt x="408" y="2"/>
                    </a:lnTo>
                    <a:lnTo>
                      <a:pt x="410" y="4"/>
                    </a:lnTo>
                    <a:lnTo>
                      <a:pt x="412" y="4"/>
                    </a:lnTo>
                    <a:lnTo>
                      <a:pt x="414" y="5"/>
                    </a:lnTo>
                    <a:lnTo>
                      <a:pt x="416" y="5"/>
                    </a:lnTo>
                    <a:lnTo>
                      <a:pt x="419" y="7"/>
                    </a:lnTo>
                    <a:lnTo>
                      <a:pt x="421" y="7"/>
                    </a:lnTo>
                    <a:lnTo>
                      <a:pt x="423" y="7"/>
                    </a:lnTo>
                    <a:lnTo>
                      <a:pt x="424" y="7"/>
                    </a:lnTo>
                    <a:lnTo>
                      <a:pt x="426" y="9"/>
                    </a:lnTo>
                    <a:lnTo>
                      <a:pt x="430" y="11"/>
                    </a:lnTo>
                    <a:lnTo>
                      <a:pt x="432" y="11"/>
                    </a:lnTo>
                    <a:lnTo>
                      <a:pt x="433" y="12"/>
                    </a:lnTo>
                    <a:lnTo>
                      <a:pt x="435" y="12"/>
                    </a:lnTo>
                    <a:lnTo>
                      <a:pt x="437" y="12"/>
                    </a:lnTo>
                    <a:lnTo>
                      <a:pt x="439" y="14"/>
                    </a:lnTo>
                    <a:lnTo>
                      <a:pt x="440" y="16"/>
                    </a:lnTo>
                    <a:lnTo>
                      <a:pt x="440" y="18"/>
                    </a:lnTo>
                    <a:lnTo>
                      <a:pt x="440" y="21"/>
                    </a:lnTo>
                    <a:lnTo>
                      <a:pt x="439" y="23"/>
                    </a:lnTo>
                    <a:lnTo>
                      <a:pt x="439" y="25"/>
                    </a:lnTo>
                    <a:lnTo>
                      <a:pt x="440" y="27"/>
                    </a:lnTo>
                    <a:lnTo>
                      <a:pt x="442" y="28"/>
                    </a:lnTo>
                    <a:lnTo>
                      <a:pt x="442" y="30"/>
                    </a:lnTo>
                    <a:lnTo>
                      <a:pt x="442" y="32"/>
                    </a:lnTo>
                    <a:lnTo>
                      <a:pt x="442" y="34"/>
                    </a:lnTo>
                    <a:lnTo>
                      <a:pt x="444" y="36"/>
                    </a:lnTo>
                    <a:lnTo>
                      <a:pt x="446" y="37"/>
                    </a:lnTo>
                    <a:lnTo>
                      <a:pt x="448" y="37"/>
                    </a:lnTo>
                    <a:lnTo>
                      <a:pt x="449" y="36"/>
                    </a:lnTo>
                    <a:lnTo>
                      <a:pt x="453" y="36"/>
                    </a:lnTo>
                    <a:lnTo>
                      <a:pt x="455" y="37"/>
                    </a:lnTo>
                    <a:lnTo>
                      <a:pt x="455" y="39"/>
                    </a:lnTo>
                    <a:lnTo>
                      <a:pt x="456" y="41"/>
                    </a:lnTo>
                    <a:lnTo>
                      <a:pt x="458" y="41"/>
                    </a:lnTo>
                    <a:lnTo>
                      <a:pt x="460" y="41"/>
                    </a:lnTo>
                    <a:lnTo>
                      <a:pt x="460" y="44"/>
                    </a:lnTo>
                    <a:lnTo>
                      <a:pt x="462" y="46"/>
                    </a:lnTo>
                    <a:lnTo>
                      <a:pt x="462" y="50"/>
                    </a:lnTo>
                    <a:lnTo>
                      <a:pt x="460" y="52"/>
                    </a:lnTo>
                    <a:lnTo>
                      <a:pt x="458" y="53"/>
                    </a:lnTo>
                    <a:lnTo>
                      <a:pt x="455" y="53"/>
                    </a:lnTo>
                    <a:lnTo>
                      <a:pt x="453" y="55"/>
                    </a:lnTo>
                    <a:lnTo>
                      <a:pt x="453" y="59"/>
                    </a:lnTo>
                    <a:lnTo>
                      <a:pt x="451" y="62"/>
                    </a:lnTo>
                    <a:lnTo>
                      <a:pt x="451" y="64"/>
                    </a:lnTo>
                    <a:lnTo>
                      <a:pt x="451" y="66"/>
                    </a:lnTo>
                    <a:lnTo>
                      <a:pt x="449" y="66"/>
                    </a:lnTo>
                    <a:lnTo>
                      <a:pt x="449" y="67"/>
                    </a:lnTo>
                    <a:lnTo>
                      <a:pt x="448" y="71"/>
                    </a:lnTo>
                    <a:lnTo>
                      <a:pt x="446" y="73"/>
                    </a:lnTo>
                    <a:lnTo>
                      <a:pt x="448" y="73"/>
                    </a:lnTo>
                    <a:lnTo>
                      <a:pt x="448" y="75"/>
                    </a:lnTo>
                    <a:lnTo>
                      <a:pt x="448" y="83"/>
                    </a:lnTo>
                    <a:lnTo>
                      <a:pt x="448" y="85"/>
                    </a:lnTo>
                    <a:lnTo>
                      <a:pt x="448" y="87"/>
                    </a:lnTo>
                    <a:lnTo>
                      <a:pt x="446" y="91"/>
                    </a:lnTo>
                    <a:lnTo>
                      <a:pt x="446" y="92"/>
                    </a:lnTo>
                    <a:lnTo>
                      <a:pt x="444" y="92"/>
                    </a:lnTo>
                    <a:lnTo>
                      <a:pt x="442" y="94"/>
                    </a:lnTo>
                    <a:lnTo>
                      <a:pt x="440" y="96"/>
                    </a:lnTo>
                    <a:lnTo>
                      <a:pt x="440" y="98"/>
                    </a:lnTo>
                    <a:lnTo>
                      <a:pt x="439" y="99"/>
                    </a:lnTo>
                    <a:lnTo>
                      <a:pt x="435" y="101"/>
                    </a:lnTo>
                    <a:lnTo>
                      <a:pt x="433" y="101"/>
                    </a:lnTo>
                    <a:lnTo>
                      <a:pt x="432" y="101"/>
                    </a:lnTo>
                    <a:lnTo>
                      <a:pt x="430" y="101"/>
                    </a:lnTo>
                    <a:lnTo>
                      <a:pt x="430" y="103"/>
                    </a:lnTo>
                    <a:lnTo>
                      <a:pt x="430" y="105"/>
                    </a:lnTo>
                    <a:lnTo>
                      <a:pt x="432" y="107"/>
                    </a:lnTo>
                    <a:lnTo>
                      <a:pt x="433" y="107"/>
                    </a:lnTo>
                    <a:lnTo>
                      <a:pt x="437" y="107"/>
                    </a:lnTo>
                    <a:lnTo>
                      <a:pt x="440" y="108"/>
                    </a:lnTo>
                    <a:lnTo>
                      <a:pt x="444" y="110"/>
                    </a:lnTo>
                    <a:lnTo>
                      <a:pt x="446" y="108"/>
                    </a:lnTo>
                    <a:lnTo>
                      <a:pt x="449" y="107"/>
                    </a:lnTo>
                    <a:lnTo>
                      <a:pt x="451" y="107"/>
                    </a:lnTo>
                    <a:lnTo>
                      <a:pt x="455" y="107"/>
                    </a:lnTo>
                    <a:lnTo>
                      <a:pt x="458" y="107"/>
                    </a:lnTo>
                    <a:lnTo>
                      <a:pt x="462" y="107"/>
                    </a:lnTo>
                    <a:lnTo>
                      <a:pt x="464" y="108"/>
                    </a:lnTo>
                    <a:lnTo>
                      <a:pt x="467" y="110"/>
                    </a:lnTo>
                    <a:lnTo>
                      <a:pt x="469" y="110"/>
                    </a:lnTo>
                    <a:lnTo>
                      <a:pt x="469" y="112"/>
                    </a:lnTo>
                    <a:lnTo>
                      <a:pt x="469" y="114"/>
                    </a:lnTo>
                    <a:lnTo>
                      <a:pt x="471" y="115"/>
                    </a:lnTo>
                    <a:lnTo>
                      <a:pt x="472" y="117"/>
                    </a:lnTo>
                    <a:lnTo>
                      <a:pt x="472" y="119"/>
                    </a:lnTo>
                    <a:lnTo>
                      <a:pt x="474" y="121"/>
                    </a:lnTo>
                    <a:lnTo>
                      <a:pt x="476" y="122"/>
                    </a:lnTo>
                    <a:lnTo>
                      <a:pt x="478" y="124"/>
                    </a:lnTo>
                    <a:lnTo>
                      <a:pt x="480" y="126"/>
                    </a:lnTo>
                    <a:lnTo>
                      <a:pt x="480" y="128"/>
                    </a:lnTo>
                    <a:lnTo>
                      <a:pt x="481" y="131"/>
                    </a:lnTo>
                    <a:lnTo>
                      <a:pt x="481" y="133"/>
                    </a:lnTo>
                    <a:lnTo>
                      <a:pt x="481" y="137"/>
                    </a:lnTo>
                    <a:lnTo>
                      <a:pt x="483" y="137"/>
                    </a:lnTo>
                    <a:lnTo>
                      <a:pt x="485" y="138"/>
                    </a:lnTo>
                    <a:lnTo>
                      <a:pt x="488" y="138"/>
                    </a:lnTo>
                    <a:lnTo>
                      <a:pt x="490" y="138"/>
                    </a:lnTo>
                    <a:lnTo>
                      <a:pt x="492" y="138"/>
                    </a:lnTo>
                    <a:lnTo>
                      <a:pt x="494" y="138"/>
                    </a:lnTo>
                    <a:lnTo>
                      <a:pt x="497" y="138"/>
                    </a:lnTo>
                    <a:lnTo>
                      <a:pt x="499" y="140"/>
                    </a:lnTo>
                    <a:lnTo>
                      <a:pt x="501" y="140"/>
                    </a:lnTo>
                    <a:lnTo>
                      <a:pt x="503" y="140"/>
                    </a:lnTo>
                    <a:lnTo>
                      <a:pt x="504" y="140"/>
                    </a:lnTo>
                    <a:lnTo>
                      <a:pt x="506" y="140"/>
                    </a:lnTo>
                    <a:lnTo>
                      <a:pt x="510" y="140"/>
                    </a:lnTo>
                    <a:lnTo>
                      <a:pt x="513" y="140"/>
                    </a:lnTo>
                    <a:lnTo>
                      <a:pt x="517" y="140"/>
                    </a:lnTo>
                    <a:lnTo>
                      <a:pt x="519" y="142"/>
                    </a:lnTo>
                    <a:lnTo>
                      <a:pt x="520" y="144"/>
                    </a:lnTo>
                    <a:lnTo>
                      <a:pt x="524" y="146"/>
                    </a:lnTo>
                    <a:lnTo>
                      <a:pt x="526" y="146"/>
                    </a:lnTo>
                    <a:lnTo>
                      <a:pt x="526" y="147"/>
                    </a:lnTo>
                    <a:lnTo>
                      <a:pt x="527" y="149"/>
                    </a:lnTo>
                    <a:lnTo>
                      <a:pt x="529" y="149"/>
                    </a:lnTo>
                    <a:lnTo>
                      <a:pt x="533" y="149"/>
                    </a:lnTo>
                    <a:lnTo>
                      <a:pt x="535" y="147"/>
                    </a:lnTo>
                    <a:lnTo>
                      <a:pt x="536" y="149"/>
                    </a:lnTo>
                    <a:lnTo>
                      <a:pt x="538" y="149"/>
                    </a:lnTo>
                    <a:lnTo>
                      <a:pt x="540" y="151"/>
                    </a:lnTo>
                    <a:lnTo>
                      <a:pt x="542" y="153"/>
                    </a:lnTo>
                    <a:lnTo>
                      <a:pt x="543" y="154"/>
                    </a:lnTo>
                    <a:lnTo>
                      <a:pt x="543" y="156"/>
                    </a:lnTo>
                    <a:lnTo>
                      <a:pt x="543" y="158"/>
                    </a:lnTo>
                    <a:lnTo>
                      <a:pt x="545" y="160"/>
                    </a:lnTo>
                    <a:lnTo>
                      <a:pt x="545" y="162"/>
                    </a:lnTo>
                    <a:lnTo>
                      <a:pt x="547" y="163"/>
                    </a:lnTo>
                    <a:lnTo>
                      <a:pt x="547" y="165"/>
                    </a:lnTo>
                    <a:lnTo>
                      <a:pt x="549" y="165"/>
                    </a:lnTo>
                    <a:lnTo>
                      <a:pt x="549" y="167"/>
                    </a:lnTo>
                    <a:lnTo>
                      <a:pt x="551" y="167"/>
                    </a:lnTo>
                    <a:lnTo>
                      <a:pt x="554" y="165"/>
                    </a:lnTo>
                    <a:lnTo>
                      <a:pt x="554" y="163"/>
                    </a:lnTo>
                    <a:lnTo>
                      <a:pt x="554" y="162"/>
                    </a:lnTo>
                    <a:lnTo>
                      <a:pt x="556" y="162"/>
                    </a:lnTo>
                    <a:lnTo>
                      <a:pt x="558" y="160"/>
                    </a:lnTo>
                    <a:lnTo>
                      <a:pt x="559" y="160"/>
                    </a:lnTo>
                    <a:lnTo>
                      <a:pt x="561" y="160"/>
                    </a:lnTo>
                    <a:lnTo>
                      <a:pt x="565" y="162"/>
                    </a:lnTo>
                    <a:lnTo>
                      <a:pt x="567" y="162"/>
                    </a:lnTo>
                    <a:lnTo>
                      <a:pt x="568" y="160"/>
                    </a:lnTo>
                    <a:lnTo>
                      <a:pt x="570" y="160"/>
                    </a:lnTo>
                    <a:lnTo>
                      <a:pt x="570" y="156"/>
                    </a:lnTo>
                    <a:lnTo>
                      <a:pt x="572" y="154"/>
                    </a:lnTo>
                    <a:lnTo>
                      <a:pt x="574" y="154"/>
                    </a:lnTo>
                    <a:lnTo>
                      <a:pt x="575" y="154"/>
                    </a:lnTo>
                    <a:lnTo>
                      <a:pt x="577" y="154"/>
                    </a:lnTo>
                    <a:lnTo>
                      <a:pt x="579" y="154"/>
                    </a:lnTo>
                    <a:lnTo>
                      <a:pt x="581" y="156"/>
                    </a:lnTo>
                    <a:lnTo>
                      <a:pt x="583" y="156"/>
                    </a:lnTo>
                    <a:lnTo>
                      <a:pt x="586" y="158"/>
                    </a:lnTo>
                    <a:lnTo>
                      <a:pt x="588" y="158"/>
                    </a:lnTo>
                    <a:lnTo>
                      <a:pt x="590" y="160"/>
                    </a:lnTo>
                    <a:lnTo>
                      <a:pt x="591" y="162"/>
                    </a:lnTo>
                    <a:lnTo>
                      <a:pt x="593" y="162"/>
                    </a:lnTo>
                    <a:lnTo>
                      <a:pt x="595" y="163"/>
                    </a:lnTo>
                    <a:lnTo>
                      <a:pt x="593" y="165"/>
                    </a:lnTo>
                    <a:lnTo>
                      <a:pt x="595" y="167"/>
                    </a:lnTo>
                    <a:lnTo>
                      <a:pt x="595" y="169"/>
                    </a:lnTo>
                    <a:lnTo>
                      <a:pt x="595" y="170"/>
                    </a:lnTo>
                    <a:lnTo>
                      <a:pt x="595" y="172"/>
                    </a:lnTo>
                    <a:lnTo>
                      <a:pt x="597" y="174"/>
                    </a:lnTo>
                    <a:lnTo>
                      <a:pt x="597" y="179"/>
                    </a:lnTo>
                    <a:lnTo>
                      <a:pt x="597" y="181"/>
                    </a:lnTo>
                    <a:lnTo>
                      <a:pt x="595" y="181"/>
                    </a:lnTo>
                    <a:lnTo>
                      <a:pt x="593" y="183"/>
                    </a:lnTo>
                    <a:lnTo>
                      <a:pt x="591" y="185"/>
                    </a:lnTo>
                    <a:lnTo>
                      <a:pt x="590" y="188"/>
                    </a:lnTo>
                    <a:lnTo>
                      <a:pt x="588" y="190"/>
                    </a:lnTo>
                    <a:lnTo>
                      <a:pt x="588" y="192"/>
                    </a:lnTo>
                    <a:lnTo>
                      <a:pt x="588" y="195"/>
                    </a:lnTo>
                    <a:lnTo>
                      <a:pt x="590" y="197"/>
                    </a:lnTo>
                    <a:lnTo>
                      <a:pt x="591" y="197"/>
                    </a:lnTo>
                    <a:lnTo>
                      <a:pt x="593" y="197"/>
                    </a:lnTo>
                    <a:lnTo>
                      <a:pt x="593" y="199"/>
                    </a:lnTo>
                    <a:lnTo>
                      <a:pt x="593" y="201"/>
                    </a:lnTo>
                    <a:lnTo>
                      <a:pt x="595" y="201"/>
                    </a:lnTo>
                    <a:lnTo>
                      <a:pt x="597" y="202"/>
                    </a:lnTo>
                    <a:lnTo>
                      <a:pt x="600" y="204"/>
                    </a:lnTo>
                    <a:lnTo>
                      <a:pt x="604" y="206"/>
                    </a:lnTo>
                    <a:lnTo>
                      <a:pt x="606" y="208"/>
                    </a:lnTo>
                    <a:lnTo>
                      <a:pt x="606" y="209"/>
                    </a:lnTo>
                    <a:lnTo>
                      <a:pt x="606" y="211"/>
                    </a:lnTo>
                    <a:lnTo>
                      <a:pt x="607" y="213"/>
                    </a:lnTo>
                    <a:lnTo>
                      <a:pt x="609" y="217"/>
                    </a:lnTo>
                    <a:lnTo>
                      <a:pt x="611" y="218"/>
                    </a:lnTo>
                    <a:lnTo>
                      <a:pt x="613" y="220"/>
                    </a:lnTo>
                    <a:lnTo>
                      <a:pt x="614" y="222"/>
                    </a:lnTo>
                    <a:lnTo>
                      <a:pt x="616" y="222"/>
                    </a:lnTo>
                    <a:lnTo>
                      <a:pt x="618" y="224"/>
                    </a:lnTo>
                    <a:lnTo>
                      <a:pt x="620" y="225"/>
                    </a:lnTo>
                    <a:lnTo>
                      <a:pt x="622" y="227"/>
                    </a:lnTo>
                    <a:lnTo>
                      <a:pt x="622" y="229"/>
                    </a:lnTo>
                    <a:lnTo>
                      <a:pt x="620" y="229"/>
                    </a:lnTo>
                    <a:lnTo>
                      <a:pt x="616" y="233"/>
                    </a:lnTo>
                    <a:lnTo>
                      <a:pt x="614" y="236"/>
                    </a:lnTo>
                    <a:lnTo>
                      <a:pt x="613" y="238"/>
                    </a:lnTo>
                    <a:lnTo>
                      <a:pt x="609" y="240"/>
                    </a:lnTo>
                    <a:lnTo>
                      <a:pt x="607" y="241"/>
                    </a:lnTo>
                    <a:lnTo>
                      <a:pt x="607" y="243"/>
                    </a:lnTo>
                    <a:lnTo>
                      <a:pt x="607" y="247"/>
                    </a:lnTo>
                    <a:lnTo>
                      <a:pt x="607" y="248"/>
                    </a:lnTo>
                    <a:lnTo>
                      <a:pt x="606" y="248"/>
                    </a:lnTo>
                    <a:lnTo>
                      <a:pt x="602" y="248"/>
                    </a:lnTo>
                    <a:lnTo>
                      <a:pt x="600" y="248"/>
                    </a:lnTo>
                    <a:lnTo>
                      <a:pt x="598" y="248"/>
                    </a:lnTo>
                    <a:lnTo>
                      <a:pt x="597" y="247"/>
                    </a:lnTo>
                    <a:lnTo>
                      <a:pt x="595" y="247"/>
                    </a:lnTo>
                    <a:lnTo>
                      <a:pt x="595" y="245"/>
                    </a:lnTo>
                    <a:lnTo>
                      <a:pt x="593" y="245"/>
                    </a:lnTo>
                    <a:lnTo>
                      <a:pt x="591" y="245"/>
                    </a:lnTo>
                    <a:lnTo>
                      <a:pt x="588" y="245"/>
                    </a:lnTo>
                    <a:lnTo>
                      <a:pt x="586" y="243"/>
                    </a:lnTo>
                    <a:lnTo>
                      <a:pt x="586" y="241"/>
                    </a:lnTo>
                    <a:lnTo>
                      <a:pt x="584" y="241"/>
                    </a:lnTo>
                    <a:lnTo>
                      <a:pt x="583" y="240"/>
                    </a:lnTo>
                    <a:lnTo>
                      <a:pt x="581" y="240"/>
                    </a:lnTo>
                    <a:lnTo>
                      <a:pt x="579" y="241"/>
                    </a:lnTo>
                    <a:lnTo>
                      <a:pt x="575" y="241"/>
                    </a:lnTo>
                    <a:lnTo>
                      <a:pt x="574" y="241"/>
                    </a:lnTo>
                    <a:lnTo>
                      <a:pt x="572" y="241"/>
                    </a:lnTo>
                    <a:lnTo>
                      <a:pt x="568" y="243"/>
                    </a:lnTo>
                    <a:lnTo>
                      <a:pt x="567" y="245"/>
                    </a:lnTo>
                    <a:lnTo>
                      <a:pt x="567" y="247"/>
                    </a:lnTo>
                    <a:lnTo>
                      <a:pt x="567" y="248"/>
                    </a:lnTo>
                    <a:lnTo>
                      <a:pt x="567" y="250"/>
                    </a:lnTo>
                    <a:lnTo>
                      <a:pt x="567" y="252"/>
                    </a:lnTo>
                    <a:lnTo>
                      <a:pt x="565" y="254"/>
                    </a:lnTo>
                    <a:lnTo>
                      <a:pt x="563" y="254"/>
                    </a:lnTo>
                    <a:lnTo>
                      <a:pt x="563" y="256"/>
                    </a:lnTo>
                    <a:lnTo>
                      <a:pt x="561" y="256"/>
                    </a:lnTo>
                    <a:lnTo>
                      <a:pt x="561" y="257"/>
                    </a:lnTo>
                    <a:lnTo>
                      <a:pt x="559" y="259"/>
                    </a:lnTo>
                    <a:lnTo>
                      <a:pt x="559" y="261"/>
                    </a:lnTo>
                    <a:lnTo>
                      <a:pt x="558" y="259"/>
                    </a:lnTo>
                    <a:lnTo>
                      <a:pt x="556" y="259"/>
                    </a:lnTo>
                    <a:lnTo>
                      <a:pt x="551" y="259"/>
                    </a:lnTo>
                    <a:lnTo>
                      <a:pt x="549" y="261"/>
                    </a:lnTo>
                    <a:lnTo>
                      <a:pt x="545" y="263"/>
                    </a:lnTo>
                    <a:lnTo>
                      <a:pt x="545" y="264"/>
                    </a:lnTo>
                    <a:lnTo>
                      <a:pt x="543" y="266"/>
                    </a:lnTo>
                    <a:lnTo>
                      <a:pt x="543" y="268"/>
                    </a:lnTo>
                    <a:lnTo>
                      <a:pt x="543" y="270"/>
                    </a:lnTo>
                    <a:lnTo>
                      <a:pt x="545" y="272"/>
                    </a:lnTo>
                    <a:lnTo>
                      <a:pt x="547" y="273"/>
                    </a:lnTo>
                    <a:lnTo>
                      <a:pt x="549" y="277"/>
                    </a:lnTo>
                    <a:lnTo>
                      <a:pt x="549" y="279"/>
                    </a:lnTo>
                    <a:lnTo>
                      <a:pt x="549" y="280"/>
                    </a:lnTo>
                    <a:lnTo>
                      <a:pt x="551" y="282"/>
                    </a:lnTo>
                    <a:lnTo>
                      <a:pt x="554" y="280"/>
                    </a:lnTo>
                    <a:lnTo>
                      <a:pt x="556" y="282"/>
                    </a:lnTo>
                    <a:lnTo>
                      <a:pt x="556" y="284"/>
                    </a:lnTo>
                    <a:lnTo>
                      <a:pt x="558" y="284"/>
                    </a:lnTo>
                    <a:lnTo>
                      <a:pt x="559" y="286"/>
                    </a:lnTo>
                    <a:lnTo>
                      <a:pt x="561" y="288"/>
                    </a:lnTo>
                    <a:lnTo>
                      <a:pt x="563" y="288"/>
                    </a:lnTo>
                    <a:lnTo>
                      <a:pt x="565" y="291"/>
                    </a:lnTo>
                    <a:lnTo>
                      <a:pt x="567" y="293"/>
                    </a:lnTo>
                    <a:lnTo>
                      <a:pt x="568" y="293"/>
                    </a:lnTo>
                    <a:lnTo>
                      <a:pt x="568" y="295"/>
                    </a:lnTo>
                    <a:lnTo>
                      <a:pt x="568" y="298"/>
                    </a:lnTo>
                    <a:lnTo>
                      <a:pt x="568" y="300"/>
                    </a:lnTo>
                    <a:lnTo>
                      <a:pt x="568" y="302"/>
                    </a:lnTo>
                    <a:lnTo>
                      <a:pt x="570" y="302"/>
                    </a:lnTo>
                    <a:lnTo>
                      <a:pt x="572" y="304"/>
                    </a:lnTo>
                    <a:lnTo>
                      <a:pt x="574" y="304"/>
                    </a:lnTo>
                    <a:lnTo>
                      <a:pt x="575" y="305"/>
                    </a:lnTo>
                    <a:lnTo>
                      <a:pt x="575" y="307"/>
                    </a:lnTo>
                    <a:lnTo>
                      <a:pt x="577" y="309"/>
                    </a:lnTo>
                    <a:lnTo>
                      <a:pt x="579" y="311"/>
                    </a:lnTo>
                    <a:lnTo>
                      <a:pt x="581" y="312"/>
                    </a:lnTo>
                    <a:lnTo>
                      <a:pt x="583" y="314"/>
                    </a:lnTo>
                    <a:lnTo>
                      <a:pt x="584" y="316"/>
                    </a:lnTo>
                    <a:lnTo>
                      <a:pt x="588" y="318"/>
                    </a:lnTo>
                    <a:lnTo>
                      <a:pt x="590" y="318"/>
                    </a:lnTo>
                    <a:lnTo>
                      <a:pt x="590" y="319"/>
                    </a:lnTo>
                    <a:lnTo>
                      <a:pt x="591" y="319"/>
                    </a:lnTo>
                    <a:lnTo>
                      <a:pt x="593" y="319"/>
                    </a:lnTo>
                    <a:lnTo>
                      <a:pt x="595" y="318"/>
                    </a:lnTo>
                    <a:lnTo>
                      <a:pt x="598" y="318"/>
                    </a:lnTo>
                    <a:lnTo>
                      <a:pt x="600" y="316"/>
                    </a:lnTo>
                    <a:lnTo>
                      <a:pt x="602" y="314"/>
                    </a:lnTo>
                    <a:lnTo>
                      <a:pt x="604" y="314"/>
                    </a:lnTo>
                    <a:lnTo>
                      <a:pt x="606" y="311"/>
                    </a:lnTo>
                    <a:lnTo>
                      <a:pt x="611" y="309"/>
                    </a:lnTo>
                    <a:lnTo>
                      <a:pt x="613" y="309"/>
                    </a:lnTo>
                    <a:lnTo>
                      <a:pt x="614" y="309"/>
                    </a:lnTo>
                    <a:lnTo>
                      <a:pt x="616" y="309"/>
                    </a:lnTo>
                    <a:lnTo>
                      <a:pt x="620" y="309"/>
                    </a:lnTo>
                    <a:lnTo>
                      <a:pt x="623" y="311"/>
                    </a:lnTo>
                    <a:lnTo>
                      <a:pt x="625" y="312"/>
                    </a:lnTo>
                    <a:lnTo>
                      <a:pt x="627" y="312"/>
                    </a:lnTo>
                    <a:lnTo>
                      <a:pt x="630" y="312"/>
                    </a:lnTo>
                    <a:lnTo>
                      <a:pt x="632" y="312"/>
                    </a:lnTo>
                    <a:lnTo>
                      <a:pt x="634" y="312"/>
                    </a:lnTo>
                    <a:lnTo>
                      <a:pt x="636" y="312"/>
                    </a:lnTo>
                    <a:lnTo>
                      <a:pt x="638" y="312"/>
                    </a:lnTo>
                    <a:lnTo>
                      <a:pt x="638" y="311"/>
                    </a:lnTo>
                    <a:lnTo>
                      <a:pt x="639" y="311"/>
                    </a:lnTo>
                    <a:lnTo>
                      <a:pt x="641" y="311"/>
                    </a:lnTo>
                    <a:lnTo>
                      <a:pt x="645" y="311"/>
                    </a:lnTo>
                    <a:lnTo>
                      <a:pt x="648" y="312"/>
                    </a:lnTo>
                    <a:lnTo>
                      <a:pt x="652" y="312"/>
                    </a:lnTo>
                    <a:lnTo>
                      <a:pt x="655" y="312"/>
                    </a:lnTo>
                    <a:lnTo>
                      <a:pt x="657" y="311"/>
                    </a:lnTo>
                    <a:lnTo>
                      <a:pt x="659" y="311"/>
                    </a:lnTo>
                    <a:lnTo>
                      <a:pt x="662" y="309"/>
                    </a:lnTo>
                    <a:lnTo>
                      <a:pt x="664" y="309"/>
                    </a:lnTo>
                    <a:lnTo>
                      <a:pt x="668" y="309"/>
                    </a:lnTo>
                    <a:lnTo>
                      <a:pt x="670" y="311"/>
                    </a:lnTo>
                    <a:lnTo>
                      <a:pt x="670" y="312"/>
                    </a:lnTo>
                    <a:lnTo>
                      <a:pt x="668" y="314"/>
                    </a:lnTo>
                    <a:lnTo>
                      <a:pt x="666" y="316"/>
                    </a:lnTo>
                    <a:lnTo>
                      <a:pt x="664" y="318"/>
                    </a:lnTo>
                    <a:lnTo>
                      <a:pt x="662" y="321"/>
                    </a:lnTo>
                    <a:lnTo>
                      <a:pt x="661" y="323"/>
                    </a:lnTo>
                    <a:lnTo>
                      <a:pt x="659" y="323"/>
                    </a:lnTo>
                    <a:lnTo>
                      <a:pt x="657" y="325"/>
                    </a:lnTo>
                    <a:lnTo>
                      <a:pt x="652" y="325"/>
                    </a:lnTo>
                    <a:lnTo>
                      <a:pt x="650" y="325"/>
                    </a:lnTo>
                    <a:lnTo>
                      <a:pt x="646" y="325"/>
                    </a:lnTo>
                    <a:lnTo>
                      <a:pt x="645" y="327"/>
                    </a:lnTo>
                    <a:lnTo>
                      <a:pt x="643" y="328"/>
                    </a:lnTo>
                    <a:lnTo>
                      <a:pt x="641" y="330"/>
                    </a:lnTo>
                    <a:lnTo>
                      <a:pt x="639" y="332"/>
                    </a:lnTo>
                    <a:lnTo>
                      <a:pt x="638" y="332"/>
                    </a:lnTo>
                    <a:lnTo>
                      <a:pt x="636" y="332"/>
                    </a:lnTo>
                    <a:lnTo>
                      <a:pt x="634" y="334"/>
                    </a:lnTo>
                    <a:lnTo>
                      <a:pt x="632" y="335"/>
                    </a:lnTo>
                    <a:lnTo>
                      <a:pt x="632" y="339"/>
                    </a:lnTo>
                    <a:lnTo>
                      <a:pt x="632" y="344"/>
                    </a:lnTo>
                    <a:lnTo>
                      <a:pt x="634" y="346"/>
                    </a:lnTo>
                    <a:lnTo>
                      <a:pt x="634" y="348"/>
                    </a:lnTo>
                    <a:lnTo>
                      <a:pt x="638" y="348"/>
                    </a:lnTo>
                    <a:lnTo>
                      <a:pt x="639" y="348"/>
                    </a:lnTo>
                    <a:lnTo>
                      <a:pt x="641" y="348"/>
                    </a:lnTo>
                    <a:lnTo>
                      <a:pt x="643" y="348"/>
                    </a:lnTo>
                    <a:lnTo>
                      <a:pt x="645" y="348"/>
                    </a:lnTo>
                    <a:lnTo>
                      <a:pt x="646" y="348"/>
                    </a:lnTo>
                    <a:lnTo>
                      <a:pt x="650" y="350"/>
                    </a:lnTo>
                    <a:lnTo>
                      <a:pt x="652" y="350"/>
                    </a:lnTo>
                    <a:lnTo>
                      <a:pt x="657" y="350"/>
                    </a:lnTo>
                    <a:lnTo>
                      <a:pt x="659" y="350"/>
                    </a:lnTo>
                    <a:lnTo>
                      <a:pt x="661" y="351"/>
                    </a:lnTo>
                    <a:lnTo>
                      <a:pt x="662" y="353"/>
                    </a:lnTo>
                    <a:lnTo>
                      <a:pt x="664" y="353"/>
                    </a:lnTo>
                    <a:lnTo>
                      <a:pt x="666" y="355"/>
                    </a:lnTo>
                    <a:lnTo>
                      <a:pt x="670" y="355"/>
                    </a:lnTo>
                    <a:lnTo>
                      <a:pt x="673" y="355"/>
                    </a:lnTo>
                    <a:lnTo>
                      <a:pt x="678" y="355"/>
                    </a:lnTo>
                    <a:lnTo>
                      <a:pt x="682" y="355"/>
                    </a:lnTo>
                    <a:lnTo>
                      <a:pt x="684" y="355"/>
                    </a:lnTo>
                    <a:lnTo>
                      <a:pt x="685" y="353"/>
                    </a:lnTo>
                    <a:lnTo>
                      <a:pt x="687" y="353"/>
                    </a:lnTo>
                    <a:lnTo>
                      <a:pt x="689" y="351"/>
                    </a:lnTo>
                    <a:lnTo>
                      <a:pt x="691" y="351"/>
                    </a:lnTo>
                    <a:lnTo>
                      <a:pt x="694" y="351"/>
                    </a:lnTo>
                    <a:lnTo>
                      <a:pt x="696" y="350"/>
                    </a:lnTo>
                    <a:lnTo>
                      <a:pt x="698" y="348"/>
                    </a:lnTo>
                    <a:lnTo>
                      <a:pt x="700" y="346"/>
                    </a:lnTo>
                    <a:lnTo>
                      <a:pt x="701" y="346"/>
                    </a:lnTo>
                    <a:lnTo>
                      <a:pt x="712" y="346"/>
                    </a:lnTo>
                    <a:lnTo>
                      <a:pt x="714" y="346"/>
                    </a:lnTo>
                    <a:lnTo>
                      <a:pt x="716" y="348"/>
                    </a:lnTo>
                    <a:lnTo>
                      <a:pt x="717" y="348"/>
                    </a:lnTo>
                    <a:lnTo>
                      <a:pt x="721" y="350"/>
                    </a:lnTo>
                    <a:lnTo>
                      <a:pt x="725" y="351"/>
                    </a:lnTo>
                    <a:lnTo>
                      <a:pt x="728" y="351"/>
                    </a:lnTo>
                    <a:lnTo>
                      <a:pt x="732" y="353"/>
                    </a:lnTo>
                    <a:lnTo>
                      <a:pt x="733" y="355"/>
                    </a:lnTo>
                    <a:lnTo>
                      <a:pt x="735" y="355"/>
                    </a:lnTo>
                    <a:lnTo>
                      <a:pt x="739" y="357"/>
                    </a:lnTo>
                    <a:lnTo>
                      <a:pt x="741" y="355"/>
                    </a:lnTo>
                    <a:lnTo>
                      <a:pt x="742" y="355"/>
                    </a:lnTo>
                    <a:lnTo>
                      <a:pt x="744" y="355"/>
                    </a:lnTo>
                    <a:lnTo>
                      <a:pt x="744" y="353"/>
                    </a:lnTo>
                    <a:lnTo>
                      <a:pt x="746" y="351"/>
                    </a:lnTo>
                    <a:lnTo>
                      <a:pt x="749" y="350"/>
                    </a:lnTo>
                    <a:lnTo>
                      <a:pt x="751" y="351"/>
                    </a:lnTo>
                    <a:lnTo>
                      <a:pt x="753" y="351"/>
                    </a:lnTo>
                    <a:lnTo>
                      <a:pt x="753" y="353"/>
                    </a:lnTo>
                    <a:lnTo>
                      <a:pt x="755" y="355"/>
                    </a:lnTo>
                    <a:lnTo>
                      <a:pt x="758" y="355"/>
                    </a:lnTo>
                    <a:lnTo>
                      <a:pt x="760" y="355"/>
                    </a:lnTo>
                    <a:lnTo>
                      <a:pt x="762" y="355"/>
                    </a:lnTo>
                    <a:lnTo>
                      <a:pt x="764" y="355"/>
                    </a:lnTo>
                    <a:lnTo>
                      <a:pt x="767" y="355"/>
                    </a:lnTo>
                    <a:lnTo>
                      <a:pt x="769" y="357"/>
                    </a:lnTo>
                    <a:lnTo>
                      <a:pt x="771" y="359"/>
                    </a:lnTo>
                    <a:lnTo>
                      <a:pt x="773" y="359"/>
                    </a:lnTo>
                    <a:lnTo>
                      <a:pt x="774" y="359"/>
                    </a:lnTo>
                    <a:lnTo>
                      <a:pt x="778" y="359"/>
                    </a:lnTo>
                    <a:lnTo>
                      <a:pt x="780" y="359"/>
                    </a:lnTo>
                    <a:lnTo>
                      <a:pt x="781" y="359"/>
                    </a:lnTo>
                    <a:lnTo>
                      <a:pt x="783" y="359"/>
                    </a:lnTo>
                    <a:lnTo>
                      <a:pt x="785" y="359"/>
                    </a:lnTo>
                    <a:lnTo>
                      <a:pt x="787" y="359"/>
                    </a:lnTo>
                    <a:lnTo>
                      <a:pt x="788" y="359"/>
                    </a:lnTo>
                    <a:lnTo>
                      <a:pt x="792" y="357"/>
                    </a:lnTo>
                    <a:lnTo>
                      <a:pt x="794" y="359"/>
                    </a:lnTo>
                    <a:lnTo>
                      <a:pt x="797" y="360"/>
                    </a:lnTo>
                    <a:lnTo>
                      <a:pt x="801" y="360"/>
                    </a:lnTo>
                    <a:lnTo>
                      <a:pt x="803" y="360"/>
                    </a:lnTo>
                    <a:lnTo>
                      <a:pt x="804" y="362"/>
                    </a:lnTo>
                    <a:lnTo>
                      <a:pt x="806" y="360"/>
                    </a:lnTo>
                    <a:lnTo>
                      <a:pt x="808" y="360"/>
                    </a:lnTo>
                    <a:lnTo>
                      <a:pt x="812" y="359"/>
                    </a:lnTo>
                    <a:lnTo>
                      <a:pt x="815" y="357"/>
                    </a:lnTo>
                    <a:lnTo>
                      <a:pt x="815" y="355"/>
                    </a:lnTo>
                    <a:lnTo>
                      <a:pt x="817" y="353"/>
                    </a:lnTo>
                    <a:lnTo>
                      <a:pt x="817" y="351"/>
                    </a:lnTo>
                    <a:lnTo>
                      <a:pt x="820" y="351"/>
                    </a:lnTo>
                    <a:lnTo>
                      <a:pt x="822" y="350"/>
                    </a:lnTo>
                    <a:lnTo>
                      <a:pt x="824" y="348"/>
                    </a:lnTo>
                    <a:lnTo>
                      <a:pt x="824" y="346"/>
                    </a:lnTo>
                    <a:lnTo>
                      <a:pt x="826" y="344"/>
                    </a:lnTo>
                    <a:lnTo>
                      <a:pt x="828" y="343"/>
                    </a:lnTo>
                    <a:lnTo>
                      <a:pt x="829" y="341"/>
                    </a:lnTo>
                    <a:lnTo>
                      <a:pt x="831" y="339"/>
                    </a:lnTo>
                    <a:lnTo>
                      <a:pt x="835" y="337"/>
                    </a:lnTo>
                    <a:lnTo>
                      <a:pt x="836" y="335"/>
                    </a:lnTo>
                    <a:lnTo>
                      <a:pt x="840" y="334"/>
                    </a:lnTo>
                    <a:lnTo>
                      <a:pt x="842" y="332"/>
                    </a:lnTo>
                    <a:lnTo>
                      <a:pt x="844" y="330"/>
                    </a:lnTo>
                    <a:lnTo>
                      <a:pt x="845" y="328"/>
                    </a:lnTo>
                    <a:lnTo>
                      <a:pt x="845" y="327"/>
                    </a:lnTo>
                    <a:lnTo>
                      <a:pt x="845" y="325"/>
                    </a:lnTo>
                    <a:lnTo>
                      <a:pt x="845" y="323"/>
                    </a:lnTo>
                    <a:lnTo>
                      <a:pt x="845" y="321"/>
                    </a:lnTo>
                    <a:lnTo>
                      <a:pt x="847" y="319"/>
                    </a:lnTo>
                    <a:lnTo>
                      <a:pt x="849" y="319"/>
                    </a:lnTo>
                    <a:lnTo>
                      <a:pt x="851" y="318"/>
                    </a:lnTo>
                    <a:lnTo>
                      <a:pt x="854" y="316"/>
                    </a:lnTo>
                    <a:lnTo>
                      <a:pt x="856" y="314"/>
                    </a:lnTo>
                    <a:lnTo>
                      <a:pt x="856" y="312"/>
                    </a:lnTo>
                    <a:lnTo>
                      <a:pt x="858" y="311"/>
                    </a:lnTo>
                    <a:lnTo>
                      <a:pt x="858" y="309"/>
                    </a:lnTo>
                    <a:lnTo>
                      <a:pt x="858" y="307"/>
                    </a:lnTo>
                    <a:lnTo>
                      <a:pt x="860" y="304"/>
                    </a:lnTo>
                    <a:lnTo>
                      <a:pt x="863" y="302"/>
                    </a:lnTo>
                    <a:lnTo>
                      <a:pt x="865" y="298"/>
                    </a:lnTo>
                    <a:lnTo>
                      <a:pt x="867" y="295"/>
                    </a:lnTo>
                    <a:lnTo>
                      <a:pt x="868" y="293"/>
                    </a:lnTo>
                    <a:lnTo>
                      <a:pt x="868" y="291"/>
                    </a:lnTo>
                    <a:lnTo>
                      <a:pt x="870" y="289"/>
                    </a:lnTo>
                    <a:lnTo>
                      <a:pt x="872" y="288"/>
                    </a:lnTo>
                    <a:lnTo>
                      <a:pt x="874" y="288"/>
                    </a:lnTo>
                    <a:lnTo>
                      <a:pt x="875" y="288"/>
                    </a:lnTo>
                    <a:lnTo>
                      <a:pt x="877" y="289"/>
                    </a:lnTo>
                    <a:lnTo>
                      <a:pt x="879" y="289"/>
                    </a:lnTo>
                    <a:lnTo>
                      <a:pt x="883" y="289"/>
                    </a:lnTo>
                    <a:lnTo>
                      <a:pt x="884" y="289"/>
                    </a:lnTo>
                    <a:lnTo>
                      <a:pt x="886" y="289"/>
                    </a:lnTo>
                    <a:lnTo>
                      <a:pt x="888" y="289"/>
                    </a:lnTo>
                    <a:lnTo>
                      <a:pt x="888" y="291"/>
                    </a:lnTo>
                    <a:lnTo>
                      <a:pt x="890" y="295"/>
                    </a:lnTo>
                    <a:lnTo>
                      <a:pt x="891" y="296"/>
                    </a:lnTo>
                    <a:lnTo>
                      <a:pt x="893" y="298"/>
                    </a:lnTo>
                    <a:lnTo>
                      <a:pt x="895" y="298"/>
                    </a:lnTo>
                    <a:lnTo>
                      <a:pt x="897" y="300"/>
                    </a:lnTo>
                    <a:lnTo>
                      <a:pt x="900" y="304"/>
                    </a:lnTo>
                    <a:lnTo>
                      <a:pt x="902" y="304"/>
                    </a:lnTo>
                    <a:lnTo>
                      <a:pt x="904" y="305"/>
                    </a:lnTo>
                    <a:lnTo>
                      <a:pt x="906" y="307"/>
                    </a:lnTo>
                    <a:lnTo>
                      <a:pt x="907" y="309"/>
                    </a:lnTo>
                    <a:lnTo>
                      <a:pt x="909" y="309"/>
                    </a:lnTo>
                    <a:lnTo>
                      <a:pt x="911" y="309"/>
                    </a:lnTo>
                    <a:lnTo>
                      <a:pt x="913" y="309"/>
                    </a:lnTo>
                    <a:lnTo>
                      <a:pt x="913" y="307"/>
                    </a:lnTo>
                    <a:lnTo>
                      <a:pt x="915" y="305"/>
                    </a:lnTo>
                    <a:lnTo>
                      <a:pt x="918" y="304"/>
                    </a:lnTo>
                    <a:lnTo>
                      <a:pt x="920" y="304"/>
                    </a:lnTo>
                    <a:lnTo>
                      <a:pt x="923" y="304"/>
                    </a:lnTo>
                    <a:lnTo>
                      <a:pt x="925" y="304"/>
                    </a:lnTo>
                    <a:lnTo>
                      <a:pt x="927" y="302"/>
                    </a:lnTo>
                    <a:lnTo>
                      <a:pt x="927" y="300"/>
                    </a:lnTo>
                    <a:lnTo>
                      <a:pt x="929" y="296"/>
                    </a:lnTo>
                    <a:lnTo>
                      <a:pt x="932" y="293"/>
                    </a:lnTo>
                    <a:lnTo>
                      <a:pt x="936" y="291"/>
                    </a:lnTo>
                    <a:lnTo>
                      <a:pt x="938" y="288"/>
                    </a:lnTo>
                    <a:lnTo>
                      <a:pt x="939" y="286"/>
                    </a:lnTo>
                    <a:lnTo>
                      <a:pt x="941" y="286"/>
                    </a:lnTo>
                    <a:lnTo>
                      <a:pt x="943" y="286"/>
                    </a:lnTo>
                    <a:lnTo>
                      <a:pt x="945" y="284"/>
                    </a:lnTo>
                    <a:lnTo>
                      <a:pt x="947" y="282"/>
                    </a:lnTo>
                    <a:lnTo>
                      <a:pt x="948" y="280"/>
                    </a:lnTo>
                    <a:lnTo>
                      <a:pt x="950" y="280"/>
                    </a:lnTo>
                    <a:lnTo>
                      <a:pt x="952" y="279"/>
                    </a:lnTo>
                    <a:lnTo>
                      <a:pt x="954" y="275"/>
                    </a:lnTo>
                    <a:lnTo>
                      <a:pt x="955" y="275"/>
                    </a:lnTo>
                    <a:lnTo>
                      <a:pt x="959" y="275"/>
                    </a:lnTo>
                    <a:lnTo>
                      <a:pt x="961" y="277"/>
                    </a:lnTo>
                    <a:lnTo>
                      <a:pt x="961" y="279"/>
                    </a:lnTo>
                    <a:lnTo>
                      <a:pt x="961" y="280"/>
                    </a:lnTo>
                    <a:lnTo>
                      <a:pt x="963" y="282"/>
                    </a:lnTo>
                    <a:lnTo>
                      <a:pt x="964" y="284"/>
                    </a:lnTo>
                    <a:lnTo>
                      <a:pt x="966" y="286"/>
                    </a:lnTo>
                    <a:lnTo>
                      <a:pt x="966" y="288"/>
                    </a:lnTo>
                    <a:lnTo>
                      <a:pt x="966" y="289"/>
                    </a:lnTo>
                    <a:lnTo>
                      <a:pt x="966" y="291"/>
                    </a:lnTo>
                    <a:lnTo>
                      <a:pt x="964" y="295"/>
                    </a:lnTo>
                    <a:lnTo>
                      <a:pt x="963" y="298"/>
                    </a:lnTo>
                    <a:lnTo>
                      <a:pt x="963" y="300"/>
                    </a:lnTo>
                    <a:lnTo>
                      <a:pt x="961" y="302"/>
                    </a:lnTo>
                    <a:lnTo>
                      <a:pt x="961" y="304"/>
                    </a:lnTo>
                    <a:lnTo>
                      <a:pt x="963" y="305"/>
                    </a:lnTo>
                    <a:lnTo>
                      <a:pt x="964" y="307"/>
                    </a:lnTo>
                    <a:lnTo>
                      <a:pt x="966" y="307"/>
                    </a:lnTo>
                    <a:lnTo>
                      <a:pt x="966" y="309"/>
                    </a:lnTo>
                    <a:lnTo>
                      <a:pt x="968" y="309"/>
                    </a:lnTo>
                    <a:lnTo>
                      <a:pt x="970" y="309"/>
                    </a:lnTo>
                    <a:lnTo>
                      <a:pt x="971" y="309"/>
                    </a:lnTo>
                    <a:lnTo>
                      <a:pt x="973" y="309"/>
                    </a:lnTo>
                    <a:lnTo>
                      <a:pt x="975" y="311"/>
                    </a:lnTo>
                    <a:lnTo>
                      <a:pt x="977" y="311"/>
                    </a:lnTo>
                    <a:lnTo>
                      <a:pt x="978" y="312"/>
                    </a:lnTo>
                    <a:lnTo>
                      <a:pt x="980" y="314"/>
                    </a:lnTo>
                    <a:lnTo>
                      <a:pt x="982" y="316"/>
                    </a:lnTo>
                    <a:lnTo>
                      <a:pt x="984" y="318"/>
                    </a:lnTo>
                    <a:lnTo>
                      <a:pt x="986" y="319"/>
                    </a:lnTo>
                    <a:lnTo>
                      <a:pt x="987" y="321"/>
                    </a:lnTo>
                    <a:lnTo>
                      <a:pt x="987" y="323"/>
                    </a:lnTo>
                    <a:lnTo>
                      <a:pt x="987" y="327"/>
                    </a:lnTo>
                    <a:lnTo>
                      <a:pt x="987" y="328"/>
                    </a:lnTo>
                    <a:lnTo>
                      <a:pt x="986" y="328"/>
                    </a:lnTo>
                    <a:lnTo>
                      <a:pt x="984" y="330"/>
                    </a:lnTo>
                    <a:lnTo>
                      <a:pt x="982" y="332"/>
                    </a:lnTo>
                    <a:lnTo>
                      <a:pt x="980" y="332"/>
                    </a:lnTo>
                    <a:lnTo>
                      <a:pt x="980" y="334"/>
                    </a:lnTo>
                    <a:lnTo>
                      <a:pt x="980" y="337"/>
                    </a:lnTo>
                    <a:lnTo>
                      <a:pt x="980" y="341"/>
                    </a:lnTo>
                    <a:lnTo>
                      <a:pt x="978" y="341"/>
                    </a:lnTo>
                    <a:lnTo>
                      <a:pt x="977" y="343"/>
                    </a:lnTo>
                    <a:lnTo>
                      <a:pt x="975" y="344"/>
                    </a:lnTo>
                    <a:lnTo>
                      <a:pt x="975" y="346"/>
                    </a:lnTo>
                    <a:lnTo>
                      <a:pt x="975" y="348"/>
                    </a:lnTo>
                    <a:lnTo>
                      <a:pt x="977" y="348"/>
                    </a:lnTo>
                    <a:lnTo>
                      <a:pt x="978" y="348"/>
                    </a:lnTo>
                    <a:lnTo>
                      <a:pt x="982" y="348"/>
                    </a:lnTo>
                    <a:lnTo>
                      <a:pt x="984" y="348"/>
                    </a:lnTo>
                    <a:lnTo>
                      <a:pt x="984" y="350"/>
                    </a:lnTo>
                    <a:lnTo>
                      <a:pt x="986" y="351"/>
                    </a:lnTo>
                    <a:lnTo>
                      <a:pt x="986" y="353"/>
                    </a:lnTo>
                    <a:lnTo>
                      <a:pt x="986" y="355"/>
                    </a:lnTo>
                    <a:lnTo>
                      <a:pt x="987" y="355"/>
                    </a:lnTo>
                    <a:lnTo>
                      <a:pt x="989" y="355"/>
                    </a:lnTo>
                    <a:lnTo>
                      <a:pt x="991" y="355"/>
                    </a:lnTo>
                    <a:lnTo>
                      <a:pt x="993" y="353"/>
                    </a:lnTo>
                    <a:lnTo>
                      <a:pt x="994" y="351"/>
                    </a:lnTo>
                    <a:lnTo>
                      <a:pt x="996" y="353"/>
                    </a:lnTo>
                    <a:lnTo>
                      <a:pt x="996" y="355"/>
                    </a:lnTo>
                    <a:lnTo>
                      <a:pt x="998" y="357"/>
                    </a:lnTo>
                    <a:lnTo>
                      <a:pt x="1000" y="359"/>
                    </a:lnTo>
                    <a:lnTo>
                      <a:pt x="1003" y="360"/>
                    </a:lnTo>
                    <a:lnTo>
                      <a:pt x="1005" y="359"/>
                    </a:lnTo>
                    <a:lnTo>
                      <a:pt x="1007" y="357"/>
                    </a:lnTo>
                    <a:lnTo>
                      <a:pt x="1009" y="355"/>
                    </a:lnTo>
                    <a:lnTo>
                      <a:pt x="1009" y="353"/>
                    </a:lnTo>
                    <a:lnTo>
                      <a:pt x="1010" y="353"/>
                    </a:lnTo>
                    <a:lnTo>
                      <a:pt x="1012" y="351"/>
                    </a:lnTo>
                    <a:lnTo>
                      <a:pt x="1014" y="351"/>
                    </a:lnTo>
                    <a:lnTo>
                      <a:pt x="1016" y="353"/>
                    </a:lnTo>
                    <a:lnTo>
                      <a:pt x="1018" y="353"/>
                    </a:lnTo>
                    <a:lnTo>
                      <a:pt x="1021" y="355"/>
                    </a:lnTo>
                    <a:lnTo>
                      <a:pt x="1023" y="359"/>
                    </a:lnTo>
                    <a:lnTo>
                      <a:pt x="1025" y="360"/>
                    </a:lnTo>
                    <a:lnTo>
                      <a:pt x="1025" y="362"/>
                    </a:lnTo>
                    <a:lnTo>
                      <a:pt x="1023" y="366"/>
                    </a:lnTo>
                    <a:lnTo>
                      <a:pt x="1023" y="367"/>
                    </a:lnTo>
                    <a:lnTo>
                      <a:pt x="1023" y="369"/>
                    </a:lnTo>
                    <a:lnTo>
                      <a:pt x="1023" y="371"/>
                    </a:lnTo>
                    <a:lnTo>
                      <a:pt x="1023" y="374"/>
                    </a:lnTo>
                    <a:lnTo>
                      <a:pt x="1021" y="376"/>
                    </a:lnTo>
                    <a:lnTo>
                      <a:pt x="1023" y="378"/>
                    </a:lnTo>
                    <a:lnTo>
                      <a:pt x="1025" y="378"/>
                    </a:lnTo>
                    <a:lnTo>
                      <a:pt x="1026" y="378"/>
                    </a:lnTo>
                    <a:lnTo>
                      <a:pt x="1028" y="380"/>
                    </a:lnTo>
                    <a:lnTo>
                      <a:pt x="1030" y="380"/>
                    </a:lnTo>
                    <a:lnTo>
                      <a:pt x="1032" y="382"/>
                    </a:lnTo>
                    <a:lnTo>
                      <a:pt x="1034" y="383"/>
                    </a:lnTo>
                    <a:lnTo>
                      <a:pt x="1035" y="383"/>
                    </a:lnTo>
                    <a:lnTo>
                      <a:pt x="1039" y="385"/>
                    </a:lnTo>
                    <a:lnTo>
                      <a:pt x="1041" y="385"/>
                    </a:lnTo>
                    <a:lnTo>
                      <a:pt x="1042" y="387"/>
                    </a:lnTo>
                    <a:lnTo>
                      <a:pt x="1044" y="387"/>
                    </a:lnTo>
                    <a:lnTo>
                      <a:pt x="1032" y="396"/>
                    </a:lnTo>
                    <a:lnTo>
                      <a:pt x="1018" y="406"/>
                    </a:lnTo>
                    <a:lnTo>
                      <a:pt x="1003" y="419"/>
                    </a:lnTo>
                    <a:lnTo>
                      <a:pt x="994" y="429"/>
                    </a:lnTo>
                    <a:lnTo>
                      <a:pt x="989" y="438"/>
                    </a:lnTo>
                    <a:lnTo>
                      <a:pt x="978" y="451"/>
                    </a:lnTo>
                    <a:lnTo>
                      <a:pt x="968" y="463"/>
                    </a:lnTo>
                    <a:lnTo>
                      <a:pt x="954" y="476"/>
                    </a:lnTo>
                    <a:lnTo>
                      <a:pt x="943" y="485"/>
                    </a:lnTo>
                    <a:lnTo>
                      <a:pt x="934" y="495"/>
                    </a:lnTo>
                    <a:lnTo>
                      <a:pt x="929" y="504"/>
                    </a:lnTo>
                    <a:lnTo>
                      <a:pt x="925" y="511"/>
                    </a:lnTo>
                    <a:lnTo>
                      <a:pt x="920" y="516"/>
                    </a:lnTo>
                    <a:lnTo>
                      <a:pt x="913" y="518"/>
                    </a:lnTo>
                    <a:lnTo>
                      <a:pt x="909" y="520"/>
                    </a:lnTo>
                    <a:lnTo>
                      <a:pt x="904" y="524"/>
                    </a:lnTo>
                    <a:lnTo>
                      <a:pt x="902" y="525"/>
                    </a:lnTo>
                    <a:lnTo>
                      <a:pt x="900" y="529"/>
                    </a:lnTo>
                    <a:lnTo>
                      <a:pt x="899" y="534"/>
                    </a:lnTo>
                    <a:lnTo>
                      <a:pt x="895" y="543"/>
                    </a:lnTo>
                    <a:lnTo>
                      <a:pt x="888" y="552"/>
                    </a:lnTo>
                    <a:lnTo>
                      <a:pt x="879" y="564"/>
                    </a:lnTo>
                    <a:lnTo>
                      <a:pt x="865" y="580"/>
                    </a:lnTo>
                    <a:lnTo>
                      <a:pt x="849" y="602"/>
                    </a:lnTo>
                    <a:lnTo>
                      <a:pt x="831" y="626"/>
                    </a:lnTo>
                    <a:lnTo>
                      <a:pt x="822" y="642"/>
                    </a:lnTo>
                    <a:lnTo>
                      <a:pt x="812" y="657"/>
                    </a:lnTo>
                    <a:lnTo>
                      <a:pt x="797" y="671"/>
                    </a:lnTo>
                    <a:lnTo>
                      <a:pt x="787" y="681"/>
                    </a:lnTo>
                    <a:lnTo>
                      <a:pt x="778" y="690"/>
                    </a:lnTo>
                    <a:lnTo>
                      <a:pt x="774" y="692"/>
                    </a:lnTo>
                    <a:lnTo>
                      <a:pt x="774" y="694"/>
                    </a:lnTo>
                    <a:lnTo>
                      <a:pt x="773" y="694"/>
                    </a:lnTo>
                    <a:lnTo>
                      <a:pt x="769" y="696"/>
                    </a:lnTo>
                    <a:lnTo>
                      <a:pt x="767" y="696"/>
                    </a:lnTo>
                    <a:lnTo>
                      <a:pt x="765" y="697"/>
                    </a:lnTo>
                    <a:lnTo>
                      <a:pt x="764" y="699"/>
                    </a:lnTo>
                    <a:lnTo>
                      <a:pt x="762" y="705"/>
                    </a:lnTo>
                    <a:lnTo>
                      <a:pt x="762" y="708"/>
                    </a:lnTo>
                    <a:lnTo>
                      <a:pt x="760" y="712"/>
                    </a:lnTo>
                    <a:lnTo>
                      <a:pt x="760" y="715"/>
                    </a:lnTo>
                    <a:lnTo>
                      <a:pt x="760" y="721"/>
                    </a:lnTo>
                    <a:lnTo>
                      <a:pt x="758" y="726"/>
                    </a:lnTo>
                    <a:lnTo>
                      <a:pt x="758" y="731"/>
                    </a:lnTo>
                    <a:lnTo>
                      <a:pt x="757" y="735"/>
                    </a:lnTo>
                    <a:lnTo>
                      <a:pt x="755" y="738"/>
                    </a:lnTo>
                    <a:lnTo>
                      <a:pt x="753" y="744"/>
                    </a:lnTo>
                    <a:lnTo>
                      <a:pt x="751" y="745"/>
                    </a:lnTo>
                    <a:lnTo>
                      <a:pt x="749" y="747"/>
                    </a:lnTo>
                    <a:lnTo>
                      <a:pt x="746" y="749"/>
                    </a:lnTo>
                    <a:lnTo>
                      <a:pt x="742" y="751"/>
                    </a:lnTo>
                    <a:lnTo>
                      <a:pt x="739" y="754"/>
                    </a:lnTo>
                    <a:lnTo>
                      <a:pt x="735" y="758"/>
                    </a:lnTo>
                    <a:lnTo>
                      <a:pt x="730" y="761"/>
                    </a:lnTo>
                    <a:lnTo>
                      <a:pt x="726" y="767"/>
                    </a:lnTo>
                    <a:lnTo>
                      <a:pt x="723" y="768"/>
                    </a:lnTo>
                    <a:lnTo>
                      <a:pt x="721" y="772"/>
                    </a:lnTo>
                    <a:lnTo>
                      <a:pt x="719" y="772"/>
                    </a:lnTo>
                    <a:lnTo>
                      <a:pt x="719" y="774"/>
                    </a:lnTo>
                    <a:lnTo>
                      <a:pt x="717" y="776"/>
                    </a:lnTo>
                    <a:lnTo>
                      <a:pt x="716" y="777"/>
                    </a:lnTo>
                    <a:lnTo>
                      <a:pt x="714" y="781"/>
                    </a:lnTo>
                    <a:lnTo>
                      <a:pt x="712" y="784"/>
                    </a:lnTo>
                    <a:lnTo>
                      <a:pt x="712" y="786"/>
                    </a:lnTo>
                    <a:lnTo>
                      <a:pt x="712" y="790"/>
                    </a:lnTo>
                    <a:lnTo>
                      <a:pt x="712" y="792"/>
                    </a:lnTo>
                    <a:lnTo>
                      <a:pt x="712" y="793"/>
                    </a:lnTo>
                    <a:lnTo>
                      <a:pt x="710" y="797"/>
                    </a:lnTo>
                    <a:lnTo>
                      <a:pt x="709" y="800"/>
                    </a:lnTo>
                    <a:lnTo>
                      <a:pt x="705" y="807"/>
                    </a:lnTo>
                    <a:lnTo>
                      <a:pt x="703" y="811"/>
                    </a:lnTo>
                    <a:lnTo>
                      <a:pt x="700" y="815"/>
                    </a:lnTo>
                    <a:lnTo>
                      <a:pt x="700" y="816"/>
                    </a:lnTo>
                    <a:lnTo>
                      <a:pt x="698" y="820"/>
                    </a:lnTo>
                    <a:lnTo>
                      <a:pt x="698" y="822"/>
                    </a:lnTo>
                    <a:lnTo>
                      <a:pt x="696" y="823"/>
                    </a:lnTo>
                    <a:lnTo>
                      <a:pt x="694" y="825"/>
                    </a:lnTo>
                    <a:lnTo>
                      <a:pt x="691" y="827"/>
                    </a:lnTo>
                    <a:lnTo>
                      <a:pt x="687" y="831"/>
                    </a:lnTo>
                    <a:lnTo>
                      <a:pt x="684" y="836"/>
                    </a:lnTo>
                    <a:lnTo>
                      <a:pt x="678" y="841"/>
                    </a:lnTo>
                    <a:lnTo>
                      <a:pt x="675" y="847"/>
                    </a:lnTo>
                    <a:lnTo>
                      <a:pt x="670" y="850"/>
                    </a:lnTo>
                    <a:lnTo>
                      <a:pt x="668" y="854"/>
                    </a:lnTo>
                    <a:lnTo>
                      <a:pt x="666" y="857"/>
                    </a:lnTo>
                    <a:lnTo>
                      <a:pt x="664" y="861"/>
                    </a:lnTo>
                    <a:lnTo>
                      <a:pt x="662" y="862"/>
                    </a:lnTo>
                    <a:lnTo>
                      <a:pt x="662" y="866"/>
                    </a:lnTo>
                    <a:lnTo>
                      <a:pt x="661" y="871"/>
                    </a:lnTo>
                    <a:lnTo>
                      <a:pt x="659" y="877"/>
                    </a:lnTo>
                    <a:lnTo>
                      <a:pt x="657" y="880"/>
                    </a:lnTo>
                    <a:lnTo>
                      <a:pt x="655" y="882"/>
                    </a:lnTo>
                    <a:lnTo>
                      <a:pt x="655" y="886"/>
                    </a:lnTo>
                    <a:lnTo>
                      <a:pt x="657" y="891"/>
                    </a:lnTo>
                    <a:lnTo>
                      <a:pt x="659" y="894"/>
                    </a:lnTo>
                    <a:lnTo>
                      <a:pt x="661" y="898"/>
                    </a:lnTo>
                    <a:lnTo>
                      <a:pt x="662" y="902"/>
                    </a:lnTo>
                    <a:lnTo>
                      <a:pt x="664" y="907"/>
                    </a:lnTo>
                    <a:lnTo>
                      <a:pt x="666" y="909"/>
                    </a:lnTo>
                    <a:lnTo>
                      <a:pt x="668" y="912"/>
                    </a:lnTo>
                    <a:lnTo>
                      <a:pt x="670" y="918"/>
                    </a:lnTo>
                    <a:lnTo>
                      <a:pt x="671" y="919"/>
                    </a:lnTo>
                    <a:lnTo>
                      <a:pt x="671" y="923"/>
                    </a:lnTo>
                    <a:lnTo>
                      <a:pt x="671" y="926"/>
                    </a:lnTo>
                    <a:lnTo>
                      <a:pt x="671" y="930"/>
                    </a:lnTo>
                    <a:lnTo>
                      <a:pt x="670" y="935"/>
                    </a:lnTo>
                    <a:lnTo>
                      <a:pt x="670" y="939"/>
                    </a:lnTo>
                    <a:lnTo>
                      <a:pt x="670" y="941"/>
                    </a:lnTo>
                    <a:lnTo>
                      <a:pt x="670" y="944"/>
                    </a:lnTo>
                    <a:lnTo>
                      <a:pt x="671" y="948"/>
                    </a:lnTo>
                    <a:lnTo>
                      <a:pt x="673" y="953"/>
                    </a:lnTo>
                    <a:lnTo>
                      <a:pt x="675" y="955"/>
                    </a:lnTo>
                    <a:lnTo>
                      <a:pt x="677" y="958"/>
                    </a:lnTo>
                    <a:lnTo>
                      <a:pt x="677" y="960"/>
                    </a:lnTo>
                    <a:lnTo>
                      <a:pt x="678" y="962"/>
                    </a:lnTo>
                    <a:lnTo>
                      <a:pt x="680" y="965"/>
                    </a:lnTo>
                    <a:lnTo>
                      <a:pt x="682" y="973"/>
                    </a:lnTo>
                    <a:lnTo>
                      <a:pt x="682" y="978"/>
                    </a:lnTo>
                    <a:lnTo>
                      <a:pt x="680" y="981"/>
                    </a:lnTo>
                    <a:lnTo>
                      <a:pt x="680" y="987"/>
                    </a:lnTo>
                    <a:lnTo>
                      <a:pt x="680" y="992"/>
                    </a:lnTo>
                    <a:lnTo>
                      <a:pt x="682" y="997"/>
                    </a:lnTo>
                    <a:lnTo>
                      <a:pt x="684" y="1003"/>
                    </a:lnTo>
                    <a:lnTo>
                      <a:pt x="685" y="1008"/>
                    </a:lnTo>
                    <a:lnTo>
                      <a:pt x="685" y="1013"/>
                    </a:lnTo>
                    <a:lnTo>
                      <a:pt x="685" y="1020"/>
                    </a:lnTo>
                    <a:lnTo>
                      <a:pt x="685" y="1026"/>
                    </a:lnTo>
                    <a:lnTo>
                      <a:pt x="685" y="1029"/>
                    </a:lnTo>
                    <a:lnTo>
                      <a:pt x="685" y="1033"/>
                    </a:lnTo>
                    <a:lnTo>
                      <a:pt x="687" y="1035"/>
                    </a:lnTo>
                    <a:lnTo>
                      <a:pt x="689" y="1036"/>
                    </a:lnTo>
                    <a:lnTo>
                      <a:pt x="693" y="1040"/>
                    </a:lnTo>
                    <a:lnTo>
                      <a:pt x="694" y="1044"/>
                    </a:lnTo>
                    <a:lnTo>
                      <a:pt x="696" y="1049"/>
                    </a:lnTo>
                    <a:lnTo>
                      <a:pt x="698" y="1054"/>
                    </a:lnTo>
                    <a:lnTo>
                      <a:pt x="698" y="1058"/>
                    </a:lnTo>
                    <a:lnTo>
                      <a:pt x="698" y="1063"/>
                    </a:lnTo>
                    <a:lnTo>
                      <a:pt x="696" y="1067"/>
                    </a:lnTo>
                    <a:lnTo>
                      <a:pt x="694" y="1072"/>
                    </a:lnTo>
                    <a:lnTo>
                      <a:pt x="693" y="1075"/>
                    </a:lnTo>
                    <a:lnTo>
                      <a:pt x="691" y="1079"/>
                    </a:lnTo>
                    <a:lnTo>
                      <a:pt x="691" y="1083"/>
                    </a:lnTo>
                    <a:lnTo>
                      <a:pt x="693" y="1086"/>
                    </a:lnTo>
                    <a:lnTo>
                      <a:pt x="693" y="1088"/>
                    </a:lnTo>
                    <a:lnTo>
                      <a:pt x="691" y="1091"/>
                    </a:lnTo>
                    <a:lnTo>
                      <a:pt x="691" y="1093"/>
                    </a:lnTo>
                    <a:lnTo>
                      <a:pt x="689" y="1095"/>
                    </a:lnTo>
                    <a:lnTo>
                      <a:pt x="691" y="1097"/>
                    </a:lnTo>
                    <a:lnTo>
                      <a:pt x="691" y="1099"/>
                    </a:lnTo>
                    <a:lnTo>
                      <a:pt x="693" y="1100"/>
                    </a:lnTo>
                    <a:lnTo>
                      <a:pt x="696" y="1100"/>
                    </a:lnTo>
                    <a:lnTo>
                      <a:pt x="698" y="1102"/>
                    </a:lnTo>
                    <a:lnTo>
                      <a:pt x="700" y="1104"/>
                    </a:lnTo>
                    <a:lnTo>
                      <a:pt x="698" y="1106"/>
                    </a:lnTo>
                    <a:lnTo>
                      <a:pt x="696" y="1107"/>
                    </a:lnTo>
                    <a:lnTo>
                      <a:pt x="694" y="1109"/>
                    </a:lnTo>
                    <a:lnTo>
                      <a:pt x="693" y="1111"/>
                    </a:lnTo>
                    <a:lnTo>
                      <a:pt x="691" y="1114"/>
                    </a:lnTo>
                    <a:lnTo>
                      <a:pt x="689" y="1116"/>
                    </a:lnTo>
                    <a:lnTo>
                      <a:pt x="685" y="1118"/>
                    </a:lnTo>
                    <a:lnTo>
                      <a:pt x="682" y="1122"/>
                    </a:lnTo>
                    <a:lnTo>
                      <a:pt x="678" y="1123"/>
                    </a:lnTo>
                    <a:lnTo>
                      <a:pt x="677" y="1125"/>
                    </a:lnTo>
                    <a:lnTo>
                      <a:pt x="677" y="1127"/>
                    </a:lnTo>
                    <a:lnTo>
                      <a:pt x="675" y="1129"/>
                    </a:lnTo>
                    <a:lnTo>
                      <a:pt x="675" y="1130"/>
                    </a:lnTo>
                    <a:lnTo>
                      <a:pt x="677" y="1132"/>
                    </a:lnTo>
                    <a:lnTo>
                      <a:pt x="680" y="1132"/>
                    </a:lnTo>
                    <a:lnTo>
                      <a:pt x="682" y="1134"/>
                    </a:lnTo>
                    <a:lnTo>
                      <a:pt x="682" y="1136"/>
                    </a:lnTo>
                    <a:lnTo>
                      <a:pt x="682" y="1138"/>
                    </a:lnTo>
                    <a:lnTo>
                      <a:pt x="684" y="1138"/>
                    </a:lnTo>
                    <a:lnTo>
                      <a:pt x="685" y="1139"/>
                    </a:lnTo>
                    <a:lnTo>
                      <a:pt x="687" y="1141"/>
                    </a:lnTo>
                    <a:lnTo>
                      <a:pt x="691" y="1143"/>
                    </a:lnTo>
                    <a:lnTo>
                      <a:pt x="693" y="1146"/>
                    </a:lnTo>
                    <a:lnTo>
                      <a:pt x="696" y="1148"/>
                    </a:lnTo>
                    <a:lnTo>
                      <a:pt x="698" y="1150"/>
                    </a:lnTo>
                    <a:lnTo>
                      <a:pt x="701" y="1150"/>
                    </a:lnTo>
                    <a:lnTo>
                      <a:pt x="705" y="1150"/>
                    </a:lnTo>
                    <a:lnTo>
                      <a:pt x="710" y="1152"/>
                    </a:lnTo>
                    <a:lnTo>
                      <a:pt x="712" y="1152"/>
                    </a:lnTo>
                    <a:lnTo>
                      <a:pt x="714" y="1155"/>
                    </a:lnTo>
                    <a:lnTo>
                      <a:pt x="716" y="1159"/>
                    </a:lnTo>
                    <a:lnTo>
                      <a:pt x="716" y="1162"/>
                    </a:lnTo>
                    <a:lnTo>
                      <a:pt x="717" y="1164"/>
                    </a:lnTo>
                    <a:lnTo>
                      <a:pt x="719" y="1166"/>
                    </a:lnTo>
                    <a:lnTo>
                      <a:pt x="721" y="1169"/>
                    </a:lnTo>
                    <a:lnTo>
                      <a:pt x="723" y="1171"/>
                    </a:lnTo>
                    <a:lnTo>
                      <a:pt x="726" y="1173"/>
                    </a:lnTo>
                    <a:lnTo>
                      <a:pt x="732" y="1175"/>
                    </a:lnTo>
                    <a:lnTo>
                      <a:pt x="735" y="1178"/>
                    </a:lnTo>
                    <a:lnTo>
                      <a:pt x="737" y="1180"/>
                    </a:lnTo>
                    <a:lnTo>
                      <a:pt x="741" y="1184"/>
                    </a:lnTo>
                    <a:lnTo>
                      <a:pt x="742" y="1185"/>
                    </a:lnTo>
                    <a:lnTo>
                      <a:pt x="746" y="1185"/>
                    </a:lnTo>
                    <a:lnTo>
                      <a:pt x="749" y="1189"/>
                    </a:lnTo>
                    <a:lnTo>
                      <a:pt x="749" y="1193"/>
                    </a:lnTo>
                    <a:lnTo>
                      <a:pt x="749" y="1194"/>
                    </a:lnTo>
                    <a:lnTo>
                      <a:pt x="748" y="1198"/>
                    </a:lnTo>
                    <a:lnTo>
                      <a:pt x="746" y="1200"/>
                    </a:lnTo>
                    <a:lnTo>
                      <a:pt x="742" y="1201"/>
                    </a:lnTo>
                    <a:lnTo>
                      <a:pt x="742" y="1205"/>
                    </a:lnTo>
                    <a:lnTo>
                      <a:pt x="742" y="1209"/>
                    </a:lnTo>
                    <a:lnTo>
                      <a:pt x="744" y="1212"/>
                    </a:lnTo>
                    <a:lnTo>
                      <a:pt x="746" y="1216"/>
                    </a:lnTo>
                    <a:lnTo>
                      <a:pt x="748" y="1217"/>
                    </a:lnTo>
                    <a:lnTo>
                      <a:pt x="749" y="1221"/>
                    </a:lnTo>
                    <a:lnTo>
                      <a:pt x="749" y="1223"/>
                    </a:lnTo>
                    <a:lnTo>
                      <a:pt x="749" y="1226"/>
                    </a:lnTo>
                    <a:lnTo>
                      <a:pt x="751" y="1232"/>
                    </a:lnTo>
                    <a:lnTo>
                      <a:pt x="753" y="1235"/>
                    </a:lnTo>
                    <a:lnTo>
                      <a:pt x="753" y="1239"/>
                    </a:lnTo>
                    <a:lnTo>
                      <a:pt x="753" y="1240"/>
                    </a:lnTo>
                    <a:lnTo>
                      <a:pt x="751" y="1242"/>
                    </a:lnTo>
                    <a:lnTo>
                      <a:pt x="751" y="1244"/>
                    </a:lnTo>
                    <a:lnTo>
                      <a:pt x="749" y="1244"/>
                    </a:lnTo>
                    <a:lnTo>
                      <a:pt x="748" y="1244"/>
                    </a:lnTo>
                    <a:lnTo>
                      <a:pt x="744" y="1242"/>
                    </a:lnTo>
                    <a:lnTo>
                      <a:pt x="742" y="1240"/>
                    </a:lnTo>
                    <a:lnTo>
                      <a:pt x="741" y="1239"/>
                    </a:lnTo>
                    <a:lnTo>
                      <a:pt x="739" y="1237"/>
                    </a:lnTo>
                    <a:lnTo>
                      <a:pt x="735" y="1235"/>
                    </a:lnTo>
                    <a:lnTo>
                      <a:pt x="733" y="1233"/>
                    </a:lnTo>
                    <a:lnTo>
                      <a:pt x="732" y="1230"/>
                    </a:lnTo>
                    <a:lnTo>
                      <a:pt x="728" y="1228"/>
                    </a:lnTo>
                    <a:lnTo>
                      <a:pt x="725" y="1226"/>
                    </a:lnTo>
                    <a:lnTo>
                      <a:pt x="721" y="1225"/>
                    </a:lnTo>
                    <a:lnTo>
                      <a:pt x="717" y="1223"/>
                    </a:lnTo>
                    <a:lnTo>
                      <a:pt x="716" y="1221"/>
                    </a:lnTo>
                    <a:lnTo>
                      <a:pt x="714" y="1217"/>
                    </a:lnTo>
                    <a:lnTo>
                      <a:pt x="712" y="1214"/>
                    </a:lnTo>
                    <a:lnTo>
                      <a:pt x="710" y="1210"/>
                    </a:lnTo>
                    <a:lnTo>
                      <a:pt x="709" y="1210"/>
                    </a:lnTo>
                    <a:lnTo>
                      <a:pt x="705" y="1210"/>
                    </a:lnTo>
                    <a:lnTo>
                      <a:pt x="703" y="1212"/>
                    </a:lnTo>
                    <a:lnTo>
                      <a:pt x="700" y="1212"/>
                    </a:lnTo>
                    <a:lnTo>
                      <a:pt x="698" y="1214"/>
                    </a:lnTo>
                    <a:lnTo>
                      <a:pt x="696" y="1216"/>
                    </a:lnTo>
                    <a:lnTo>
                      <a:pt x="693" y="1216"/>
                    </a:lnTo>
                    <a:lnTo>
                      <a:pt x="689" y="1217"/>
                    </a:lnTo>
                    <a:lnTo>
                      <a:pt x="685" y="1217"/>
                    </a:lnTo>
                    <a:lnTo>
                      <a:pt x="684" y="1217"/>
                    </a:lnTo>
                    <a:lnTo>
                      <a:pt x="680" y="1219"/>
                    </a:lnTo>
                    <a:lnTo>
                      <a:pt x="677" y="1221"/>
                    </a:lnTo>
                    <a:lnTo>
                      <a:pt x="671" y="1223"/>
                    </a:lnTo>
                    <a:lnTo>
                      <a:pt x="670" y="1223"/>
                    </a:lnTo>
                    <a:lnTo>
                      <a:pt x="668" y="1223"/>
                    </a:lnTo>
                    <a:lnTo>
                      <a:pt x="666" y="1221"/>
                    </a:lnTo>
                    <a:lnTo>
                      <a:pt x="664" y="1219"/>
                    </a:lnTo>
                    <a:lnTo>
                      <a:pt x="662" y="1217"/>
                    </a:lnTo>
                    <a:lnTo>
                      <a:pt x="659" y="1214"/>
                    </a:lnTo>
                    <a:lnTo>
                      <a:pt x="655" y="1210"/>
                    </a:lnTo>
                    <a:lnTo>
                      <a:pt x="652" y="1207"/>
                    </a:lnTo>
                    <a:lnTo>
                      <a:pt x="650" y="1203"/>
                    </a:lnTo>
                    <a:lnTo>
                      <a:pt x="648" y="1198"/>
                    </a:lnTo>
                    <a:lnTo>
                      <a:pt x="646" y="1193"/>
                    </a:lnTo>
                    <a:lnTo>
                      <a:pt x="643" y="1191"/>
                    </a:lnTo>
                    <a:lnTo>
                      <a:pt x="638" y="1187"/>
                    </a:lnTo>
                    <a:lnTo>
                      <a:pt x="632" y="1184"/>
                    </a:lnTo>
                    <a:lnTo>
                      <a:pt x="629" y="1180"/>
                    </a:lnTo>
                    <a:lnTo>
                      <a:pt x="627" y="1178"/>
                    </a:lnTo>
                    <a:lnTo>
                      <a:pt x="625" y="1178"/>
                    </a:lnTo>
                    <a:lnTo>
                      <a:pt x="622" y="1180"/>
                    </a:lnTo>
                    <a:lnTo>
                      <a:pt x="622" y="1182"/>
                    </a:lnTo>
                    <a:lnTo>
                      <a:pt x="620" y="1185"/>
                    </a:lnTo>
                    <a:lnTo>
                      <a:pt x="618" y="1187"/>
                    </a:lnTo>
                    <a:lnTo>
                      <a:pt x="616" y="1187"/>
                    </a:lnTo>
                    <a:lnTo>
                      <a:pt x="613" y="1187"/>
                    </a:lnTo>
                    <a:lnTo>
                      <a:pt x="609" y="1185"/>
                    </a:lnTo>
                    <a:lnTo>
                      <a:pt x="607" y="1184"/>
                    </a:lnTo>
                    <a:lnTo>
                      <a:pt x="606" y="1182"/>
                    </a:lnTo>
                    <a:lnTo>
                      <a:pt x="604" y="1182"/>
                    </a:lnTo>
                    <a:lnTo>
                      <a:pt x="602" y="1184"/>
                    </a:lnTo>
                    <a:lnTo>
                      <a:pt x="602" y="1185"/>
                    </a:lnTo>
                    <a:lnTo>
                      <a:pt x="602" y="1187"/>
                    </a:lnTo>
                    <a:lnTo>
                      <a:pt x="598" y="1187"/>
                    </a:lnTo>
                    <a:lnTo>
                      <a:pt x="595" y="1187"/>
                    </a:lnTo>
                    <a:lnTo>
                      <a:pt x="593" y="1187"/>
                    </a:lnTo>
                    <a:lnTo>
                      <a:pt x="590" y="1187"/>
                    </a:lnTo>
                    <a:lnTo>
                      <a:pt x="586" y="1187"/>
                    </a:lnTo>
                    <a:lnTo>
                      <a:pt x="584" y="1189"/>
                    </a:lnTo>
                    <a:lnTo>
                      <a:pt x="581" y="1187"/>
                    </a:lnTo>
                    <a:lnTo>
                      <a:pt x="579" y="1185"/>
                    </a:lnTo>
                    <a:lnTo>
                      <a:pt x="577" y="1182"/>
                    </a:lnTo>
                    <a:lnTo>
                      <a:pt x="574" y="1182"/>
                    </a:lnTo>
                    <a:lnTo>
                      <a:pt x="568" y="1182"/>
                    </a:lnTo>
                    <a:lnTo>
                      <a:pt x="567" y="1182"/>
                    </a:lnTo>
                    <a:lnTo>
                      <a:pt x="563" y="1182"/>
                    </a:lnTo>
                    <a:lnTo>
                      <a:pt x="561" y="1182"/>
                    </a:lnTo>
                    <a:lnTo>
                      <a:pt x="558" y="1182"/>
                    </a:lnTo>
                    <a:lnTo>
                      <a:pt x="556" y="1180"/>
                    </a:lnTo>
                    <a:lnTo>
                      <a:pt x="552" y="1178"/>
                    </a:lnTo>
                    <a:lnTo>
                      <a:pt x="551" y="1175"/>
                    </a:lnTo>
                    <a:lnTo>
                      <a:pt x="549" y="1171"/>
                    </a:lnTo>
                    <a:lnTo>
                      <a:pt x="549" y="1166"/>
                    </a:lnTo>
                    <a:lnTo>
                      <a:pt x="547" y="1162"/>
                    </a:lnTo>
                    <a:lnTo>
                      <a:pt x="547" y="1161"/>
                    </a:lnTo>
                    <a:lnTo>
                      <a:pt x="545" y="1161"/>
                    </a:lnTo>
                    <a:lnTo>
                      <a:pt x="543" y="1161"/>
                    </a:lnTo>
                    <a:lnTo>
                      <a:pt x="542" y="1161"/>
                    </a:lnTo>
                    <a:lnTo>
                      <a:pt x="540" y="1159"/>
                    </a:lnTo>
                    <a:lnTo>
                      <a:pt x="538" y="1157"/>
                    </a:lnTo>
                    <a:lnTo>
                      <a:pt x="536" y="1154"/>
                    </a:lnTo>
                    <a:lnTo>
                      <a:pt x="535" y="1152"/>
                    </a:lnTo>
                    <a:lnTo>
                      <a:pt x="529" y="1148"/>
                    </a:lnTo>
                    <a:lnTo>
                      <a:pt x="527" y="1145"/>
                    </a:lnTo>
                    <a:lnTo>
                      <a:pt x="524" y="1145"/>
                    </a:lnTo>
                    <a:lnTo>
                      <a:pt x="522" y="1146"/>
                    </a:lnTo>
                    <a:lnTo>
                      <a:pt x="520" y="1148"/>
                    </a:lnTo>
                    <a:lnTo>
                      <a:pt x="519" y="1150"/>
                    </a:lnTo>
                    <a:lnTo>
                      <a:pt x="515" y="1150"/>
                    </a:lnTo>
                    <a:lnTo>
                      <a:pt x="513" y="1152"/>
                    </a:lnTo>
                    <a:lnTo>
                      <a:pt x="513" y="1154"/>
                    </a:lnTo>
                    <a:lnTo>
                      <a:pt x="511" y="1155"/>
                    </a:lnTo>
                    <a:lnTo>
                      <a:pt x="510" y="1157"/>
                    </a:lnTo>
                    <a:lnTo>
                      <a:pt x="506" y="1159"/>
                    </a:lnTo>
                    <a:lnTo>
                      <a:pt x="504" y="1159"/>
                    </a:lnTo>
                    <a:lnTo>
                      <a:pt x="503" y="1157"/>
                    </a:lnTo>
                    <a:lnTo>
                      <a:pt x="503" y="1155"/>
                    </a:lnTo>
                    <a:lnTo>
                      <a:pt x="501" y="1154"/>
                    </a:lnTo>
                    <a:lnTo>
                      <a:pt x="499" y="1152"/>
                    </a:lnTo>
                    <a:lnTo>
                      <a:pt x="496" y="1150"/>
                    </a:lnTo>
                    <a:lnTo>
                      <a:pt x="490" y="1148"/>
                    </a:lnTo>
                    <a:lnTo>
                      <a:pt x="485" y="1148"/>
                    </a:lnTo>
                    <a:lnTo>
                      <a:pt x="483" y="1146"/>
                    </a:lnTo>
                    <a:lnTo>
                      <a:pt x="480" y="1145"/>
                    </a:lnTo>
                    <a:lnTo>
                      <a:pt x="480" y="1141"/>
                    </a:lnTo>
                    <a:lnTo>
                      <a:pt x="478" y="1138"/>
                    </a:lnTo>
                    <a:lnTo>
                      <a:pt x="478" y="1134"/>
                    </a:lnTo>
                    <a:lnTo>
                      <a:pt x="478" y="1130"/>
                    </a:lnTo>
                    <a:lnTo>
                      <a:pt x="476" y="1129"/>
                    </a:lnTo>
                    <a:lnTo>
                      <a:pt x="474" y="1127"/>
                    </a:lnTo>
                    <a:lnTo>
                      <a:pt x="472" y="1125"/>
                    </a:lnTo>
                    <a:lnTo>
                      <a:pt x="471" y="1123"/>
                    </a:lnTo>
                    <a:lnTo>
                      <a:pt x="469" y="1122"/>
                    </a:lnTo>
                    <a:lnTo>
                      <a:pt x="467" y="1122"/>
                    </a:lnTo>
                    <a:lnTo>
                      <a:pt x="464" y="1123"/>
                    </a:lnTo>
                    <a:lnTo>
                      <a:pt x="462" y="1123"/>
                    </a:lnTo>
                    <a:lnTo>
                      <a:pt x="458" y="1123"/>
                    </a:lnTo>
                    <a:lnTo>
                      <a:pt x="456" y="1125"/>
                    </a:lnTo>
                    <a:lnTo>
                      <a:pt x="455" y="1125"/>
                    </a:lnTo>
                    <a:lnTo>
                      <a:pt x="451" y="1125"/>
                    </a:lnTo>
                    <a:lnTo>
                      <a:pt x="448" y="1125"/>
                    </a:lnTo>
                    <a:lnTo>
                      <a:pt x="446" y="1127"/>
                    </a:lnTo>
                    <a:lnTo>
                      <a:pt x="442" y="1125"/>
                    </a:lnTo>
                    <a:lnTo>
                      <a:pt x="442" y="1123"/>
                    </a:lnTo>
                    <a:lnTo>
                      <a:pt x="440" y="1122"/>
                    </a:lnTo>
                    <a:lnTo>
                      <a:pt x="439" y="1118"/>
                    </a:lnTo>
                    <a:lnTo>
                      <a:pt x="435" y="1116"/>
                    </a:lnTo>
                    <a:lnTo>
                      <a:pt x="432" y="1113"/>
                    </a:lnTo>
                    <a:lnTo>
                      <a:pt x="428" y="1111"/>
                    </a:lnTo>
                    <a:lnTo>
                      <a:pt x="424" y="1107"/>
                    </a:lnTo>
                    <a:lnTo>
                      <a:pt x="421" y="1107"/>
                    </a:lnTo>
                    <a:lnTo>
                      <a:pt x="416" y="1107"/>
                    </a:lnTo>
                    <a:lnTo>
                      <a:pt x="412" y="1106"/>
                    </a:lnTo>
                    <a:lnTo>
                      <a:pt x="410" y="1106"/>
                    </a:lnTo>
                    <a:lnTo>
                      <a:pt x="408" y="1106"/>
                    </a:lnTo>
                    <a:lnTo>
                      <a:pt x="407" y="1104"/>
                    </a:lnTo>
                    <a:lnTo>
                      <a:pt x="403" y="1102"/>
                    </a:lnTo>
                    <a:lnTo>
                      <a:pt x="400" y="1102"/>
                    </a:lnTo>
                    <a:lnTo>
                      <a:pt x="396" y="1102"/>
                    </a:lnTo>
                    <a:lnTo>
                      <a:pt x="393" y="1102"/>
                    </a:lnTo>
                    <a:lnTo>
                      <a:pt x="391" y="1100"/>
                    </a:lnTo>
                    <a:lnTo>
                      <a:pt x="391" y="1099"/>
                    </a:lnTo>
                    <a:lnTo>
                      <a:pt x="391" y="1095"/>
                    </a:lnTo>
                    <a:lnTo>
                      <a:pt x="391" y="1091"/>
                    </a:lnTo>
                    <a:lnTo>
                      <a:pt x="391" y="1088"/>
                    </a:lnTo>
                    <a:lnTo>
                      <a:pt x="391" y="1083"/>
                    </a:lnTo>
                    <a:lnTo>
                      <a:pt x="391" y="1075"/>
                    </a:lnTo>
                    <a:lnTo>
                      <a:pt x="389" y="1070"/>
                    </a:lnTo>
                    <a:lnTo>
                      <a:pt x="389" y="1065"/>
                    </a:lnTo>
                    <a:lnTo>
                      <a:pt x="389" y="1059"/>
                    </a:lnTo>
                    <a:lnTo>
                      <a:pt x="389" y="1056"/>
                    </a:lnTo>
                    <a:lnTo>
                      <a:pt x="387" y="1054"/>
                    </a:lnTo>
                    <a:lnTo>
                      <a:pt x="387" y="1052"/>
                    </a:lnTo>
                    <a:lnTo>
                      <a:pt x="384" y="1051"/>
                    </a:lnTo>
                    <a:lnTo>
                      <a:pt x="382" y="1049"/>
                    </a:lnTo>
                    <a:lnTo>
                      <a:pt x="382" y="1047"/>
                    </a:lnTo>
                    <a:lnTo>
                      <a:pt x="380" y="1044"/>
                    </a:lnTo>
                    <a:lnTo>
                      <a:pt x="377" y="1042"/>
                    </a:lnTo>
                    <a:lnTo>
                      <a:pt x="373" y="1038"/>
                    </a:lnTo>
                    <a:lnTo>
                      <a:pt x="368" y="1033"/>
                    </a:lnTo>
                    <a:lnTo>
                      <a:pt x="364" y="1029"/>
                    </a:lnTo>
                    <a:lnTo>
                      <a:pt x="362" y="1026"/>
                    </a:lnTo>
                    <a:lnTo>
                      <a:pt x="362" y="1022"/>
                    </a:lnTo>
                    <a:lnTo>
                      <a:pt x="361" y="1019"/>
                    </a:lnTo>
                    <a:lnTo>
                      <a:pt x="361" y="1017"/>
                    </a:lnTo>
                    <a:lnTo>
                      <a:pt x="359" y="1015"/>
                    </a:lnTo>
                    <a:lnTo>
                      <a:pt x="357" y="1012"/>
                    </a:lnTo>
                    <a:lnTo>
                      <a:pt x="353" y="1008"/>
                    </a:lnTo>
                    <a:lnTo>
                      <a:pt x="352" y="1006"/>
                    </a:lnTo>
                    <a:lnTo>
                      <a:pt x="348" y="1006"/>
                    </a:lnTo>
                    <a:lnTo>
                      <a:pt x="345" y="1006"/>
                    </a:lnTo>
                    <a:lnTo>
                      <a:pt x="341" y="1006"/>
                    </a:lnTo>
                    <a:lnTo>
                      <a:pt x="337" y="1006"/>
                    </a:lnTo>
                    <a:lnTo>
                      <a:pt x="336" y="1006"/>
                    </a:lnTo>
                    <a:lnTo>
                      <a:pt x="334" y="1004"/>
                    </a:lnTo>
                    <a:lnTo>
                      <a:pt x="330" y="1001"/>
                    </a:lnTo>
                    <a:lnTo>
                      <a:pt x="329" y="999"/>
                    </a:lnTo>
                    <a:lnTo>
                      <a:pt x="327" y="997"/>
                    </a:lnTo>
                    <a:lnTo>
                      <a:pt x="325" y="997"/>
                    </a:lnTo>
                    <a:lnTo>
                      <a:pt x="321" y="996"/>
                    </a:lnTo>
                    <a:lnTo>
                      <a:pt x="320" y="994"/>
                    </a:lnTo>
                    <a:lnTo>
                      <a:pt x="314" y="990"/>
                    </a:lnTo>
                    <a:lnTo>
                      <a:pt x="311" y="985"/>
                    </a:lnTo>
                    <a:lnTo>
                      <a:pt x="306" y="981"/>
                    </a:lnTo>
                    <a:lnTo>
                      <a:pt x="304" y="978"/>
                    </a:lnTo>
                    <a:lnTo>
                      <a:pt x="304" y="976"/>
                    </a:lnTo>
                    <a:lnTo>
                      <a:pt x="304" y="973"/>
                    </a:lnTo>
                    <a:lnTo>
                      <a:pt x="302" y="973"/>
                    </a:lnTo>
                    <a:lnTo>
                      <a:pt x="300" y="973"/>
                    </a:lnTo>
                    <a:lnTo>
                      <a:pt x="298" y="976"/>
                    </a:lnTo>
                    <a:lnTo>
                      <a:pt x="297" y="980"/>
                    </a:lnTo>
                    <a:lnTo>
                      <a:pt x="291" y="985"/>
                    </a:lnTo>
                    <a:lnTo>
                      <a:pt x="286" y="988"/>
                    </a:lnTo>
                    <a:lnTo>
                      <a:pt x="284" y="990"/>
                    </a:lnTo>
                    <a:lnTo>
                      <a:pt x="282" y="992"/>
                    </a:lnTo>
                    <a:lnTo>
                      <a:pt x="281" y="994"/>
                    </a:lnTo>
                    <a:lnTo>
                      <a:pt x="281" y="997"/>
                    </a:lnTo>
                    <a:lnTo>
                      <a:pt x="281" y="999"/>
                    </a:lnTo>
                    <a:lnTo>
                      <a:pt x="279" y="1001"/>
                    </a:lnTo>
                    <a:lnTo>
                      <a:pt x="277" y="1001"/>
                    </a:lnTo>
                    <a:lnTo>
                      <a:pt x="275" y="1001"/>
                    </a:lnTo>
                    <a:lnTo>
                      <a:pt x="274" y="999"/>
                    </a:lnTo>
                    <a:lnTo>
                      <a:pt x="272" y="996"/>
                    </a:lnTo>
                    <a:lnTo>
                      <a:pt x="270" y="994"/>
                    </a:lnTo>
                    <a:lnTo>
                      <a:pt x="270" y="990"/>
                    </a:lnTo>
                    <a:lnTo>
                      <a:pt x="270" y="988"/>
                    </a:lnTo>
                    <a:lnTo>
                      <a:pt x="268" y="987"/>
                    </a:lnTo>
                    <a:lnTo>
                      <a:pt x="266" y="987"/>
                    </a:lnTo>
                    <a:lnTo>
                      <a:pt x="265" y="985"/>
                    </a:lnTo>
                    <a:lnTo>
                      <a:pt x="265" y="981"/>
                    </a:lnTo>
                    <a:lnTo>
                      <a:pt x="265" y="980"/>
                    </a:lnTo>
                    <a:lnTo>
                      <a:pt x="263" y="978"/>
                    </a:lnTo>
                    <a:lnTo>
                      <a:pt x="261" y="976"/>
                    </a:lnTo>
                    <a:lnTo>
                      <a:pt x="258" y="974"/>
                    </a:lnTo>
                    <a:lnTo>
                      <a:pt x="254" y="971"/>
                    </a:lnTo>
                    <a:lnTo>
                      <a:pt x="252" y="967"/>
                    </a:lnTo>
                    <a:lnTo>
                      <a:pt x="249" y="965"/>
                    </a:lnTo>
                    <a:lnTo>
                      <a:pt x="247" y="964"/>
                    </a:lnTo>
                    <a:lnTo>
                      <a:pt x="247" y="962"/>
                    </a:lnTo>
                    <a:lnTo>
                      <a:pt x="243" y="962"/>
                    </a:lnTo>
                    <a:lnTo>
                      <a:pt x="240" y="962"/>
                    </a:lnTo>
                    <a:lnTo>
                      <a:pt x="234" y="964"/>
                    </a:lnTo>
                    <a:lnTo>
                      <a:pt x="229" y="964"/>
                    </a:lnTo>
                    <a:lnTo>
                      <a:pt x="226" y="962"/>
                    </a:lnTo>
                    <a:lnTo>
                      <a:pt x="224" y="960"/>
                    </a:lnTo>
                    <a:lnTo>
                      <a:pt x="224" y="958"/>
                    </a:lnTo>
                    <a:lnTo>
                      <a:pt x="226" y="957"/>
                    </a:lnTo>
                    <a:lnTo>
                      <a:pt x="224" y="955"/>
                    </a:lnTo>
                    <a:lnTo>
                      <a:pt x="220" y="953"/>
                    </a:lnTo>
                    <a:lnTo>
                      <a:pt x="220" y="949"/>
                    </a:lnTo>
                    <a:lnTo>
                      <a:pt x="220" y="948"/>
                    </a:lnTo>
                    <a:lnTo>
                      <a:pt x="218" y="946"/>
                    </a:lnTo>
                    <a:lnTo>
                      <a:pt x="217" y="944"/>
                    </a:lnTo>
                    <a:lnTo>
                      <a:pt x="215" y="944"/>
                    </a:lnTo>
                    <a:lnTo>
                      <a:pt x="211" y="942"/>
                    </a:lnTo>
                    <a:lnTo>
                      <a:pt x="210" y="941"/>
                    </a:lnTo>
                    <a:lnTo>
                      <a:pt x="210" y="939"/>
                    </a:lnTo>
                    <a:lnTo>
                      <a:pt x="208" y="939"/>
                    </a:lnTo>
                    <a:lnTo>
                      <a:pt x="206" y="941"/>
                    </a:lnTo>
                    <a:lnTo>
                      <a:pt x="204" y="944"/>
                    </a:lnTo>
                    <a:lnTo>
                      <a:pt x="203" y="946"/>
                    </a:lnTo>
                    <a:lnTo>
                      <a:pt x="201" y="948"/>
                    </a:lnTo>
                    <a:lnTo>
                      <a:pt x="199" y="948"/>
                    </a:lnTo>
                    <a:lnTo>
                      <a:pt x="199" y="946"/>
                    </a:lnTo>
                    <a:lnTo>
                      <a:pt x="195" y="946"/>
                    </a:lnTo>
                    <a:lnTo>
                      <a:pt x="194" y="946"/>
                    </a:lnTo>
                    <a:lnTo>
                      <a:pt x="190" y="946"/>
                    </a:lnTo>
                    <a:lnTo>
                      <a:pt x="188" y="944"/>
                    </a:lnTo>
                    <a:lnTo>
                      <a:pt x="185" y="942"/>
                    </a:lnTo>
                    <a:lnTo>
                      <a:pt x="183" y="939"/>
                    </a:lnTo>
                    <a:lnTo>
                      <a:pt x="181" y="941"/>
                    </a:lnTo>
                    <a:lnTo>
                      <a:pt x="179" y="942"/>
                    </a:lnTo>
                    <a:lnTo>
                      <a:pt x="178" y="946"/>
                    </a:lnTo>
                    <a:lnTo>
                      <a:pt x="178" y="949"/>
                    </a:lnTo>
                    <a:lnTo>
                      <a:pt x="176" y="953"/>
                    </a:lnTo>
                    <a:lnTo>
                      <a:pt x="172" y="955"/>
                    </a:lnTo>
                    <a:lnTo>
                      <a:pt x="167" y="957"/>
                    </a:lnTo>
                    <a:lnTo>
                      <a:pt x="162" y="958"/>
                    </a:lnTo>
                    <a:lnTo>
                      <a:pt x="158" y="958"/>
                    </a:lnTo>
                    <a:lnTo>
                      <a:pt x="155" y="958"/>
                    </a:lnTo>
                    <a:lnTo>
                      <a:pt x="153" y="958"/>
                    </a:lnTo>
                    <a:lnTo>
                      <a:pt x="151" y="958"/>
                    </a:lnTo>
                    <a:lnTo>
                      <a:pt x="147" y="958"/>
                    </a:lnTo>
                    <a:lnTo>
                      <a:pt x="144" y="960"/>
                    </a:lnTo>
                    <a:lnTo>
                      <a:pt x="139" y="962"/>
                    </a:lnTo>
                    <a:lnTo>
                      <a:pt x="133" y="964"/>
                    </a:lnTo>
                    <a:lnTo>
                      <a:pt x="130" y="964"/>
                    </a:lnTo>
                    <a:lnTo>
                      <a:pt x="128" y="964"/>
                    </a:lnTo>
                    <a:lnTo>
                      <a:pt x="126" y="962"/>
                    </a:lnTo>
                    <a:lnTo>
                      <a:pt x="124" y="962"/>
                    </a:lnTo>
                    <a:lnTo>
                      <a:pt x="123" y="960"/>
                    </a:lnTo>
                    <a:lnTo>
                      <a:pt x="119" y="960"/>
                    </a:lnTo>
                    <a:lnTo>
                      <a:pt x="117" y="958"/>
                    </a:lnTo>
                    <a:lnTo>
                      <a:pt x="117" y="955"/>
                    </a:lnTo>
                    <a:lnTo>
                      <a:pt x="116" y="953"/>
                    </a:lnTo>
                    <a:lnTo>
                      <a:pt x="114" y="951"/>
                    </a:lnTo>
                    <a:lnTo>
                      <a:pt x="110" y="951"/>
                    </a:lnTo>
                    <a:lnTo>
                      <a:pt x="108" y="951"/>
                    </a:lnTo>
                    <a:lnTo>
                      <a:pt x="108" y="949"/>
                    </a:lnTo>
                    <a:lnTo>
                      <a:pt x="110" y="948"/>
                    </a:lnTo>
                    <a:lnTo>
                      <a:pt x="112" y="944"/>
                    </a:lnTo>
                    <a:lnTo>
                      <a:pt x="112" y="941"/>
                    </a:lnTo>
                    <a:lnTo>
                      <a:pt x="112" y="939"/>
                    </a:lnTo>
                    <a:lnTo>
                      <a:pt x="110" y="937"/>
                    </a:lnTo>
                    <a:lnTo>
                      <a:pt x="108" y="933"/>
                    </a:lnTo>
                    <a:lnTo>
                      <a:pt x="110" y="930"/>
                    </a:lnTo>
                    <a:lnTo>
                      <a:pt x="112" y="928"/>
                    </a:lnTo>
                    <a:lnTo>
                      <a:pt x="116" y="925"/>
                    </a:lnTo>
                    <a:lnTo>
                      <a:pt x="116" y="923"/>
                    </a:lnTo>
                    <a:lnTo>
                      <a:pt x="114" y="921"/>
                    </a:lnTo>
                    <a:lnTo>
                      <a:pt x="116" y="919"/>
                    </a:lnTo>
                    <a:lnTo>
                      <a:pt x="114" y="919"/>
                    </a:lnTo>
                    <a:lnTo>
                      <a:pt x="112" y="918"/>
                    </a:lnTo>
                    <a:lnTo>
                      <a:pt x="112" y="916"/>
                    </a:lnTo>
                    <a:lnTo>
                      <a:pt x="114" y="914"/>
                    </a:lnTo>
                    <a:lnTo>
                      <a:pt x="112" y="912"/>
                    </a:lnTo>
                    <a:lnTo>
                      <a:pt x="112" y="910"/>
                    </a:lnTo>
                    <a:lnTo>
                      <a:pt x="112" y="909"/>
                    </a:lnTo>
                    <a:lnTo>
                      <a:pt x="112" y="907"/>
                    </a:lnTo>
                    <a:lnTo>
                      <a:pt x="114" y="905"/>
                    </a:lnTo>
                    <a:lnTo>
                      <a:pt x="114" y="903"/>
                    </a:lnTo>
                    <a:lnTo>
                      <a:pt x="116" y="900"/>
                    </a:lnTo>
                    <a:lnTo>
                      <a:pt x="117" y="898"/>
                    </a:lnTo>
                    <a:lnTo>
                      <a:pt x="119" y="896"/>
                    </a:lnTo>
                    <a:lnTo>
                      <a:pt x="121" y="894"/>
                    </a:lnTo>
                    <a:lnTo>
                      <a:pt x="119" y="893"/>
                    </a:lnTo>
                    <a:lnTo>
                      <a:pt x="117" y="889"/>
                    </a:lnTo>
                    <a:lnTo>
                      <a:pt x="116" y="887"/>
                    </a:lnTo>
                    <a:lnTo>
                      <a:pt x="114" y="887"/>
                    </a:lnTo>
                    <a:lnTo>
                      <a:pt x="114" y="886"/>
                    </a:lnTo>
                    <a:lnTo>
                      <a:pt x="112" y="886"/>
                    </a:lnTo>
                    <a:lnTo>
                      <a:pt x="112" y="884"/>
                    </a:lnTo>
                    <a:lnTo>
                      <a:pt x="112" y="882"/>
                    </a:lnTo>
                    <a:lnTo>
                      <a:pt x="110" y="880"/>
                    </a:lnTo>
                    <a:lnTo>
                      <a:pt x="110" y="878"/>
                    </a:lnTo>
                    <a:lnTo>
                      <a:pt x="108" y="877"/>
                    </a:lnTo>
                    <a:lnTo>
                      <a:pt x="107" y="877"/>
                    </a:lnTo>
                    <a:lnTo>
                      <a:pt x="107" y="875"/>
                    </a:lnTo>
                    <a:lnTo>
                      <a:pt x="107" y="873"/>
                    </a:lnTo>
                    <a:lnTo>
                      <a:pt x="105" y="871"/>
                    </a:lnTo>
                    <a:lnTo>
                      <a:pt x="103" y="871"/>
                    </a:lnTo>
                    <a:lnTo>
                      <a:pt x="100" y="870"/>
                    </a:lnTo>
                    <a:lnTo>
                      <a:pt x="100" y="868"/>
                    </a:lnTo>
                    <a:lnTo>
                      <a:pt x="98" y="868"/>
                    </a:lnTo>
                    <a:lnTo>
                      <a:pt x="100" y="868"/>
                    </a:lnTo>
                    <a:lnTo>
                      <a:pt x="98" y="866"/>
                    </a:lnTo>
                    <a:lnTo>
                      <a:pt x="98" y="862"/>
                    </a:lnTo>
                    <a:lnTo>
                      <a:pt x="98" y="857"/>
                    </a:lnTo>
                    <a:lnTo>
                      <a:pt x="98" y="855"/>
                    </a:lnTo>
                    <a:lnTo>
                      <a:pt x="98" y="854"/>
                    </a:lnTo>
                    <a:lnTo>
                      <a:pt x="98" y="850"/>
                    </a:lnTo>
                    <a:lnTo>
                      <a:pt x="100" y="848"/>
                    </a:lnTo>
                    <a:lnTo>
                      <a:pt x="100" y="847"/>
                    </a:lnTo>
                    <a:lnTo>
                      <a:pt x="98" y="845"/>
                    </a:lnTo>
                    <a:lnTo>
                      <a:pt x="92" y="845"/>
                    </a:lnTo>
                    <a:lnTo>
                      <a:pt x="91" y="845"/>
                    </a:lnTo>
                    <a:lnTo>
                      <a:pt x="87" y="845"/>
                    </a:lnTo>
                    <a:lnTo>
                      <a:pt x="85" y="843"/>
                    </a:lnTo>
                    <a:lnTo>
                      <a:pt x="84" y="841"/>
                    </a:lnTo>
                    <a:lnTo>
                      <a:pt x="82" y="839"/>
                    </a:lnTo>
                    <a:lnTo>
                      <a:pt x="80" y="838"/>
                    </a:lnTo>
                    <a:lnTo>
                      <a:pt x="78" y="836"/>
                    </a:lnTo>
                    <a:lnTo>
                      <a:pt x="78" y="834"/>
                    </a:lnTo>
                    <a:lnTo>
                      <a:pt x="80" y="831"/>
                    </a:lnTo>
                    <a:lnTo>
                      <a:pt x="80" y="829"/>
                    </a:lnTo>
                    <a:lnTo>
                      <a:pt x="82" y="829"/>
                    </a:lnTo>
                    <a:lnTo>
                      <a:pt x="82" y="827"/>
                    </a:lnTo>
                    <a:lnTo>
                      <a:pt x="84" y="825"/>
                    </a:lnTo>
                    <a:lnTo>
                      <a:pt x="85" y="823"/>
                    </a:lnTo>
                    <a:lnTo>
                      <a:pt x="85" y="822"/>
                    </a:lnTo>
                    <a:lnTo>
                      <a:pt x="85" y="820"/>
                    </a:lnTo>
                    <a:lnTo>
                      <a:pt x="85" y="816"/>
                    </a:lnTo>
                    <a:lnTo>
                      <a:pt x="87" y="815"/>
                    </a:lnTo>
                    <a:lnTo>
                      <a:pt x="91" y="815"/>
                    </a:lnTo>
                    <a:lnTo>
                      <a:pt x="92" y="813"/>
                    </a:lnTo>
                    <a:lnTo>
                      <a:pt x="94" y="815"/>
                    </a:lnTo>
                    <a:lnTo>
                      <a:pt x="96" y="815"/>
                    </a:lnTo>
                    <a:lnTo>
                      <a:pt x="98" y="813"/>
                    </a:lnTo>
                    <a:lnTo>
                      <a:pt x="98" y="811"/>
                    </a:lnTo>
                    <a:lnTo>
                      <a:pt x="100" y="807"/>
                    </a:lnTo>
                    <a:lnTo>
                      <a:pt x="98" y="804"/>
                    </a:lnTo>
                    <a:lnTo>
                      <a:pt x="96" y="802"/>
                    </a:lnTo>
                    <a:lnTo>
                      <a:pt x="96" y="799"/>
                    </a:lnTo>
                    <a:lnTo>
                      <a:pt x="94" y="797"/>
                    </a:lnTo>
                    <a:lnTo>
                      <a:pt x="92" y="795"/>
                    </a:lnTo>
                    <a:lnTo>
                      <a:pt x="91" y="797"/>
                    </a:lnTo>
                    <a:lnTo>
                      <a:pt x="89" y="797"/>
                    </a:lnTo>
                    <a:lnTo>
                      <a:pt x="87" y="795"/>
                    </a:lnTo>
                    <a:lnTo>
                      <a:pt x="87" y="792"/>
                    </a:lnTo>
                    <a:lnTo>
                      <a:pt x="87" y="790"/>
                    </a:lnTo>
                    <a:lnTo>
                      <a:pt x="87" y="784"/>
                    </a:lnTo>
                    <a:lnTo>
                      <a:pt x="89" y="784"/>
                    </a:lnTo>
                    <a:lnTo>
                      <a:pt x="91" y="783"/>
                    </a:lnTo>
                    <a:lnTo>
                      <a:pt x="92" y="781"/>
                    </a:lnTo>
                    <a:lnTo>
                      <a:pt x="94" y="779"/>
                    </a:lnTo>
                    <a:lnTo>
                      <a:pt x="94" y="777"/>
                    </a:lnTo>
                    <a:lnTo>
                      <a:pt x="94" y="776"/>
                    </a:lnTo>
                    <a:lnTo>
                      <a:pt x="94" y="774"/>
                    </a:lnTo>
                    <a:lnTo>
                      <a:pt x="94" y="772"/>
                    </a:lnTo>
                    <a:lnTo>
                      <a:pt x="92" y="770"/>
                    </a:lnTo>
                    <a:lnTo>
                      <a:pt x="91" y="768"/>
                    </a:lnTo>
                    <a:lnTo>
                      <a:pt x="89" y="767"/>
                    </a:lnTo>
                    <a:lnTo>
                      <a:pt x="87" y="765"/>
                    </a:lnTo>
                    <a:lnTo>
                      <a:pt x="85" y="765"/>
                    </a:lnTo>
                    <a:lnTo>
                      <a:pt x="84" y="765"/>
                    </a:lnTo>
                    <a:lnTo>
                      <a:pt x="82" y="765"/>
                    </a:lnTo>
                    <a:lnTo>
                      <a:pt x="80" y="765"/>
                    </a:lnTo>
                    <a:lnTo>
                      <a:pt x="80" y="763"/>
                    </a:lnTo>
                    <a:lnTo>
                      <a:pt x="78" y="763"/>
                    </a:lnTo>
                    <a:lnTo>
                      <a:pt x="78" y="761"/>
                    </a:lnTo>
                    <a:lnTo>
                      <a:pt x="78" y="758"/>
                    </a:lnTo>
                    <a:lnTo>
                      <a:pt x="78" y="756"/>
                    </a:lnTo>
                    <a:lnTo>
                      <a:pt x="80" y="754"/>
                    </a:lnTo>
                    <a:lnTo>
                      <a:pt x="82" y="754"/>
                    </a:lnTo>
                    <a:lnTo>
                      <a:pt x="84" y="754"/>
                    </a:lnTo>
                    <a:lnTo>
                      <a:pt x="85" y="754"/>
                    </a:lnTo>
                    <a:lnTo>
                      <a:pt x="85" y="752"/>
                    </a:lnTo>
                    <a:lnTo>
                      <a:pt x="84" y="751"/>
                    </a:lnTo>
                    <a:lnTo>
                      <a:pt x="82" y="749"/>
                    </a:lnTo>
                    <a:lnTo>
                      <a:pt x="82" y="747"/>
                    </a:lnTo>
                    <a:lnTo>
                      <a:pt x="80" y="745"/>
                    </a:lnTo>
                    <a:lnTo>
                      <a:pt x="78" y="742"/>
                    </a:lnTo>
                    <a:lnTo>
                      <a:pt x="78" y="740"/>
                    </a:lnTo>
                    <a:lnTo>
                      <a:pt x="78" y="738"/>
                    </a:lnTo>
                    <a:lnTo>
                      <a:pt x="78" y="737"/>
                    </a:lnTo>
                    <a:lnTo>
                      <a:pt x="78" y="735"/>
                    </a:lnTo>
                    <a:lnTo>
                      <a:pt x="76" y="733"/>
                    </a:lnTo>
                    <a:lnTo>
                      <a:pt x="73" y="733"/>
                    </a:lnTo>
                    <a:lnTo>
                      <a:pt x="71" y="731"/>
                    </a:lnTo>
                    <a:lnTo>
                      <a:pt x="68" y="731"/>
                    </a:lnTo>
                    <a:lnTo>
                      <a:pt x="66" y="729"/>
                    </a:lnTo>
                    <a:lnTo>
                      <a:pt x="64" y="729"/>
                    </a:lnTo>
                    <a:lnTo>
                      <a:pt x="62" y="728"/>
                    </a:lnTo>
                    <a:lnTo>
                      <a:pt x="60" y="728"/>
                    </a:lnTo>
                    <a:lnTo>
                      <a:pt x="59" y="728"/>
                    </a:lnTo>
                    <a:lnTo>
                      <a:pt x="57" y="728"/>
                    </a:lnTo>
                    <a:lnTo>
                      <a:pt x="55" y="728"/>
                    </a:lnTo>
                    <a:lnTo>
                      <a:pt x="53" y="726"/>
                    </a:lnTo>
                    <a:lnTo>
                      <a:pt x="52" y="724"/>
                    </a:lnTo>
                    <a:lnTo>
                      <a:pt x="52" y="722"/>
                    </a:lnTo>
                    <a:lnTo>
                      <a:pt x="53" y="721"/>
                    </a:lnTo>
                    <a:lnTo>
                      <a:pt x="52" y="719"/>
                    </a:lnTo>
                    <a:lnTo>
                      <a:pt x="50" y="719"/>
                    </a:lnTo>
                    <a:lnTo>
                      <a:pt x="48" y="717"/>
                    </a:lnTo>
                    <a:lnTo>
                      <a:pt x="48" y="715"/>
                    </a:lnTo>
                    <a:lnTo>
                      <a:pt x="46" y="713"/>
                    </a:lnTo>
                    <a:lnTo>
                      <a:pt x="46" y="712"/>
                    </a:lnTo>
                    <a:lnTo>
                      <a:pt x="44" y="710"/>
                    </a:lnTo>
                    <a:lnTo>
                      <a:pt x="43" y="710"/>
                    </a:lnTo>
                    <a:lnTo>
                      <a:pt x="43" y="708"/>
                    </a:lnTo>
                    <a:lnTo>
                      <a:pt x="43" y="705"/>
                    </a:lnTo>
                    <a:lnTo>
                      <a:pt x="44" y="703"/>
                    </a:lnTo>
                    <a:lnTo>
                      <a:pt x="46" y="703"/>
                    </a:lnTo>
                    <a:lnTo>
                      <a:pt x="48" y="701"/>
                    </a:lnTo>
                    <a:lnTo>
                      <a:pt x="48" y="697"/>
                    </a:lnTo>
                    <a:lnTo>
                      <a:pt x="48" y="696"/>
                    </a:lnTo>
                    <a:lnTo>
                      <a:pt x="50" y="694"/>
                    </a:lnTo>
                    <a:lnTo>
                      <a:pt x="52" y="694"/>
                    </a:lnTo>
                    <a:lnTo>
                      <a:pt x="53" y="694"/>
                    </a:lnTo>
                    <a:lnTo>
                      <a:pt x="55" y="694"/>
                    </a:lnTo>
                    <a:lnTo>
                      <a:pt x="57" y="692"/>
                    </a:lnTo>
                    <a:lnTo>
                      <a:pt x="59" y="690"/>
                    </a:lnTo>
                    <a:lnTo>
                      <a:pt x="60" y="689"/>
                    </a:lnTo>
                    <a:lnTo>
                      <a:pt x="62" y="689"/>
                    </a:lnTo>
                    <a:lnTo>
                      <a:pt x="64" y="689"/>
                    </a:lnTo>
                    <a:lnTo>
                      <a:pt x="66" y="689"/>
                    </a:lnTo>
                    <a:lnTo>
                      <a:pt x="69" y="690"/>
                    </a:lnTo>
                    <a:lnTo>
                      <a:pt x="73" y="692"/>
                    </a:lnTo>
                    <a:lnTo>
                      <a:pt x="75" y="690"/>
                    </a:lnTo>
                    <a:lnTo>
                      <a:pt x="76" y="690"/>
                    </a:lnTo>
                    <a:lnTo>
                      <a:pt x="78" y="689"/>
                    </a:lnTo>
                    <a:lnTo>
                      <a:pt x="80" y="687"/>
                    </a:lnTo>
                    <a:lnTo>
                      <a:pt x="82" y="685"/>
                    </a:lnTo>
                    <a:lnTo>
                      <a:pt x="84" y="685"/>
                    </a:lnTo>
                    <a:lnTo>
                      <a:pt x="85" y="685"/>
                    </a:lnTo>
                    <a:lnTo>
                      <a:pt x="87" y="683"/>
                    </a:lnTo>
                    <a:lnTo>
                      <a:pt x="87" y="681"/>
                    </a:lnTo>
                    <a:lnTo>
                      <a:pt x="87" y="680"/>
                    </a:lnTo>
                    <a:lnTo>
                      <a:pt x="87" y="676"/>
                    </a:lnTo>
                    <a:lnTo>
                      <a:pt x="87" y="673"/>
                    </a:lnTo>
                    <a:lnTo>
                      <a:pt x="85" y="671"/>
                    </a:lnTo>
                    <a:lnTo>
                      <a:pt x="84" y="671"/>
                    </a:lnTo>
                    <a:lnTo>
                      <a:pt x="84" y="673"/>
                    </a:lnTo>
                    <a:lnTo>
                      <a:pt x="82" y="671"/>
                    </a:lnTo>
                    <a:lnTo>
                      <a:pt x="78" y="671"/>
                    </a:lnTo>
                    <a:lnTo>
                      <a:pt x="78" y="669"/>
                    </a:lnTo>
                    <a:lnTo>
                      <a:pt x="76" y="669"/>
                    </a:lnTo>
                    <a:lnTo>
                      <a:pt x="76" y="667"/>
                    </a:lnTo>
                    <a:lnTo>
                      <a:pt x="78" y="667"/>
                    </a:lnTo>
                    <a:lnTo>
                      <a:pt x="76" y="667"/>
                    </a:lnTo>
                    <a:lnTo>
                      <a:pt x="73" y="666"/>
                    </a:lnTo>
                    <a:lnTo>
                      <a:pt x="71" y="667"/>
                    </a:lnTo>
                    <a:lnTo>
                      <a:pt x="68" y="666"/>
                    </a:lnTo>
                    <a:lnTo>
                      <a:pt x="66" y="664"/>
                    </a:lnTo>
                    <a:lnTo>
                      <a:pt x="64" y="662"/>
                    </a:lnTo>
                    <a:lnTo>
                      <a:pt x="62" y="662"/>
                    </a:lnTo>
                    <a:lnTo>
                      <a:pt x="60" y="660"/>
                    </a:lnTo>
                    <a:lnTo>
                      <a:pt x="59" y="660"/>
                    </a:lnTo>
                    <a:lnTo>
                      <a:pt x="57" y="662"/>
                    </a:lnTo>
                    <a:lnTo>
                      <a:pt x="57" y="664"/>
                    </a:lnTo>
                    <a:lnTo>
                      <a:pt x="55" y="666"/>
                    </a:lnTo>
                    <a:lnTo>
                      <a:pt x="53" y="666"/>
                    </a:lnTo>
                    <a:lnTo>
                      <a:pt x="52" y="666"/>
                    </a:lnTo>
                    <a:lnTo>
                      <a:pt x="50" y="666"/>
                    </a:lnTo>
                    <a:lnTo>
                      <a:pt x="48" y="664"/>
                    </a:lnTo>
                    <a:lnTo>
                      <a:pt x="46" y="662"/>
                    </a:lnTo>
                    <a:lnTo>
                      <a:pt x="46" y="660"/>
                    </a:lnTo>
                    <a:lnTo>
                      <a:pt x="44" y="660"/>
                    </a:lnTo>
                    <a:lnTo>
                      <a:pt x="43" y="660"/>
                    </a:lnTo>
                    <a:lnTo>
                      <a:pt x="41" y="660"/>
                    </a:lnTo>
                    <a:lnTo>
                      <a:pt x="37" y="658"/>
                    </a:lnTo>
                    <a:lnTo>
                      <a:pt x="37" y="657"/>
                    </a:lnTo>
                    <a:lnTo>
                      <a:pt x="37" y="655"/>
                    </a:lnTo>
                    <a:lnTo>
                      <a:pt x="37" y="653"/>
                    </a:lnTo>
                    <a:lnTo>
                      <a:pt x="34" y="651"/>
                    </a:lnTo>
                    <a:lnTo>
                      <a:pt x="32" y="651"/>
                    </a:lnTo>
                    <a:lnTo>
                      <a:pt x="30" y="650"/>
                    </a:lnTo>
                    <a:lnTo>
                      <a:pt x="30" y="648"/>
                    </a:lnTo>
                    <a:lnTo>
                      <a:pt x="30" y="646"/>
                    </a:lnTo>
                    <a:lnTo>
                      <a:pt x="30" y="644"/>
                    </a:lnTo>
                    <a:lnTo>
                      <a:pt x="34" y="642"/>
                    </a:lnTo>
                    <a:lnTo>
                      <a:pt x="36" y="641"/>
                    </a:lnTo>
                    <a:lnTo>
                      <a:pt x="37" y="639"/>
                    </a:lnTo>
                    <a:lnTo>
                      <a:pt x="41" y="635"/>
                    </a:lnTo>
                    <a:lnTo>
                      <a:pt x="43" y="635"/>
                    </a:lnTo>
                    <a:lnTo>
                      <a:pt x="46" y="635"/>
                    </a:lnTo>
                    <a:lnTo>
                      <a:pt x="48" y="635"/>
                    </a:lnTo>
                    <a:lnTo>
                      <a:pt x="50" y="634"/>
                    </a:lnTo>
                    <a:lnTo>
                      <a:pt x="52" y="634"/>
                    </a:lnTo>
                    <a:lnTo>
                      <a:pt x="53" y="632"/>
                    </a:lnTo>
                    <a:lnTo>
                      <a:pt x="57" y="628"/>
                    </a:lnTo>
                    <a:lnTo>
                      <a:pt x="60" y="628"/>
                    </a:lnTo>
                    <a:lnTo>
                      <a:pt x="60" y="626"/>
                    </a:lnTo>
                    <a:lnTo>
                      <a:pt x="60" y="625"/>
                    </a:lnTo>
                    <a:lnTo>
                      <a:pt x="60" y="623"/>
                    </a:lnTo>
                    <a:lnTo>
                      <a:pt x="60" y="619"/>
                    </a:lnTo>
                    <a:lnTo>
                      <a:pt x="60" y="614"/>
                    </a:lnTo>
                    <a:lnTo>
                      <a:pt x="60" y="612"/>
                    </a:lnTo>
                    <a:lnTo>
                      <a:pt x="59" y="612"/>
                    </a:lnTo>
                    <a:lnTo>
                      <a:pt x="57" y="611"/>
                    </a:lnTo>
                    <a:lnTo>
                      <a:pt x="55" y="611"/>
                    </a:lnTo>
                    <a:lnTo>
                      <a:pt x="53" y="609"/>
                    </a:lnTo>
                    <a:lnTo>
                      <a:pt x="52" y="609"/>
                    </a:lnTo>
                    <a:lnTo>
                      <a:pt x="52" y="607"/>
                    </a:lnTo>
                    <a:lnTo>
                      <a:pt x="48" y="605"/>
                    </a:lnTo>
                    <a:lnTo>
                      <a:pt x="44" y="605"/>
                    </a:lnTo>
                    <a:lnTo>
                      <a:pt x="43" y="605"/>
                    </a:lnTo>
                    <a:lnTo>
                      <a:pt x="41" y="607"/>
                    </a:lnTo>
                    <a:lnTo>
                      <a:pt x="37" y="607"/>
                    </a:lnTo>
                    <a:lnTo>
                      <a:pt x="34" y="605"/>
                    </a:lnTo>
                    <a:lnTo>
                      <a:pt x="30" y="603"/>
                    </a:lnTo>
                    <a:lnTo>
                      <a:pt x="30" y="602"/>
                    </a:lnTo>
                    <a:lnTo>
                      <a:pt x="28" y="602"/>
                    </a:lnTo>
                    <a:lnTo>
                      <a:pt x="27" y="602"/>
                    </a:lnTo>
                    <a:lnTo>
                      <a:pt x="25" y="602"/>
                    </a:lnTo>
                    <a:lnTo>
                      <a:pt x="25" y="600"/>
                    </a:lnTo>
                    <a:lnTo>
                      <a:pt x="23" y="602"/>
                    </a:lnTo>
                    <a:lnTo>
                      <a:pt x="20" y="602"/>
                    </a:lnTo>
                    <a:lnTo>
                      <a:pt x="18" y="602"/>
                    </a:lnTo>
                    <a:lnTo>
                      <a:pt x="14" y="602"/>
                    </a:lnTo>
                    <a:lnTo>
                      <a:pt x="14" y="600"/>
                    </a:lnTo>
                    <a:lnTo>
                      <a:pt x="13" y="600"/>
                    </a:lnTo>
                    <a:lnTo>
                      <a:pt x="13" y="598"/>
                    </a:lnTo>
                    <a:lnTo>
                      <a:pt x="11" y="596"/>
                    </a:lnTo>
                    <a:lnTo>
                      <a:pt x="9" y="596"/>
                    </a:lnTo>
                    <a:lnTo>
                      <a:pt x="9" y="595"/>
                    </a:lnTo>
                    <a:lnTo>
                      <a:pt x="7" y="595"/>
                    </a:lnTo>
                    <a:lnTo>
                      <a:pt x="5" y="595"/>
                    </a:lnTo>
                    <a:lnTo>
                      <a:pt x="5" y="591"/>
                    </a:lnTo>
                    <a:lnTo>
                      <a:pt x="5" y="587"/>
                    </a:lnTo>
                    <a:lnTo>
                      <a:pt x="5" y="586"/>
                    </a:lnTo>
                    <a:lnTo>
                      <a:pt x="4" y="584"/>
                    </a:lnTo>
                    <a:lnTo>
                      <a:pt x="2" y="582"/>
                    </a:lnTo>
                    <a:lnTo>
                      <a:pt x="0" y="580"/>
                    </a:lnTo>
                    <a:lnTo>
                      <a:pt x="0" y="579"/>
                    </a:lnTo>
                    <a:lnTo>
                      <a:pt x="0" y="577"/>
                    </a:lnTo>
                    <a:lnTo>
                      <a:pt x="0" y="575"/>
                    </a:lnTo>
                    <a:lnTo>
                      <a:pt x="2" y="573"/>
                    </a:lnTo>
                    <a:lnTo>
                      <a:pt x="2" y="570"/>
                    </a:lnTo>
                    <a:lnTo>
                      <a:pt x="4" y="566"/>
                    </a:lnTo>
                    <a:lnTo>
                      <a:pt x="4" y="564"/>
                    </a:lnTo>
                    <a:lnTo>
                      <a:pt x="4" y="563"/>
                    </a:lnTo>
                    <a:lnTo>
                      <a:pt x="2" y="561"/>
                    </a:lnTo>
                    <a:lnTo>
                      <a:pt x="4" y="559"/>
                    </a:lnTo>
                    <a:lnTo>
                      <a:pt x="4" y="557"/>
                    </a:lnTo>
                    <a:lnTo>
                      <a:pt x="7" y="555"/>
                    </a:lnTo>
                    <a:lnTo>
                      <a:pt x="9" y="554"/>
                    </a:lnTo>
                    <a:lnTo>
                      <a:pt x="11" y="554"/>
                    </a:lnTo>
                    <a:lnTo>
                      <a:pt x="13" y="552"/>
                    </a:lnTo>
                    <a:lnTo>
                      <a:pt x="14" y="550"/>
                    </a:lnTo>
                    <a:lnTo>
                      <a:pt x="16" y="550"/>
                    </a:lnTo>
                    <a:lnTo>
                      <a:pt x="18" y="547"/>
                    </a:lnTo>
                    <a:lnTo>
                      <a:pt x="18" y="545"/>
                    </a:lnTo>
                    <a:lnTo>
                      <a:pt x="20" y="543"/>
                    </a:lnTo>
                    <a:lnTo>
                      <a:pt x="21" y="541"/>
                    </a:lnTo>
                    <a:lnTo>
                      <a:pt x="21" y="540"/>
                    </a:lnTo>
                    <a:lnTo>
                      <a:pt x="21" y="538"/>
                    </a:lnTo>
                    <a:lnTo>
                      <a:pt x="20" y="536"/>
                    </a:lnTo>
                    <a:lnTo>
                      <a:pt x="20" y="534"/>
                    </a:lnTo>
                    <a:lnTo>
                      <a:pt x="18" y="532"/>
                    </a:lnTo>
                    <a:lnTo>
                      <a:pt x="16" y="532"/>
                    </a:lnTo>
                    <a:lnTo>
                      <a:pt x="13" y="532"/>
                    </a:lnTo>
                    <a:lnTo>
                      <a:pt x="11" y="532"/>
                    </a:lnTo>
                    <a:lnTo>
                      <a:pt x="9" y="531"/>
                    </a:lnTo>
                    <a:lnTo>
                      <a:pt x="7" y="529"/>
                    </a:lnTo>
                    <a:lnTo>
                      <a:pt x="5" y="527"/>
                    </a:lnTo>
                    <a:lnTo>
                      <a:pt x="4" y="524"/>
                    </a:lnTo>
                    <a:lnTo>
                      <a:pt x="4" y="522"/>
                    </a:lnTo>
                    <a:lnTo>
                      <a:pt x="4" y="520"/>
                    </a:lnTo>
                    <a:lnTo>
                      <a:pt x="5" y="518"/>
                    </a:lnTo>
                    <a:lnTo>
                      <a:pt x="7" y="516"/>
                    </a:lnTo>
                    <a:lnTo>
                      <a:pt x="11" y="513"/>
                    </a:lnTo>
                    <a:lnTo>
                      <a:pt x="11" y="511"/>
                    </a:lnTo>
                    <a:lnTo>
                      <a:pt x="11" y="509"/>
                    </a:lnTo>
                    <a:lnTo>
                      <a:pt x="13" y="508"/>
                    </a:lnTo>
                    <a:lnTo>
                      <a:pt x="14" y="508"/>
                    </a:lnTo>
                    <a:lnTo>
                      <a:pt x="16" y="508"/>
                    </a:lnTo>
                    <a:lnTo>
                      <a:pt x="16" y="506"/>
                    </a:lnTo>
                    <a:lnTo>
                      <a:pt x="16" y="502"/>
                    </a:lnTo>
                    <a:lnTo>
                      <a:pt x="16" y="500"/>
                    </a:lnTo>
                    <a:lnTo>
                      <a:pt x="14" y="500"/>
                    </a:lnTo>
                    <a:lnTo>
                      <a:pt x="13" y="500"/>
                    </a:lnTo>
                    <a:lnTo>
                      <a:pt x="13" y="499"/>
                    </a:lnTo>
                    <a:lnTo>
                      <a:pt x="13" y="497"/>
                    </a:lnTo>
                    <a:lnTo>
                      <a:pt x="14" y="495"/>
                    </a:lnTo>
                    <a:lnTo>
                      <a:pt x="14" y="493"/>
                    </a:lnTo>
                    <a:lnTo>
                      <a:pt x="16" y="493"/>
                    </a:lnTo>
                    <a:lnTo>
                      <a:pt x="18" y="492"/>
                    </a:lnTo>
                    <a:lnTo>
                      <a:pt x="18" y="490"/>
                    </a:lnTo>
                    <a:lnTo>
                      <a:pt x="20" y="488"/>
                    </a:lnTo>
                    <a:lnTo>
                      <a:pt x="21" y="486"/>
                    </a:lnTo>
                    <a:lnTo>
                      <a:pt x="21" y="485"/>
                    </a:lnTo>
                    <a:lnTo>
                      <a:pt x="23" y="485"/>
                    </a:lnTo>
                    <a:lnTo>
                      <a:pt x="25" y="483"/>
                    </a:lnTo>
                    <a:lnTo>
                      <a:pt x="25" y="479"/>
                    </a:lnTo>
                    <a:lnTo>
                      <a:pt x="25" y="477"/>
                    </a:lnTo>
                    <a:lnTo>
                      <a:pt x="23" y="476"/>
                    </a:lnTo>
                    <a:lnTo>
                      <a:pt x="21" y="474"/>
                    </a:lnTo>
                    <a:lnTo>
                      <a:pt x="20" y="472"/>
                    </a:lnTo>
                    <a:lnTo>
                      <a:pt x="18" y="472"/>
                    </a:lnTo>
                    <a:lnTo>
                      <a:pt x="14" y="470"/>
                    </a:lnTo>
                    <a:lnTo>
                      <a:pt x="13" y="470"/>
                    </a:lnTo>
                    <a:lnTo>
                      <a:pt x="11" y="469"/>
                    </a:lnTo>
                    <a:lnTo>
                      <a:pt x="9" y="467"/>
                    </a:lnTo>
                    <a:lnTo>
                      <a:pt x="7" y="465"/>
                    </a:lnTo>
                    <a:lnTo>
                      <a:pt x="5" y="463"/>
                    </a:lnTo>
                    <a:lnTo>
                      <a:pt x="5" y="461"/>
                    </a:lnTo>
                    <a:lnTo>
                      <a:pt x="7" y="461"/>
                    </a:lnTo>
                    <a:lnTo>
                      <a:pt x="9" y="460"/>
                    </a:lnTo>
                    <a:lnTo>
                      <a:pt x="11" y="460"/>
                    </a:lnTo>
                    <a:lnTo>
                      <a:pt x="11" y="458"/>
                    </a:lnTo>
                    <a:lnTo>
                      <a:pt x="9" y="456"/>
                    </a:lnTo>
                    <a:lnTo>
                      <a:pt x="7" y="454"/>
                    </a:lnTo>
                    <a:lnTo>
                      <a:pt x="7" y="453"/>
                    </a:lnTo>
                    <a:lnTo>
                      <a:pt x="7" y="451"/>
                    </a:lnTo>
                    <a:lnTo>
                      <a:pt x="7" y="449"/>
                    </a:lnTo>
                    <a:lnTo>
                      <a:pt x="9" y="447"/>
                    </a:lnTo>
                    <a:lnTo>
                      <a:pt x="13" y="444"/>
                    </a:lnTo>
                    <a:lnTo>
                      <a:pt x="14" y="440"/>
                    </a:lnTo>
                    <a:lnTo>
                      <a:pt x="16" y="438"/>
                    </a:lnTo>
                    <a:lnTo>
                      <a:pt x="18" y="437"/>
                    </a:lnTo>
                    <a:lnTo>
                      <a:pt x="18" y="435"/>
                    </a:lnTo>
                    <a:lnTo>
                      <a:pt x="18" y="431"/>
                    </a:lnTo>
                    <a:lnTo>
                      <a:pt x="16" y="429"/>
                    </a:lnTo>
                    <a:lnTo>
                      <a:pt x="14" y="428"/>
                    </a:lnTo>
                    <a:lnTo>
                      <a:pt x="14" y="426"/>
                    </a:lnTo>
                    <a:lnTo>
                      <a:pt x="14" y="424"/>
                    </a:lnTo>
                    <a:lnTo>
                      <a:pt x="16" y="424"/>
                    </a:lnTo>
                    <a:lnTo>
                      <a:pt x="14" y="422"/>
                    </a:lnTo>
                    <a:lnTo>
                      <a:pt x="14" y="421"/>
                    </a:lnTo>
                    <a:lnTo>
                      <a:pt x="13" y="419"/>
                    </a:lnTo>
                    <a:lnTo>
                      <a:pt x="11" y="417"/>
                    </a:lnTo>
                    <a:lnTo>
                      <a:pt x="11" y="414"/>
                    </a:lnTo>
                    <a:lnTo>
                      <a:pt x="11" y="410"/>
                    </a:lnTo>
                    <a:lnTo>
                      <a:pt x="9" y="408"/>
                    </a:lnTo>
                    <a:lnTo>
                      <a:pt x="9" y="406"/>
                    </a:lnTo>
                    <a:lnTo>
                      <a:pt x="7" y="406"/>
                    </a:lnTo>
                    <a:lnTo>
                      <a:pt x="5" y="406"/>
                    </a:lnTo>
                    <a:lnTo>
                      <a:pt x="4" y="405"/>
                    </a:lnTo>
                    <a:lnTo>
                      <a:pt x="2" y="401"/>
                    </a:lnTo>
                    <a:lnTo>
                      <a:pt x="2" y="399"/>
                    </a:lnTo>
                    <a:lnTo>
                      <a:pt x="0" y="398"/>
                    </a:lnTo>
                    <a:lnTo>
                      <a:pt x="0" y="396"/>
                    </a:lnTo>
                    <a:lnTo>
                      <a:pt x="2" y="394"/>
                    </a:lnTo>
                    <a:lnTo>
                      <a:pt x="5" y="392"/>
                    </a:lnTo>
                    <a:lnTo>
                      <a:pt x="9" y="392"/>
                    </a:lnTo>
                    <a:lnTo>
                      <a:pt x="11" y="392"/>
                    </a:lnTo>
                    <a:lnTo>
                      <a:pt x="13" y="392"/>
                    </a:lnTo>
                    <a:lnTo>
                      <a:pt x="13" y="390"/>
                    </a:lnTo>
                    <a:lnTo>
                      <a:pt x="11" y="389"/>
                    </a:lnTo>
                    <a:lnTo>
                      <a:pt x="11" y="387"/>
                    </a:lnTo>
                    <a:lnTo>
                      <a:pt x="9" y="385"/>
                    </a:lnTo>
                    <a:lnTo>
                      <a:pt x="7" y="383"/>
                    </a:lnTo>
                    <a:lnTo>
                      <a:pt x="7" y="382"/>
                    </a:lnTo>
                    <a:lnTo>
                      <a:pt x="7" y="380"/>
                    </a:lnTo>
                    <a:lnTo>
                      <a:pt x="9" y="378"/>
                    </a:lnTo>
                    <a:lnTo>
                      <a:pt x="9" y="376"/>
                    </a:lnTo>
                    <a:lnTo>
                      <a:pt x="11" y="376"/>
                    </a:lnTo>
                    <a:lnTo>
                      <a:pt x="13" y="376"/>
                    </a:lnTo>
                    <a:lnTo>
                      <a:pt x="13" y="374"/>
                    </a:lnTo>
                    <a:lnTo>
                      <a:pt x="13" y="373"/>
                    </a:lnTo>
                    <a:lnTo>
                      <a:pt x="14" y="371"/>
                    </a:lnTo>
                    <a:lnTo>
                      <a:pt x="16" y="369"/>
                    </a:lnTo>
                    <a:lnTo>
                      <a:pt x="16" y="367"/>
                    </a:lnTo>
                    <a:lnTo>
                      <a:pt x="18" y="366"/>
                    </a:lnTo>
                    <a:lnTo>
                      <a:pt x="20" y="364"/>
                    </a:lnTo>
                    <a:lnTo>
                      <a:pt x="23" y="362"/>
                    </a:lnTo>
                    <a:lnTo>
                      <a:pt x="23" y="360"/>
                    </a:lnTo>
                    <a:lnTo>
                      <a:pt x="23" y="359"/>
                    </a:lnTo>
                    <a:lnTo>
                      <a:pt x="23" y="357"/>
                    </a:lnTo>
                    <a:lnTo>
                      <a:pt x="23" y="355"/>
                    </a:lnTo>
                    <a:lnTo>
                      <a:pt x="23" y="353"/>
                    </a:lnTo>
                    <a:lnTo>
                      <a:pt x="25" y="351"/>
                    </a:lnTo>
                    <a:lnTo>
                      <a:pt x="27" y="351"/>
                    </a:lnTo>
                    <a:lnTo>
                      <a:pt x="28" y="350"/>
                    </a:lnTo>
                    <a:lnTo>
                      <a:pt x="30" y="350"/>
                    </a:lnTo>
                    <a:lnTo>
                      <a:pt x="32" y="348"/>
                    </a:lnTo>
                    <a:lnTo>
                      <a:pt x="34" y="346"/>
                    </a:lnTo>
                    <a:lnTo>
                      <a:pt x="34" y="344"/>
                    </a:lnTo>
                    <a:lnTo>
                      <a:pt x="34" y="343"/>
                    </a:lnTo>
                    <a:lnTo>
                      <a:pt x="34" y="341"/>
                    </a:lnTo>
                    <a:lnTo>
                      <a:pt x="34" y="339"/>
                    </a:lnTo>
                    <a:lnTo>
                      <a:pt x="34" y="337"/>
                    </a:lnTo>
                    <a:lnTo>
                      <a:pt x="34" y="334"/>
                    </a:lnTo>
                    <a:lnTo>
                      <a:pt x="34" y="332"/>
                    </a:lnTo>
                    <a:lnTo>
                      <a:pt x="36" y="330"/>
                    </a:lnTo>
                    <a:lnTo>
                      <a:pt x="36" y="327"/>
                    </a:lnTo>
                    <a:lnTo>
                      <a:pt x="37" y="325"/>
                    </a:lnTo>
                    <a:lnTo>
                      <a:pt x="37" y="323"/>
                    </a:lnTo>
                    <a:lnTo>
                      <a:pt x="37" y="321"/>
                    </a:lnTo>
                    <a:lnTo>
                      <a:pt x="37" y="319"/>
                    </a:lnTo>
                    <a:lnTo>
                      <a:pt x="36" y="318"/>
                    </a:lnTo>
                    <a:lnTo>
                      <a:pt x="36" y="316"/>
                    </a:lnTo>
                    <a:lnTo>
                      <a:pt x="34" y="316"/>
                    </a:lnTo>
                    <a:lnTo>
                      <a:pt x="32" y="314"/>
                    </a:lnTo>
                    <a:lnTo>
                      <a:pt x="30" y="312"/>
                    </a:lnTo>
                    <a:lnTo>
                      <a:pt x="28" y="312"/>
                    </a:lnTo>
                    <a:lnTo>
                      <a:pt x="28" y="311"/>
                    </a:lnTo>
                    <a:lnTo>
                      <a:pt x="27" y="311"/>
                    </a:lnTo>
                    <a:lnTo>
                      <a:pt x="27" y="309"/>
                    </a:lnTo>
                    <a:lnTo>
                      <a:pt x="28" y="307"/>
                    </a:lnTo>
                    <a:lnTo>
                      <a:pt x="30" y="305"/>
                    </a:lnTo>
                    <a:lnTo>
                      <a:pt x="32" y="304"/>
                    </a:lnTo>
                    <a:lnTo>
                      <a:pt x="34" y="304"/>
                    </a:lnTo>
                    <a:lnTo>
                      <a:pt x="36" y="302"/>
                    </a:lnTo>
                    <a:lnTo>
                      <a:pt x="39" y="300"/>
                    </a:lnTo>
                    <a:lnTo>
                      <a:pt x="43" y="298"/>
                    </a:lnTo>
                    <a:lnTo>
                      <a:pt x="44" y="296"/>
                    </a:lnTo>
                    <a:lnTo>
                      <a:pt x="44" y="293"/>
                    </a:lnTo>
                    <a:lnTo>
                      <a:pt x="46" y="289"/>
                    </a:lnTo>
                    <a:lnTo>
                      <a:pt x="48" y="289"/>
                    </a:lnTo>
                    <a:lnTo>
                      <a:pt x="52" y="288"/>
                    </a:lnTo>
                    <a:lnTo>
                      <a:pt x="53" y="288"/>
                    </a:lnTo>
                    <a:lnTo>
                      <a:pt x="55" y="286"/>
                    </a:lnTo>
                    <a:lnTo>
                      <a:pt x="57" y="284"/>
                    </a:lnTo>
                    <a:lnTo>
                      <a:pt x="59" y="282"/>
                    </a:lnTo>
                    <a:lnTo>
                      <a:pt x="59" y="280"/>
                    </a:lnTo>
                    <a:lnTo>
                      <a:pt x="59" y="279"/>
                    </a:lnTo>
                    <a:lnTo>
                      <a:pt x="60" y="277"/>
                    </a:lnTo>
                    <a:lnTo>
                      <a:pt x="62" y="277"/>
                    </a:lnTo>
                    <a:lnTo>
                      <a:pt x="64" y="277"/>
                    </a:lnTo>
                    <a:lnTo>
                      <a:pt x="66" y="277"/>
                    </a:lnTo>
                    <a:lnTo>
                      <a:pt x="66" y="275"/>
                    </a:lnTo>
                    <a:lnTo>
                      <a:pt x="68" y="272"/>
                    </a:lnTo>
                    <a:lnTo>
                      <a:pt x="69" y="272"/>
                    </a:lnTo>
                    <a:lnTo>
                      <a:pt x="71" y="270"/>
                    </a:lnTo>
                    <a:lnTo>
                      <a:pt x="73" y="270"/>
                    </a:lnTo>
                    <a:lnTo>
                      <a:pt x="75" y="268"/>
                    </a:lnTo>
                    <a:lnTo>
                      <a:pt x="75" y="266"/>
                    </a:lnTo>
                    <a:lnTo>
                      <a:pt x="76" y="264"/>
                    </a:lnTo>
                    <a:lnTo>
                      <a:pt x="78" y="263"/>
                    </a:lnTo>
                    <a:lnTo>
                      <a:pt x="80" y="261"/>
                    </a:lnTo>
                    <a:lnTo>
                      <a:pt x="82" y="259"/>
                    </a:lnTo>
                    <a:lnTo>
                      <a:pt x="84" y="257"/>
                    </a:lnTo>
                    <a:lnTo>
                      <a:pt x="85" y="256"/>
                    </a:lnTo>
                    <a:lnTo>
                      <a:pt x="89" y="254"/>
                    </a:lnTo>
                    <a:lnTo>
                      <a:pt x="91" y="254"/>
                    </a:lnTo>
                    <a:lnTo>
                      <a:pt x="96" y="254"/>
                    </a:lnTo>
                    <a:lnTo>
                      <a:pt x="101" y="254"/>
                    </a:lnTo>
                    <a:lnTo>
                      <a:pt x="105" y="252"/>
                    </a:lnTo>
                    <a:lnTo>
                      <a:pt x="108" y="254"/>
                    </a:lnTo>
                    <a:lnTo>
                      <a:pt x="110" y="256"/>
                    </a:lnTo>
                    <a:lnTo>
                      <a:pt x="112" y="256"/>
                    </a:lnTo>
                    <a:lnTo>
                      <a:pt x="114" y="254"/>
                    </a:lnTo>
                    <a:lnTo>
                      <a:pt x="116" y="252"/>
                    </a:lnTo>
                    <a:lnTo>
                      <a:pt x="116" y="250"/>
                    </a:lnTo>
                    <a:lnTo>
                      <a:pt x="117" y="250"/>
                    </a:lnTo>
                    <a:lnTo>
                      <a:pt x="119" y="248"/>
                    </a:lnTo>
                    <a:lnTo>
                      <a:pt x="123" y="248"/>
                    </a:lnTo>
                    <a:lnTo>
                      <a:pt x="124" y="248"/>
                    </a:lnTo>
                    <a:lnTo>
                      <a:pt x="126" y="248"/>
                    </a:lnTo>
                    <a:lnTo>
                      <a:pt x="126" y="247"/>
                    </a:lnTo>
                    <a:lnTo>
                      <a:pt x="128" y="245"/>
                    </a:lnTo>
                    <a:lnTo>
                      <a:pt x="130" y="243"/>
                    </a:lnTo>
                    <a:lnTo>
                      <a:pt x="130" y="240"/>
                    </a:lnTo>
                    <a:lnTo>
                      <a:pt x="128" y="236"/>
                    </a:lnTo>
                    <a:lnTo>
                      <a:pt x="128" y="234"/>
                    </a:lnTo>
                    <a:lnTo>
                      <a:pt x="126" y="233"/>
                    </a:lnTo>
                    <a:lnTo>
                      <a:pt x="126" y="231"/>
                    </a:lnTo>
                    <a:lnTo>
                      <a:pt x="128" y="227"/>
                    </a:lnTo>
                    <a:lnTo>
                      <a:pt x="130" y="225"/>
                    </a:lnTo>
                    <a:lnTo>
                      <a:pt x="133" y="225"/>
                    </a:lnTo>
                    <a:lnTo>
                      <a:pt x="135" y="225"/>
                    </a:lnTo>
                    <a:lnTo>
                      <a:pt x="135" y="224"/>
                    </a:lnTo>
                    <a:lnTo>
                      <a:pt x="137" y="222"/>
                    </a:lnTo>
                    <a:lnTo>
                      <a:pt x="139" y="220"/>
                    </a:lnTo>
                    <a:lnTo>
                      <a:pt x="140" y="218"/>
                    </a:lnTo>
                    <a:lnTo>
                      <a:pt x="142" y="218"/>
                    </a:lnTo>
                    <a:lnTo>
                      <a:pt x="146" y="218"/>
                    </a:lnTo>
                    <a:lnTo>
                      <a:pt x="149" y="218"/>
                    </a:lnTo>
                    <a:lnTo>
                      <a:pt x="151" y="218"/>
                    </a:lnTo>
                    <a:lnTo>
                      <a:pt x="155" y="218"/>
                    </a:lnTo>
                    <a:lnTo>
                      <a:pt x="156" y="217"/>
                    </a:lnTo>
                    <a:lnTo>
                      <a:pt x="158" y="215"/>
                    </a:lnTo>
                    <a:lnTo>
                      <a:pt x="160" y="213"/>
                    </a:lnTo>
                    <a:lnTo>
                      <a:pt x="162" y="213"/>
                    </a:lnTo>
                    <a:lnTo>
                      <a:pt x="163" y="213"/>
                    </a:lnTo>
                    <a:lnTo>
                      <a:pt x="165" y="213"/>
                    </a:lnTo>
                    <a:lnTo>
                      <a:pt x="167" y="211"/>
                    </a:lnTo>
                    <a:lnTo>
                      <a:pt x="169" y="209"/>
                    </a:lnTo>
                    <a:lnTo>
                      <a:pt x="171" y="208"/>
                    </a:lnTo>
                    <a:lnTo>
                      <a:pt x="172" y="208"/>
                    </a:lnTo>
                    <a:lnTo>
                      <a:pt x="176" y="206"/>
                    </a:lnTo>
                    <a:lnTo>
                      <a:pt x="179" y="208"/>
                    </a:lnTo>
                    <a:lnTo>
                      <a:pt x="181" y="209"/>
                    </a:lnTo>
                    <a:lnTo>
                      <a:pt x="185" y="209"/>
                    </a:lnTo>
                    <a:lnTo>
                      <a:pt x="188" y="208"/>
                    </a:lnTo>
                    <a:lnTo>
                      <a:pt x="190" y="208"/>
                    </a:lnTo>
                    <a:lnTo>
                      <a:pt x="192" y="206"/>
                    </a:lnTo>
                    <a:lnTo>
                      <a:pt x="194" y="206"/>
                    </a:lnTo>
                    <a:lnTo>
                      <a:pt x="195" y="208"/>
                    </a:lnTo>
                    <a:lnTo>
                      <a:pt x="197" y="208"/>
                    </a:lnTo>
                    <a:lnTo>
                      <a:pt x="199" y="208"/>
                    </a:lnTo>
                    <a:lnTo>
                      <a:pt x="201" y="208"/>
                    </a:lnTo>
                    <a:lnTo>
                      <a:pt x="201" y="204"/>
                    </a:lnTo>
                    <a:lnTo>
                      <a:pt x="201" y="201"/>
                    </a:lnTo>
                    <a:lnTo>
                      <a:pt x="203" y="197"/>
                    </a:lnTo>
                    <a:lnTo>
                      <a:pt x="203" y="193"/>
                    </a:lnTo>
                    <a:lnTo>
                      <a:pt x="204" y="192"/>
                    </a:lnTo>
                    <a:lnTo>
                      <a:pt x="206" y="190"/>
                    </a:lnTo>
                    <a:lnTo>
                      <a:pt x="206" y="188"/>
                    </a:lnTo>
                    <a:lnTo>
                      <a:pt x="208" y="186"/>
                    </a:lnTo>
                    <a:lnTo>
                      <a:pt x="210" y="183"/>
                    </a:lnTo>
                    <a:lnTo>
                      <a:pt x="210" y="181"/>
                    </a:lnTo>
                    <a:lnTo>
                      <a:pt x="210" y="179"/>
                    </a:lnTo>
                    <a:lnTo>
                      <a:pt x="211" y="178"/>
                    </a:lnTo>
                    <a:lnTo>
                      <a:pt x="215" y="176"/>
                    </a:lnTo>
                    <a:lnTo>
                      <a:pt x="218" y="176"/>
                    </a:lnTo>
                    <a:lnTo>
                      <a:pt x="220" y="174"/>
                    </a:lnTo>
                    <a:lnTo>
                      <a:pt x="220" y="172"/>
                    </a:lnTo>
                    <a:lnTo>
                      <a:pt x="220" y="170"/>
                    </a:lnTo>
                    <a:lnTo>
                      <a:pt x="222" y="167"/>
                    </a:lnTo>
                    <a:lnTo>
                      <a:pt x="224" y="165"/>
                    </a:lnTo>
                    <a:lnTo>
                      <a:pt x="224" y="163"/>
                    </a:lnTo>
                    <a:lnTo>
                      <a:pt x="226" y="162"/>
                    </a:lnTo>
                    <a:lnTo>
                      <a:pt x="226" y="160"/>
                    </a:lnTo>
                    <a:lnTo>
                      <a:pt x="226" y="156"/>
                    </a:lnTo>
                    <a:lnTo>
                      <a:pt x="224" y="153"/>
                    </a:lnTo>
                    <a:lnTo>
                      <a:pt x="224" y="149"/>
                    </a:lnTo>
                    <a:lnTo>
                      <a:pt x="224" y="147"/>
                    </a:lnTo>
                    <a:lnTo>
                      <a:pt x="226" y="147"/>
                    </a:lnTo>
                    <a:lnTo>
                      <a:pt x="227" y="147"/>
                    </a:lnTo>
                    <a:lnTo>
                      <a:pt x="229" y="146"/>
                    </a:lnTo>
                    <a:lnTo>
                      <a:pt x="231" y="144"/>
                    </a:lnTo>
                    <a:lnTo>
                      <a:pt x="231" y="142"/>
                    </a:lnTo>
                    <a:lnTo>
                      <a:pt x="231" y="140"/>
                    </a:lnTo>
                    <a:lnTo>
                      <a:pt x="234" y="138"/>
                    </a:lnTo>
                    <a:lnTo>
                      <a:pt x="236" y="137"/>
                    </a:lnTo>
                    <a:lnTo>
                      <a:pt x="240" y="135"/>
                    </a:lnTo>
                    <a:lnTo>
                      <a:pt x="242" y="133"/>
                    </a:lnTo>
                    <a:lnTo>
                      <a:pt x="242" y="131"/>
                    </a:lnTo>
                    <a:lnTo>
                      <a:pt x="243" y="130"/>
                    </a:lnTo>
                    <a:lnTo>
                      <a:pt x="245" y="126"/>
                    </a:lnTo>
                    <a:lnTo>
                      <a:pt x="247" y="124"/>
                    </a:lnTo>
                    <a:lnTo>
                      <a:pt x="249" y="124"/>
                    </a:lnTo>
                    <a:lnTo>
                      <a:pt x="250" y="122"/>
                    </a:lnTo>
                    <a:lnTo>
                      <a:pt x="252" y="124"/>
                    </a:lnTo>
                    <a:lnTo>
                      <a:pt x="254" y="122"/>
                    </a:lnTo>
                    <a:lnTo>
                      <a:pt x="256" y="121"/>
                    </a:lnTo>
                    <a:lnTo>
                      <a:pt x="256" y="117"/>
                    </a:lnTo>
                    <a:lnTo>
                      <a:pt x="258" y="117"/>
                    </a:lnTo>
                    <a:lnTo>
                      <a:pt x="259" y="117"/>
                    </a:lnTo>
                    <a:lnTo>
                      <a:pt x="261" y="117"/>
                    </a:lnTo>
                    <a:lnTo>
                      <a:pt x="263" y="117"/>
                    </a:lnTo>
                    <a:lnTo>
                      <a:pt x="265" y="119"/>
                    </a:lnTo>
                    <a:lnTo>
                      <a:pt x="266" y="119"/>
                    </a:lnTo>
                    <a:lnTo>
                      <a:pt x="266" y="121"/>
                    </a:lnTo>
                    <a:lnTo>
                      <a:pt x="268" y="121"/>
                    </a:lnTo>
                    <a:lnTo>
                      <a:pt x="272" y="121"/>
                    </a:lnTo>
                    <a:lnTo>
                      <a:pt x="274" y="119"/>
                    </a:lnTo>
                    <a:lnTo>
                      <a:pt x="275" y="119"/>
                    </a:lnTo>
                    <a:lnTo>
                      <a:pt x="279" y="119"/>
                    </a:lnTo>
                    <a:lnTo>
                      <a:pt x="281" y="117"/>
                    </a:lnTo>
                    <a:lnTo>
                      <a:pt x="282" y="112"/>
                    </a:lnTo>
                    <a:lnTo>
                      <a:pt x="282" y="107"/>
                    </a:lnTo>
                    <a:lnTo>
                      <a:pt x="282" y="105"/>
                    </a:lnTo>
                    <a:lnTo>
                      <a:pt x="282" y="103"/>
                    </a:lnTo>
                    <a:lnTo>
                      <a:pt x="281" y="101"/>
                    </a:lnTo>
                    <a:lnTo>
                      <a:pt x="281" y="99"/>
                    </a:lnTo>
                    <a:lnTo>
                      <a:pt x="281" y="98"/>
                    </a:lnTo>
                    <a:lnTo>
                      <a:pt x="282" y="96"/>
                    </a:lnTo>
                    <a:lnTo>
                      <a:pt x="286" y="94"/>
                    </a:lnTo>
                    <a:lnTo>
                      <a:pt x="290" y="92"/>
                    </a:lnTo>
                    <a:lnTo>
                      <a:pt x="291" y="92"/>
                    </a:lnTo>
                    <a:lnTo>
                      <a:pt x="291" y="91"/>
                    </a:lnTo>
                    <a:lnTo>
                      <a:pt x="293" y="89"/>
                    </a:lnTo>
                    <a:lnTo>
                      <a:pt x="293" y="87"/>
                    </a:lnTo>
                    <a:lnTo>
                      <a:pt x="295" y="85"/>
                    </a:lnTo>
                    <a:lnTo>
                      <a:pt x="297" y="83"/>
                    </a:lnTo>
                    <a:lnTo>
                      <a:pt x="297" y="82"/>
                    </a:lnTo>
                    <a:lnTo>
                      <a:pt x="298" y="80"/>
                    </a:lnTo>
                    <a:lnTo>
                      <a:pt x="300" y="78"/>
                    </a:lnTo>
                    <a:lnTo>
                      <a:pt x="300" y="75"/>
                    </a:lnTo>
                    <a:lnTo>
                      <a:pt x="300" y="73"/>
                    </a:lnTo>
                    <a:lnTo>
                      <a:pt x="300" y="69"/>
                    </a:lnTo>
                    <a:lnTo>
                      <a:pt x="298" y="67"/>
                    </a:lnTo>
                    <a:lnTo>
                      <a:pt x="298" y="66"/>
                    </a:lnTo>
                    <a:lnTo>
                      <a:pt x="298" y="64"/>
                    </a:lnTo>
                    <a:lnTo>
                      <a:pt x="302" y="60"/>
                    </a:lnTo>
                    <a:lnTo>
                      <a:pt x="304" y="60"/>
                    </a:lnTo>
                    <a:lnTo>
                      <a:pt x="304" y="59"/>
                    </a:lnTo>
                    <a:lnTo>
                      <a:pt x="304" y="57"/>
                    </a:lnTo>
                    <a:lnTo>
                      <a:pt x="304" y="53"/>
                    </a:lnTo>
                    <a:lnTo>
                      <a:pt x="304" y="50"/>
                    </a:lnTo>
                    <a:lnTo>
                      <a:pt x="304" y="48"/>
                    </a:lnTo>
                    <a:lnTo>
                      <a:pt x="304" y="46"/>
                    </a:lnTo>
                    <a:lnTo>
                      <a:pt x="304" y="44"/>
                    </a:lnTo>
                    <a:lnTo>
                      <a:pt x="306" y="41"/>
                    </a:lnTo>
                    <a:lnTo>
                      <a:pt x="306" y="39"/>
                    </a:lnTo>
                    <a:lnTo>
                      <a:pt x="306" y="37"/>
                    </a:lnTo>
                    <a:lnTo>
                      <a:pt x="306" y="36"/>
                    </a:lnTo>
                    <a:lnTo>
                      <a:pt x="306" y="34"/>
                    </a:lnTo>
                    <a:lnTo>
                      <a:pt x="307" y="32"/>
                    </a:lnTo>
                    <a:lnTo>
                      <a:pt x="309" y="30"/>
                    </a:lnTo>
                    <a:lnTo>
                      <a:pt x="309" y="28"/>
                    </a:lnTo>
                    <a:lnTo>
                      <a:pt x="311" y="28"/>
                    </a:lnTo>
                    <a:lnTo>
                      <a:pt x="311" y="27"/>
                    </a:lnTo>
                    <a:lnTo>
                      <a:pt x="311" y="25"/>
                    </a:lnTo>
                    <a:lnTo>
                      <a:pt x="313" y="25"/>
                    </a:lnTo>
                    <a:lnTo>
                      <a:pt x="314" y="25"/>
                    </a:lnTo>
                    <a:lnTo>
                      <a:pt x="316" y="25"/>
                    </a:lnTo>
                    <a:lnTo>
                      <a:pt x="318" y="25"/>
                    </a:lnTo>
                    <a:lnTo>
                      <a:pt x="320" y="25"/>
                    </a:lnTo>
                    <a:lnTo>
                      <a:pt x="321" y="25"/>
                    </a:lnTo>
                    <a:lnTo>
                      <a:pt x="323" y="25"/>
                    </a:lnTo>
                    <a:lnTo>
                      <a:pt x="329" y="25"/>
                    </a:lnTo>
                    <a:lnTo>
                      <a:pt x="332" y="27"/>
                    </a:lnTo>
                    <a:lnTo>
                      <a:pt x="336" y="28"/>
                    </a:lnTo>
                    <a:lnTo>
                      <a:pt x="337" y="30"/>
                    </a:lnTo>
                    <a:lnTo>
                      <a:pt x="339" y="32"/>
                    </a:lnTo>
                    <a:lnTo>
                      <a:pt x="341" y="34"/>
                    </a:lnTo>
                    <a:lnTo>
                      <a:pt x="345" y="32"/>
                    </a:lnTo>
                    <a:lnTo>
                      <a:pt x="346" y="32"/>
                    </a:lnTo>
                    <a:lnTo>
                      <a:pt x="350" y="30"/>
                    </a:lnTo>
                    <a:lnTo>
                      <a:pt x="352" y="27"/>
                    </a:lnTo>
                    <a:lnTo>
                      <a:pt x="352" y="25"/>
                    </a:lnTo>
                    <a:lnTo>
                      <a:pt x="353" y="23"/>
                    </a:lnTo>
                    <a:lnTo>
                      <a:pt x="353" y="21"/>
                    </a:lnTo>
                    <a:lnTo>
                      <a:pt x="355" y="21"/>
                    </a:lnTo>
                    <a:lnTo>
                      <a:pt x="357" y="21"/>
                    </a:lnTo>
                    <a:lnTo>
                      <a:pt x="359" y="23"/>
                    </a:lnTo>
                    <a:lnTo>
                      <a:pt x="362" y="25"/>
                    </a:lnTo>
                    <a:lnTo>
                      <a:pt x="366" y="25"/>
                    </a:lnTo>
                    <a:lnTo>
                      <a:pt x="371" y="25"/>
                    </a:lnTo>
                    <a:lnTo>
                      <a:pt x="373" y="23"/>
                    </a:lnTo>
                    <a:lnTo>
                      <a:pt x="375" y="21"/>
                    </a:lnTo>
                    <a:lnTo>
                      <a:pt x="377" y="20"/>
                    </a:lnTo>
                    <a:lnTo>
                      <a:pt x="380" y="18"/>
                    </a:lnTo>
                    <a:lnTo>
                      <a:pt x="382" y="14"/>
                    </a:lnTo>
                    <a:lnTo>
                      <a:pt x="385" y="12"/>
                    </a:lnTo>
                    <a:lnTo>
                      <a:pt x="387" y="11"/>
                    </a:lnTo>
                    <a:lnTo>
                      <a:pt x="387" y="9"/>
                    </a:lnTo>
                    <a:lnTo>
                      <a:pt x="389" y="7"/>
                    </a:lnTo>
                    <a:lnTo>
                      <a:pt x="393" y="5"/>
                    </a:lnTo>
                    <a:lnTo>
                      <a:pt x="394" y="2"/>
                    </a:lnTo>
                    <a:lnTo>
                      <a:pt x="396" y="0"/>
                    </a:lnTo>
                    <a:close/>
                  </a:path>
                </a:pathLst>
              </a:custGeom>
              <a:solidFill>
                <a:srgbClr val="ABBAB8"/>
              </a:solidFill>
              <a:ln w="0">
                <a:solidFill>
                  <a:srgbClr val="ABBAB8"/>
                </a:solidFill>
                <a:prstDash val="solid"/>
                <a:round/>
                <a:headEnd/>
                <a:tailEnd/>
              </a:ln>
            </p:spPr>
            <p:txBody>
              <a:bodyPr anchor="b"/>
              <a:lstStyle/>
              <a:p>
                <a:endParaRPr lang="pl-PL"/>
              </a:p>
            </p:txBody>
          </p:sp>
          <p:sp>
            <p:nvSpPr>
              <p:cNvPr id="11" name="Freeform 44"/>
              <p:cNvSpPr>
                <a:spLocks/>
              </p:cNvSpPr>
              <p:nvPr/>
            </p:nvSpPr>
            <p:spPr bwMode="auto">
              <a:xfrm>
                <a:off x="4273516" y="2364721"/>
                <a:ext cx="2355469" cy="2413602"/>
              </a:xfrm>
              <a:custGeom>
                <a:avLst/>
                <a:gdLst>
                  <a:gd name="T0" fmla="*/ 2147483646 w 1675"/>
                  <a:gd name="T1" fmla="*/ 2147483646 h 1716"/>
                  <a:gd name="T2" fmla="*/ 2147483646 w 1675"/>
                  <a:gd name="T3" fmla="*/ 2147483646 h 1716"/>
                  <a:gd name="T4" fmla="*/ 2147483646 w 1675"/>
                  <a:gd name="T5" fmla="*/ 2147483646 h 1716"/>
                  <a:gd name="T6" fmla="*/ 2147483646 w 1675"/>
                  <a:gd name="T7" fmla="*/ 2147483646 h 1716"/>
                  <a:gd name="T8" fmla="*/ 2147483646 w 1675"/>
                  <a:gd name="T9" fmla="*/ 2147483646 h 1716"/>
                  <a:gd name="T10" fmla="*/ 2147483646 w 1675"/>
                  <a:gd name="T11" fmla="*/ 2147483646 h 1716"/>
                  <a:gd name="T12" fmla="*/ 2147483646 w 1675"/>
                  <a:gd name="T13" fmla="*/ 2147483646 h 1716"/>
                  <a:gd name="T14" fmla="*/ 2147483646 w 1675"/>
                  <a:gd name="T15" fmla="*/ 2147483646 h 1716"/>
                  <a:gd name="T16" fmla="*/ 2147483646 w 1675"/>
                  <a:gd name="T17" fmla="*/ 2147483646 h 1716"/>
                  <a:gd name="T18" fmla="*/ 2147483646 w 1675"/>
                  <a:gd name="T19" fmla="*/ 2147483646 h 1716"/>
                  <a:gd name="T20" fmla="*/ 2147483646 w 1675"/>
                  <a:gd name="T21" fmla="*/ 2147483646 h 1716"/>
                  <a:gd name="T22" fmla="*/ 2147483646 w 1675"/>
                  <a:gd name="T23" fmla="*/ 2147483646 h 1716"/>
                  <a:gd name="T24" fmla="*/ 2147483646 w 1675"/>
                  <a:gd name="T25" fmla="*/ 2147483646 h 1716"/>
                  <a:gd name="T26" fmla="*/ 2147483646 w 1675"/>
                  <a:gd name="T27" fmla="*/ 2147483646 h 1716"/>
                  <a:gd name="T28" fmla="*/ 2147483646 w 1675"/>
                  <a:gd name="T29" fmla="*/ 2147483646 h 1716"/>
                  <a:gd name="T30" fmla="*/ 2147483646 w 1675"/>
                  <a:gd name="T31" fmla="*/ 2147483646 h 1716"/>
                  <a:gd name="T32" fmla="*/ 2147483646 w 1675"/>
                  <a:gd name="T33" fmla="*/ 2147483646 h 1716"/>
                  <a:gd name="T34" fmla="*/ 2147483646 w 1675"/>
                  <a:gd name="T35" fmla="*/ 2147483646 h 1716"/>
                  <a:gd name="T36" fmla="*/ 2147483646 w 1675"/>
                  <a:gd name="T37" fmla="*/ 2147483646 h 1716"/>
                  <a:gd name="T38" fmla="*/ 2147483646 w 1675"/>
                  <a:gd name="T39" fmla="*/ 2147483646 h 1716"/>
                  <a:gd name="T40" fmla="*/ 2147483646 w 1675"/>
                  <a:gd name="T41" fmla="*/ 2147483646 h 1716"/>
                  <a:gd name="T42" fmla="*/ 2147483646 w 1675"/>
                  <a:gd name="T43" fmla="*/ 2147483646 h 1716"/>
                  <a:gd name="T44" fmla="*/ 2147483646 w 1675"/>
                  <a:gd name="T45" fmla="*/ 2147483646 h 1716"/>
                  <a:gd name="T46" fmla="*/ 2147483646 w 1675"/>
                  <a:gd name="T47" fmla="*/ 2147483646 h 1716"/>
                  <a:gd name="T48" fmla="*/ 2147483646 w 1675"/>
                  <a:gd name="T49" fmla="*/ 2147483646 h 1716"/>
                  <a:gd name="T50" fmla="*/ 2147483646 w 1675"/>
                  <a:gd name="T51" fmla="*/ 2147483646 h 1716"/>
                  <a:gd name="T52" fmla="*/ 2147483646 w 1675"/>
                  <a:gd name="T53" fmla="*/ 2147483646 h 1716"/>
                  <a:gd name="T54" fmla="*/ 2147483646 w 1675"/>
                  <a:gd name="T55" fmla="*/ 2147483646 h 1716"/>
                  <a:gd name="T56" fmla="*/ 2147483646 w 1675"/>
                  <a:gd name="T57" fmla="*/ 2147483646 h 1716"/>
                  <a:gd name="T58" fmla="*/ 2147483646 w 1675"/>
                  <a:gd name="T59" fmla="*/ 2147483646 h 1716"/>
                  <a:gd name="T60" fmla="*/ 2147483646 w 1675"/>
                  <a:gd name="T61" fmla="*/ 2147483646 h 1716"/>
                  <a:gd name="T62" fmla="*/ 2147483646 w 1675"/>
                  <a:gd name="T63" fmla="*/ 2147483646 h 1716"/>
                  <a:gd name="T64" fmla="*/ 2147483646 w 1675"/>
                  <a:gd name="T65" fmla="*/ 2147483646 h 1716"/>
                  <a:gd name="T66" fmla="*/ 2147483646 w 1675"/>
                  <a:gd name="T67" fmla="*/ 2147483646 h 1716"/>
                  <a:gd name="T68" fmla="*/ 2147483646 w 1675"/>
                  <a:gd name="T69" fmla="*/ 2147483646 h 1716"/>
                  <a:gd name="T70" fmla="*/ 2147483646 w 1675"/>
                  <a:gd name="T71" fmla="*/ 2147483646 h 1716"/>
                  <a:gd name="T72" fmla="*/ 2147483646 w 1675"/>
                  <a:gd name="T73" fmla="*/ 2147483646 h 1716"/>
                  <a:gd name="T74" fmla="*/ 2147483646 w 1675"/>
                  <a:gd name="T75" fmla="*/ 2147483646 h 1716"/>
                  <a:gd name="T76" fmla="*/ 2147483646 w 1675"/>
                  <a:gd name="T77" fmla="*/ 2147483646 h 1716"/>
                  <a:gd name="T78" fmla="*/ 2147483646 w 1675"/>
                  <a:gd name="T79" fmla="*/ 2147483646 h 1716"/>
                  <a:gd name="T80" fmla="*/ 2147483646 w 1675"/>
                  <a:gd name="T81" fmla="*/ 2147483646 h 1716"/>
                  <a:gd name="T82" fmla="*/ 2147483646 w 1675"/>
                  <a:gd name="T83" fmla="*/ 2147483646 h 1716"/>
                  <a:gd name="T84" fmla="*/ 2147483646 w 1675"/>
                  <a:gd name="T85" fmla="*/ 2147483646 h 1716"/>
                  <a:gd name="T86" fmla="*/ 2147483646 w 1675"/>
                  <a:gd name="T87" fmla="*/ 2147483646 h 1716"/>
                  <a:gd name="T88" fmla="*/ 2147483646 w 1675"/>
                  <a:gd name="T89" fmla="*/ 2147483646 h 1716"/>
                  <a:gd name="T90" fmla="*/ 2147483646 w 1675"/>
                  <a:gd name="T91" fmla="*/ 2147483646 h 1716"/>
                  <a:gd name="T92" fmla="*/ 2147483646 w 1675"/>
                  <a:gd name="T93" fmla="*/ 2147483646 h 1716"/>
                  <a:gd name="T94" fmla="*/ 2147483646 w 1675"/>
                  <a:gd name="T95" fmla="*/ 2147483646 h 1716"/>
                  <a:gd name="T96" fmla="*/ 2147483646 w 1675"/>
                  <a:gd name="T97" fmla="*/ 2147483646 h 1716"/>
                  <a:gd name="T98" fmla="*/ 2147483646 w 1675"/>
                  <a:gd name="T99" fmla="*/ 2147483646 h 1716"/>
                  <a:gd name="T100" fmla="*/ 2147483646 w 1675"/>
                  <a:gd name="T101" fmla="*/ 2147483646 h 1716"/>
                  <a:gd name="T102" fmla="*/ 2147483646 w 1675"/>
                  <a:gd name="T103" fmla="*/ 2147483646 h 1716"/>
                  <a:gd name="T104" fmla="*/ 2147483646 w 1675"/>
                  <a:gd name="T105" fmla="*/ 2147483646 h 1716"/>
                  <a:gd name="T106" fmla="*/ 2147483646 w 1675"/>
                  <a:gd name="T107" fmla="*/ 2147483646 h 1716"/>
                  <a:gd name="T108" fmla="*/ 2147483646 w 1675"/>
                  <a:gd name="T109" fmla="*/ 2147483646 h 1716"/>
                  <a:gd name="T110" fmla="*/ 2147483646 w 1675"/>
                  <a:gd name="T111" fmla="*/ 2147483646 h 1716"/>
                  <a:gd name="T112" fmla="*/ 2147483646 w 1675"/>
                  <a:gd name="T113" fmla="*/ 2147483646 h 1716"/>
                  <a:gd name="T114" fmla="*/ 2147483646 w 1675"/>
                  <a:gd name="T115" fmla="*/ 2147483646 h 1716"/>
                  <a:gd name="T116" fmla="*/ 2147483646 w 1675"/>
                  <a:gd name="T117" fmla="*/ 2147483646 h 1716"/>
                  <a:gd name="T118" fmla="*/ 2147483646 w 1675"/>
                  <a:gd name="T119" fmla="*/ 2147483646 h 1716"/>
                  <a:gd name="T120" fmla="*/ 2147483646 w 1675"/>
                  <a:gd name="T121" fmla="*/ 2147483646 h 1716"/>
                  <a:gd name="T122" fmla="*/ 2147483646 w 1675"/>
                  <a:gd name="T123" fmla="*/ 2147483646 h 1716"/>
                  <a:gd name="T124" fmla="*/ 2147483646 w 1675"/>
                  <a:gd name="T125" fmla="*/ 2147483646 h 171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675" h="1716">
                    <a:moveTo>
                      <a:pt x="979" y="0"/>
                    </a:moveTo>
                    <a:lnTo>
                      <a:pt x="982" y="0"/>
                    </a:lnTo>
                    <a:lnTo>
                      <a:pt x="987" y="2"/>
                    </a:lnTo>
                    <a:lnTo>
                      <a:pt x="993" y="4"/>
                    </a:lnTo>
                    <a:lnTo>
                      <a:pt x="998" y="4"/>
                    </a:lnTo>
                    <a:lnTo>
                      <a:pt x="1000" y="4"/>
                    </a:lnTo>
                    <a:lnTo>
                      <a:pt x="1002" y="4"/>
                    </a:lnTo>
                    <a:lnTo>
                      <a:pt x="1003" y="2"/>
                    </a:lnTo>
                    <a:lnTo>
                      <a:pt x="1005" y="0"/>
                    </a:lnTo>
                    <a:lnTo>
                      <a:pt x="1007" y="0"/>
                    </a:lnTo>
                    <a:lnTo>
                      <a:pt x="1011" y="0"/>
                    </a:lnTo>
                    <a:lnTo>
                      <a:pt x="1012" y="0"/>
                    </a:lnTo>
                    <a:lnTo>
                      <a:pt x="1014" y="0"/>
                    </a:lnTo>
                    <a:lnTo>
                      <a:pt x="1014" y="2"/>
                    </a:lnTo>
                    <a:lnTo>
                      <a:pt x="1014" y="4"/>
                    </a:lnTo>
                    <a:lnTo>
                      <a:pt x="1012" y="7"/>
                    </a:lnTo>
                    <a:lnTo>
                      <a:pt x="1011" y="9"/>
                    </a:lnTo>
                    <a:lnTo>
                      <a:pt x="1009" y="11"/>
                    </a:lnTo>
                    <a:lnTo>
                      <a:pt x="1009" y="14"/>
                    </a:lnTo>
                    <a:lnTo>
                      <a:pt x="1009" y="16"/>
                    </a:lnTo>
                    <a:lnTo>
                      <a:pt x="1011" y="20"/>
                    </a:lnTo>
                    <a:lnTo>
                      <a:pt x="1011" y="22"/>
                    </a:lnTo>
                    <a:lnTo>
                      <a:pt x="1011" y="23"/>
                    </a:lnTo>
                    <a:lnTo>
                      <a:pt x="1009" y="25"/>
                    </a:lnTo>
                    <a:lnTo>
                      <a:pt x="1009" y="27"/>
                    </a:lnTo>
                    <a:lnTo>
                      <a:pt x="1011" y="30"/>
                    </a:lnTo>
                    <a:lnTo>
                      <a:pt x="1011" y="32"/>
                    </a:lnTo>
                    <a:lnTo>
                      <a:pt x="1012" y="34"/>
                    </a:lnTo>
                    <a:lnTo>
                      <a:pt x="1014" y="36"/>
                    </a:lnTo>
                    <a:lnTo>
                      <a:pt x="1016" y="38"/>
                    </a:lnTo>
                    <a:lnTo>
                      <a:pt x="1016" y="41"/>
                    </a:lnTo>
                    <a:lnTo>
                      <a:pt x="1016" y="45"/>
                    </a:lnTo>
                    <a:lnTo>
                      <a:pt x="1016" y="48"/>
                    </a:lnTo>
                    <a:lnTo>
                      <a:pt x="1016" y="52"/>
                    </a:lnTo>
                    <a:lnTo>
                      <a:pt x="1018" y="52"/>
                    </a:lnTo>
                    <a:lnTo>
                      <a:pt x="1021" y="54"/>
                    </a:lnTo>
                    <a:lnTo>
                      <a:pt x="1025" y="55"/>
                    </a:lnTo>
                    <a:lnTo>
                      <a:pt x="1030" y="57"/>
                    </a:lnTo>
                    <a:lnTo>
                      <a:pt x="1034" y="59"/>
                    </a:lnTo>
                    <a:lnTo>
                      <a:pt x="1035" y="61"/>
                    </a:lnTo>
                    <a:lnTo>
                      <a:pt x="1034" y="62"/>
                    </a:lnTo>
                    <a:lnTo>
                      <a:pt x="1034" y="64"/>
                    </a:lnTo>
                    <a:lnTo>
                      <a:pt x="1035" y="68"/>
                    </a:lnTo>
                    <a:lnTo>
                      <a:pt x="1035" y="71"/>
                    </a:lnTo>
                    <a:lnTo>
                      <a:pt x="1037" y="75"/>
                    </a:lnTo>
                    <a:lnTo>
                      <a:pt x="1039" y="78"/>
                    </a:lnTo>
                    <a:lnTo>
                      <a:pt x="1039" y="82"/>
                    </a:lnTo>
                    <a:lnTo>
                      <a:pt x="1039" y="84"/>
                    </a:lnTo>
                    <a:lnTo>
                      <a:pt x="1035" y="85"/>
                    </a:lnTo>
                    <a:lnTo>
                      <a:pt x="1032" y="89"/>
                    </a:lnTo>
                    <a:lnTo>
                      <a:pt x="1030" y="93"/>
                    </a:lnTo>
                    <a:lnTo>
                      <a:pt x="1028" y="96"/>
                    </a:lnTo>
                    <a:lnTo>
                      <a:pt x="1028" y="98"/>
                    </a:lnTo>
                    <a:lnTo>
                      <a:pt x="1030" y="100"/>
                    </a:lnTo>
                    <a:lnTo>
                      <a:pt x="1030" y="101"/>
                    </a:lnTo>
                    <a:lnTo>
                      <a:pt x="1032" y="103"/>
                    </a:lnTo>
                    <a:lnTo>
                      <a:pt x="1034" y="105"/>
                    </a:lnTo>
                    <a:lnTo>
                      <a:pt x="1037" y="105"/>
                    </a:lnTo>
                    <a:lnTo>
                      <a:pt x="1039" y="105"/>
                    </a:lnTo>
                    <a:lnTo>
                      <a:pt x="1042" y="105"/>
                    </a:lnTo>
                    <a:lnTo>
                      <a:pt x="1044" y="103"/>
                    </a:lnTo>
                    <a:lnTo>
                      <a:pt x="1048" y="105"/>
                    </a:lnTo>
                    <a:lnTo>
                      <a:pt x="1050" y="109"/>
                    </a:lnTo>
                    <a:lnTo>
                      <a:pt x="1051" y="112"/>
                    </a:lnTo>
                    <a:lnTo>
                      <a:pt x="1053" y="114"/>
                    </a:lnTo>
                    <a:lnTo>
                      <a:pt x="1055" y="116"/>
                    </a:lnTo>
                    <a:lnTo>
                      <a:pt x="1057" y="119"/>
                    </a:lnTo>
                    <a:lnTo>
                      <a:pt x="1060" y="121"/>
                    </a:lnTo>
                    <a:lnTo>
                      <a:pt x="1062" y="123"/>
                    </a:lnTo>
                    <a:lnTo>
                      <a:pt x="1062" y="125"/>
                    </a:lnTo>
                    <a:lnTo>
                      <a:pt x="1062" y="126"/>
                    </a:lnTo>
                    <a:lnTo>
                      <a:pt x="1060" y="126"/>
                    </a:lnTo>
                    <a:lnTo>
                      <a:pt x="1057" y="126"/>
                    </a:lnTo>
                    <a:lnTo>
                      <a:pt x="1053" y="126"/>
                    </a:lnTo>
                    <a:lnTo>
                      <a:pt x="1050" y="126"/>
                    </a:lnTo>
                    <a:lnTo>
                      <a:pt x="1048" y="126"/>
                    </a:lnTo>
                    <a:lnTo>
                      <a:pt x="1046" y="125"/>
                    </a:lnTo>
                    <a:lnTo>
                      <a:pt x="1042" y="123"/>
                    </a:lnTo>
                    <a:lnTo>
                      <a:pt x="1039" y="121"/>
                    </a:lnTo>
                    <a:lnTo>
                      <a:pt x="1035" y="121"/>
                    </a:lnTo>
                    <a:lnTo>
                      <a:pt x="1034" y="123"/>
                    </a:lnTo>
                    <a:lnTo>
                      <a:pt x="1032" y="125"/>
                    </a:lnTo>
                    <a:lnTo>
                      <a:pt x="1032" y="126"/>
                    </a:lnTo>
                    <a:lnTo>
                      <a:pt x="1030" y="128"/>
                    </a:lnTo>
                    <a:lnTo>
                      <a:pt x="1032" y="130"/>
                    </a:lnTo>
                    <a:lnTo>
                      <a:pt x="1034" y="132"/>
                    </a:lnTo>
                    <a:lnTo>
                      <a:pt x="1035" y="133"/>
                    </a:lnTo>
                    <a:lnTo>
                      <a:pt x="1037" y="133"/>
                    </a:lnTo>
                    <a:lnTo>
                      <a:pt x="1037" y="135"/>
                    </a:lnTo>
                    <a:lnTo>
                      <a:pt x="1037" y="139"/>
                    </a:lnTo>
                    <a:lnTo>
                      <a:pt x="1037" y="140"/>
                    </a:lnTo>
                    <a:lnTo>
                      <a:pt x="1035" y="146"/>
                    </a:lnTo>
                    <a:lnTo>
                      <a:pt x="1032" y="149"/>
                    </a:lnTo>
                    <a:lnTo>
                      <a:pt x="1030" y="151"/>
                    </a:lnTo>
                    <a:lnTo>
                      <a:pt x="1028" y="155"/>
                    </a:lnTo>
                    <a:lnTo>
                      <a:pt x="1026" y="158"/>
                    </a:lnTo>
                    <a:lnTo>
                      <a:pt x="1026" y="160"/>
                    </a:lnTo>
                    <a:lnTo>
                      <a:pt x="1026" y="164"/>
                    </a:lnTo>
                    <a:lnTo>
                      <a:pt x="1028" y="165"/>
                    </a:lnTo>
                    <a:lnTo>
                      <a:pt x="1030" y="165"/>
                    </a:lnTo>
                    <a:lnTo>
                      <a:pt x="1032" y="167"/>
                    </a:lnTo>
                    <a:lnTo>
                      <a:pt x="1032" y="171"/>
                    </a:lnTo>
                    <a:lnTo>
                      <a:pt x="1034" y="172"/>
                    </a:lnTo>
                    <a:lnTo>
                      <a:pt x="1035" y="178"/>
                    </a:lnTo>
                    <a:lnTo>
                      <a:pt x="1037" y="181"/>
                    </a:lnTo>
                    <a:lnTo>
                      <a:pt x="1039" y="185"/>
                    </a:lnTo>
                    <a:lnTo>
                      <a:pt x="1042" y="188"/>
                    </a:lnTo>
                    <a:lnTo>
                      <a:pt x="1046" y="194"/>
                    </a:lnTo>
                    <a:lnTo>
                      <a:pt x="1048" y="199"/>
                    </a:lnTo>
                    <a:lnTo>
                      <a:pt x="1046" y="203"/>
                    </a:lnTo>
                    <a:lnTo>
                      <a:pt x="1046" y="206"/>
                    </a:lnTo>
                    <a:lnTo>
                      <a:pt x="1046" y="210"/>
                    </a:lnTo>
                    <a:lnTo>
                      <a:pt x="1046" y="213"/>
                    </a:lnTo>
                    <a:lnTo>
                      <a:pt x="1048" y="215"/>
                    </a:lnTo>
                    <a:lnTo>
                      <a:pt x="1050" y="219"/>
                    </a:lnTo>
                    <a:lnTo>
                      <a:pt x="1051" y="222"/>
                    </a:lnTo>
                    <a:lnTo>
                      <a:pt x="1051" y="238"/>
                    </a:lnTo>
                    <a:lnTo>
                      <a:pt x="1053" y="242"/>
                    </a:lnTo>
                    <a:lnTo>
                      <a:pt x="1055" y="243"/>
                    </a:lnTo>
                    <a:lnTo>
                      <a:pt x="1057" y="247"/>
                    </a:lnTo>
                    <a:lnTo>
                      <a:pt x="1058" y="249"/>
                    </a:lnTo>
                    <a:lnTo>
                      <a:pt x="1062" y="254"/>
                    </a:lnTo>
                    <a:lnTo>
                      <a:pt x="1066" y="256"/>
                    </a:lnTo>
                    <a:lnTo>
                      <a:pt x="1069" y="259"/>
                    </a:lnTo>
                    <a:lnTo>
                      <a:pt x="1073" y="261"/>
                    </a:lnTo>
                    <a:lnTo>
                      <a:pt x="1076" y="261"/>
                    </a:lnTo>
                    <a:lnTo>
                      <a:pt x="1080" y="261"/>
                    </a:lnTo>
                    <a:lnTo>
                      <a:pt x="1083" y="263"/>
                    </a:lnTo>
                    <a:lnTo>
                      <a:pt x="1085" y="263"/>
                    </a:lnTo>
                    <a:lnTo>
                      <a:pt x="1085" y="265"/>
                    </a:lnTo>
                    <a:lnTo>
                      <a:pt x="1087" y="265"/>
                    </a:lnTo>
                    <a:lnTo>
                      <a:pt x="1087" y="263"/>
                    </a:lnTo>
                    <a:lnTo>
                      <a:pt x="1090" y="261"/>
                    </a:lnTo>
                    <a:lnTo>
                      <a:pt x="1092" y="259"/>
                    </a:lnTo>
                    <a:lnTo>
                      <a:pt x="1094" y="259"/>
                    </a:lnTo>
                    <a:lnTo>
                      <a:pt x="1096" y="261"/>
                    </a:lnTo>
                    <a:lnTo>
                      <a:pt x="1098" y="261"/>
                    </a:lnTo>
                    <a:lnTo>
                      <a:pt x="1101" y="261"/>
                    </a:lnTo>
                    <a:lnTo>
                      <a:pt x="1103" y="263"/>
                    </a:lnTo>
                    <a:lnTo>
                      <a:pt x="1105" y="263"/>
                    </a:lnTo>
                    <a:lnTo>
                      <a:pt x="1106" y="265"/>
                    </a:lnTo>
                    <a:lnTo>
                      <a:pt x="1106" y="268"/>
                    </a:lnTo>
                    <a:lnTo>
                      <a:pt x="1106" y="270"/>
                    </a:lnTo>
                    <a:lnTo>
                      <a:pt x="1108" y="274"/>
                    </a:lnTo>
                    <a:lnTo>
                      <a:pt x="1108" y="275"/>
                    </a:lnTo>
                    <a:lnTo>
                      <a:pt x="1110" y="275"/>
                    </a:lnTo>
                    <a:lnTo>
                      <a:pt x="1112" y="277"/>
                    </a:lnTo>
                    <a:lnTo>
                      <a:pt x="1114" y="279"/>
                    </a:lnTo>
                    <a:lnTo>
                      <a:pt x="1115" y="281"/>
                    </a:lnTo>
                    <a:lnTo>
                      <a:pt x="1117" y="284"/>
                    </a:lnTo>
                    <a:lnTo>
                      <a:pt x="1119" y="286"/>
                    </a:lnTo>
                    <a:lnTo>
                      <a:pt x="1121" y="288"/>
                    </a:lnTo>
                    <a:lnTo>
                      <a:pt x="1122" y="290"/>
                    </a:lnTo>
                    <a:lnTo>
                      <a:pt x="1124" y="291"/>
                    </a:lnTo>
                    <a:lnTo>
                      <a:pt x="1128" y="291"/>
                    </a:lnTo>
                    <a:lnTo>
                      <a:pt x="1129" y="290"/>
                    </a:lnTo>
                    <a:lnTo>
                      <a:pt x="1131" y="290"/>
                    </a:lnTo>
                    <a:lnTo>
                      <a:pt x="1135" y="288"/>
                    </a:lnTo>
                    <a:lnTo>
                      <a:pt x="1137" y="288"/>
                    </a:lnTo>
                    <a:lnTo>
                      <a:pt x="1138" y="288"/>
                    </a:lnTo>
                    <a:lnTo>
                      <a:pt x="1140" y="286"/>
                    </a:lnTo>
                    <a:lnTo>
                      <a:pt x="1142" y="286"/>
                    </a:lnTo>
                    <a:lnTo>
                      <a:pt x="1144" y="284"/>
                    </a:lnTo>
                    <a:lnTo>
                      <a:pt x="1145" y="284"/>
                    </a:lnTo>
                    <a:lnTo>
                      <a:pt x="1149" y="282"/>
                    </a:lnTo>
                    <a:lnTo>
                      <a:pt x="1151" y="282"/>
                    </a:lnTo>
                    <a:lnTo>
                      <a:pt x="1153" y="282"/>
                    </a:lnTo>
                    <a:lnTo>
                      <a:pt x="1154" y="282"/>
                    </a:lnTo>
                    <a:lnTo>
                      <a:pt x="1154" y="284"/>
                    </a:lnTo>
                    <a:lnTo>
                      <a:pt x="1154" y="288"/>
                    </a:lnTo>
                    <a:lnTo>
                      <a:pt x="1154" y="290"/>
                    </a:lnTo>
                    <a:lnTo>
                      <a:pt x="1154" y="291"/>
                    </a:lnTo>
                    <a:lnTo>
                      <a:pt x="1154" y="293"/>
                    </a:lnTo>
                    <a:lnTo>
                      <a:pt x="1154" y="297"/>
                    </a:lnTo>
                    <a:lnTo>
                      <a:pt x="1153" y="300"/>
                    </a:lnTo>
                    <a:lnTo>
                      <a:pt x="1153" y="304"/>
                    </a:lnTo>
                    <a:lnTo>
                      <a:pt x="1153" y="306"/>
                    </a:lnTo>
                    <a:lnTo>
                      <a:pt x="1153" y="311"/>
                    </a:lnTo>
                    <a:lnTo>
                      <a:pt x="1151" y="314"/>
                    </a:lnTo>
                    <a:lnTo>
                      <a:pt x="1149" y="318"/>
                    </a:lnTo>
                    <a:lnTo>
                      <a:pt x="1147" y="318"/>
                    </a:lnTo>
                    <a:lnTo>
                      <a:pt x="1145" y="316"/>
                    </a:lnTo>
                    <a:lnTo>
                      <a:pt x="1144" y="316"/>
                    </a:lnTo>
                    <a:lnTo>
                      <a:pt x="1142" y="314"/>
                    </a:lnTo>
                    <a:lnTo>
                      <a:pt x="1138" y="316"/>
                    </a:lnTo>
                    <a:lnTo>
                      <a:pt x="1138" y="318"/>
                    </a:lnTo>
                    <a:lnTo>
                      <a:pt x="1138" y="330"/>
                    </a:lnTo>
                    <a:lnTo>
                      <a:pt x="1140" y="334"/>
                    </a:lnTo>
                    <a:lnTo>
                      <a:pt x="1142" y="336"/>
                    </a:lnTo>
                    <a:lnTo>
                      <a:pt x="1145" y="339"/>
                    </a:lnTo>
                    <a:lnTo>
                      <a:pt x="1147" y="341"/>
                    </a:lnTo>
                    <a:lnTo>
                      <a:pt x="1151" y="343"/>
                    </a:lnTo>
                    <a:lnTo>
                      <a:pt x="1156" y="345"/>
                    </a:lnTo>
                    <a:lnTo>
                      <a:pt x="1158" y="346"/>
                    </a:lnTo>
                    <a:lnTo>
                      <a:pt x="1161" y="348"/>
                    </a:lnTo>
                    <a:lnTo>
                      <a:pt x="1165" y="352"/>
                    </a:lnTo>
                    <a:lnTo>
                      <a:pt x="1169" y="353"/>
                    </a:lnTo>
                    <a:lnTo>
                      <a:pt x="1174" y="355"/>
                    </a:lnTo>
                    <a:lnTo>
                      <a:pt x="1177" y="359"/>
                    </a:lnTo>
                    <a:lnTo>
                      <a:pt x="1181" y="361"/>
                    </a:lnTo>
                    <a:lnTo>
                      <a:pt x="1183" y="364"/>
                    </a:lnTo>
                    <a:lnTo>
                      <a:pt x="1183" y="369"/>
                    </a:lnTo>
                    <a:lnTo>
                      <a:pt x="1183" y="375"/>
                    </a:lnTo>
                    <a:lnTo>
                      <a:pt x="1183" y="378"/>
                    </a:lnTo>
                    <a:lnTo>
                      <a:pt x="1183" y="382"/>
                    </a:lnTo>
                    <a:lnTo>
                      <a:pt x="1181" y="384"/>
                    </a:lnTo>
                    <a:lnTo>
                      <a:pt x="1181" y="387"/>
                    </a:lnTo>
                    <a:lnTo>
                      <a:pt x="1183" y="391"/>
                    </a:lnTo>
                    <a:lnTo>
                      <a:pt x="1183" y="396"/>
                    </a:lnTo>
                    <a:lnTo>
                      <a:pt x="1183" y="400"/>
                    </a:lnTo>
                    <a:lnTo>
                      <a:pt x="1185" y="403"/>
                    </a:lnTo>
                    <a:lnTo>
                      <a:pt x="1188" y="408"/>
                    </a:lnTo>
                    <a:lnTo>
                      <a:pt x="1193" y="410"/>
                    </a:lnTo>
                    <a:lnTo>
                      <a:pt x="1195" y="412"/>
                    </a:lnTo>
                    <a:lnTo>
                      <a:pt x="1195" y="416"/>
                    </a:lnTo>
                    <a:lnTo>
                      <a:pt x="1195" y="417"/>
                    </a:lnTo>
                    <a:lnTo>
                      <a:pt x="1195" y="421"/>
                    </a:lnTo>
                    <a:lnTo>
                      <a:pt x="1197" y="424"/>
                    </a:lnTo>
                    <a:lnTo>
                      <a:pt x="1199" y="426"/>
                    </a:lnTo>
                    <a:lnTo>
                      <a:pt x="1199" y="430"/>
                    </a:lnTo>
                    <a:lnTo>
                      <a:pt x="1197" y="433"/>
                    </a:lnTo>
                    <a:lnTo>
                      <a:pt x="1197" y="437"/>
                    </a:lnTo>
                    <a:lnTo>
                      <a:pt x="1197" y="440"/>
                    </a:lnTo>
                    <a:lnTo>
                      <a:pt x="1197" y="442"/>
                    </a:lnTo>
                    <a:lnTo>
                      <a:pt x="1199" y="442"/>
                    </a:lnTo>
                    <a:lnTo>
                      <a:pt x="1199" y="440"/>
                    </a:lnTo>
                    <a:lnTo>
                      <a:pt x="1201" y="440"/>
                    </a:lnTo>
                    <a:lnTo>
                      <a:pt x="1206" y="440"/>
                    </a:lnTo>
                    <a:lnTo>
                      <a:pt x="1211" y="439"/>
                    </a:lnTo>
                    <a:lnTo>
                      <a:pt x="1213" y="440"/>
                    </a:lnTo>
                    <a:lnTo>
                      <a:pt x="1215" y="440"/>
                    </a:lnTo>
                    <a:lnTo>
                      <a:pt x="1216" y="440"/>
                    </a:lnTo>
                    <a:lnTo>
                      <a:pt x="1220" y="442"/>
                    </a:lnTo>
                    <a:lnTo>
                      <a:pt x="1222" y="442"/>
                    </a:lnTo>
                    <a:lnTo>
                      <a:pt x="1222" y="440"/>
                    </a:lnTo>
                    <a:lnTo>
                      <a:pt x="1222" y="439"/>
                    </a:lnTo>
                    <a:lnTo>
                      <a:pt x="1224" y="437"/>
                    </a:lnTo>
                    <a:lnTo>
                      <a:pt x="1225" y="435"/>
                    </a:lnTo>
                    <a:lnTo>
                      <a:pt x="1227" y="435"/>
                    </a:lnTo>
                    <a:lnTo>
                      <a:pt x="1227" y="437"/>
                    </a:lnTo>
                    <a:lnTo>
                      <a:pt x="1231" y="439"/>
                    </a:lnTo>
                    <a:lnTo>
                      <a:pt x="1231" y="442"/>
                    </a:lnTo>
                    <a:lnTo>
                      <a:pt x="1232" y="444"/>
                    </a:lnTo>
                    <a:lnTo>
                      <a:pt x="1234" y="446"/>
                    </a:lnTo>
                    <a:lnTo>
                      <a:pt x="1238" y="446"/>
                    </a:lnTo>
                    <a:lnTo>
                      <a:pt x="1240" y="444"/>
                    </a:lnTo>
                    <a:lnTo>
                      <a:pt x="1241" y="444"/>
                    </a:lnTo>
                    <a:lnTo>
                      <a:pt x="1243" y="442"/>
                    </a:lnTo>
                    <a:lnTo>
                      <a:pt x="1247" y="439"/>
                    </a:lnTo>
                    <a:lnTo>
                      <a:pt x="1250" y="439"/>
                    </a:lnTo>
                    <a:lnTo>
                      <a:pt x="1252" y="439"/>
                    </a:lnTo>
                    <a:lnTo>
                      <a:pt x="1256" y="439"/>
                    </a:lnTo>
                    <a:lnTo>
                      <a:pt x="1259" y="439"/>
                    </a:lnTo>
                    <a:lnTo>
                      <a:pt x="1264" y="439"/>
                    </a:lnTo>
                    <a:lnTo>
                      <a:pt x="1268" y="437"/>
                    </a:lnTo>
                    <a:lnTo>
                      <a:pt x="1268" y="435"/>
                    </a:lnTo>
                    <a:lnTo>
                      <a:pt x="1266" y="433"/>
                    </a:lnTo>
                    <a:lnTo>
                      <a:pt x="1266" y="432"/>
                    </a:lnTo>
                    <a:lnTo>
                      <a:pt x="1264" y="432"/>
                    </a:lnTo>
                    <a:lnTo>
                      <a:pt x="1264" y="428"/>
                    </a:lnTo>
                    <a:lnTo>
                      <a:pt x="1266" y="424"/>
                    </a:lnTo>
                    <a:lnTo>
                      <a:pt x="1270" y="423"/>
                    </a:lnTo>
                    <a:lnTo>
                      <a:pt x="1272" y="421"/>
                    </a:lnTo>
                    <a:lnTo>
                      <a:pt x="1275" y="419"/>
                    </a:lnTo>
                    <a:lnTo>
                      <a:pt x="1279" y="419"/>
                    </a:lnTo>
                    <a:lnTo>
                      <a:pt x="1282" y="417"/>
                    </a:lnTo>
                    <a:lnTo>
                      <a:pt x="1284" y="416"/>
                    </a:lnTo>
                    <a:lnTo>
                      <a:pt x="1288" y="416"/>
                    </a:lnTo>
                    <a:lnTo>
                      <a:pt x="1289" y="416"/>
                    </a:lnTo>
                    <a:lnTo>
                      <a:pt x="1293" y="416"/>
                    </a:lnTo>
                    <a:lnTo>
                      <a:pt x="1295" y="417"/>
                    </a:lnTo>
                    <a:lnTo>
                      <a:pt x="1296" y="417"/>
                    </a:lnTo>
                    <a:lnTo>
                      <a:pt x="1298" y="421"/>
                    </a:lnTo>
                    <a:lnTo>
                      <a:pt x="1300" y="424"/>
                    </a:lnTo>
                    <a:lnTo>
                      <a:pt x="1300" y="428"/>
                    </a:lnTo>
                    <a:lnTo>
                      <a:pt x="1302" y="432"/>
                    </a:lnTo>
                    <a:lnTo>
                      <a:pt x="1302" y="433"/>
                    </a:lnTo>
                    <a:lnTo>
                      <a:pt x="1304" y="435"/>
                    </a:lnTo>
                    <a:lnTo>
                      <a:pt x="1305" y="439"/>
                    </a:lnTo>
                    <a:lnTo>
                      <a:pt x="1307" y="442"/>
                    </a:lnTo>
                    <a:lnTo>
                      <a:pt x="1309" y="444"/>
                    </a:lnTo>
                    <a:lnTo>
                      <a:pt x="1307" y="446"/>
                    </a:lnTo>
                    <a:lnTo>
                      <a:pt x="1305" y="446"/>
                    </a:lnTo>
                    <a:lnTo>
                      <a:pt x="1304" y="446"/>
                    </a:lnTo>
                    <a:lnTo>
                      <a:pt x="1302" y="446"/>
                    </a:lnTo>
                    <a:lnTo>
                      <a:pt x="1300" y="447"/>
                    </a:lnTo>
                    <a:lnTo>
                      <a:pt x="1296" y="449"/>
                    </a:lnTo>
                    <a:lnTo>
                      <a:pt x="1295" y="451"/>
                    </a:lnTo>
                    <a:lnTo>
                      <a:pt x="1291" y="451"/>
                    </a:lnTo>
                    <a:lnTo>
                      <a:pt x="1289" y="449"/>
                    </a:lnTo>
                    <a:lnTo>
                      <a:pt x="1288" y="449"/>
                    </a:lnTo>
                    <a:lnTo>
                      <a:pt x="1286" y="447"/>
                    </a:lnTo>
                    <a:lnTo>
                      <a:pt x="1284" y="446"/>
                    </a:lnTo>
                    <a:lnTo>
                      <a:pt x="1284" y="447"/>
                    </a:lnTo>
                    <a:lnTo>
                      <a:pt x="1284" y="451"/>
                    </a:lnTo>
                    <a:lnTo>
                      <a:pt x="1284" y="455"/>
                    </a:lnTo>
                    <a:lnTo>
                      <a:pt x="1284" y="458"/>
                    </a:lnTo>
                    <a:lnTo>
                      <a:pt x="1286" y="462"/>
                    </a:lnTo>
                    <a:lnTo>
                      <a:pt x="1288" y="463"/>
                    </a:lnTo>
                    <a:lnTo>
                      <a:pt x="1289" y="463"/>
                    </a:lnTo>
                    <a:lnTo>
                      <a:pt x="1289" y="465"/>
                    </a:lnTo>
                    <a:lnTo>
                      <a:pt x="1291" y="467"/>
                    </a:lnTo>
                    <a:lnTo>
                      <a:pt x="1289" y="471"/>
                    </a:lnTo>
                    <a:lnTo>
                      <a:pt x="1289" y="474"/>
                    </a:lnTo>
                    <a:lnTo>
                      <a:pt x="1289" y="476"/>
                    </a:lnTo>
                    <a:lnTo>
                      <a:pt x="1289" y="478"/>
                    </a:lnTo>
                    <a:lnTo>
                      <a:pt x="1293" y="483"/>
                    </a:lnTo>
                    <a:lnTo>
                      <a:pt x="1296" y="487"/>
                    </a:lnTo>
                    <a:lnTo>
                      <a:pt x="1298" y="488"/>
                    </a:lnTo>
                    <a:lnTo>
                      <a:pt x="1300" y="490"/>
                    </a:lnTo>
                    <a:lnTo>
                      <a:pt x="1302" y="492"/>
                    </a:lnTo>
                    <a:lnTo>
                      <a:pt x="1304" y="494"/>
                    </a:lnTo>
                    <a:lnTo>
                      <a:pt x="1305" y="495"/>
                    </a:lnTo>
                    <a:lnTo>
                      <a:pt x="1305" y="497"/>
                    </a:lnTo>
                    <a:lnTo>
                      <a:pt x="1307" y="503"/>
                    </a:lnTo>
                    <a:lnTo>
                      <a:pt x="1307" y="506"/>
                    </a:lnTo>
                    <a:lnTo>
                      <a:pt x="1307" y="508"/>
                    </a:lnTo>
                    <a:lnTo>
                      <a:pt x="1307" y="510"/>
                    </a:lnTo>
                    <a:lnTo>
                      <a:pt x="1307" y="511"/>
                    </a:lnTo>
                    <a:lnTo>
                      <a:pt x="1311" y="511"/>
                    </a:lnTo>
                    <a:lnTo>
                      <a:pt x="1312" y="510"/>
                    </a:lnTo>
                    <a:lnTo>
                      <a:pt x="1316" y="510"/>
                    </a:lnTo>
                    <a:lnTo>
                      <a:pt x="1318" y="510"/>
                    </a:lnTo>
                    <a:lnTo>
                      <a:pt x="1319" y="508"/>
                    </a:lnTo>
                    <a:lnTo>
                      <a:pt x="1321" y="508"/>
                    </a:lnTo>
                    <a:lnTo>
                      <a:pt x="1321" y="506"/>
                    </a:lnTo>
                    <a:lnTo>
                      <a:pt x="1321" y="504"/>
                    </a:lnTo>
                    <a:lnTo>
                      <a:pt x="1321" y="501"/>
                    </a:lnTo>
                    <a:lnTo>
                      <a:pt x="1321" y="499"/>
                    </a:lnTo>
                    <a:lnTo>
                      <a:pt x="1323" y="495"/>
                    </a:lnTo>
                    <a:lnTo>
                      <a:pt x="1325" y="494"/>
                    </a:lnTo>
                    <a:lnTo>
                      <a:pt x="1327" y="494"/>
                    </a:lnTo>
                    <a:lnTo>
                      <a:pt x="1330" y="494"/>
                    </a:lnTo>
                    <a:lnTo>
                      <a:pt x="1332" y="494"/>
                    </a:lnTo>
                    <a:lnTo>
                      <a:pt x="1334" y="494"/>
                    </a:lnTo>
                    <a:lnTo>
                      <a:pt x="1335" y="492"/>
                    </a:lnTo>
                    <a:lnTo>
                      <a:pt x="1337" y="492"/>
                    </a:lnTo>
                    <a:lnTo>
                      <a:pt x="1339" y="488"/>
                    </a:lnTo>
                    <a:lnTo>
                      <a:pt x="1341" y="483"/>
                    </a:lnTo>
                    <a:lnTo>
                      <a:pt x="1343" y="479"/>
                    </a:lnTo>
                    <a:lnTo>
                      <a:pt x="1344" y="479"/>
                    </a:lnTo>
                    <a:lnTo>
                      <a:pt x="1348" y="479"/>
                    </a:lnTo>
                    <a:lnTo>
                      <a:pt x="1350" y="479"/>
                    </a:lnTo>
                    <a:lnTo>
                      <a:pt x="1353" y="481"/>
                    </a:lnTo>
                    <a:lnTo>
                      <a:pt x="1357" y="479"/>
                    </a:lnTo>
                    <a:lnTo>
                      <a:pt x="1360" y="479"/>
                    </a:lnTo>
                    <a:lnTo>
                      <a:pt x="1364" y="481"/>
                    </a:lnTo>
                    <a:lnTo>
                      <a:pt x="1367" y="483"/>
                    </a:lnTo>
                    <a:lnTo>
                      <a:pt x="1371" y="485"/>
                    </a:lnTo>
                    <a:lnTo>
                      <a:pt x="1371" y="487"/>
                    </a:lnTo>
                    <a:lnTo>
                      <a:pt x="1371" y="490"/>
                    </a:lnTo>
                    <a:lnTo>
                      <a:pt x="1371" y="494"/>
                    </a:lnTo>
                    <a:lnTo>
                      <a:pt x="1371" y="506"/>
                    </a:lnTo>
                    <a:lnTo>
                      <a:pt x="1369" y="510"/>
                    </a:lnTo>
                    <a:lnTo>
                      <a:pt x="1367" y="511"/>
                    </a:lnTo>
                    <a:lnTo>
                      <a:pt x="1366" y="513"/>
                    </a:lnTo>
                    <a:lnTo>
                      <a:pt x="1364" y="515"/>
                    </a:lnTo>
                    <a:lnTo>
                      <a:pt x="1364" y="518"/>
                    </a:lnTo>
                    <a:lnTo>
                      <a:pt x="1366" y="520"/>
                    </a:lnTo>
                    <a:lnTo>
                      <a:pt x="1369" y="524"/>
                    </a:lnTo>
                    <a:lnTo>
                      <a:pt x="1371" y="527"/>
                    </a:lnTo>
                    <a:lnTo>
                      <a:pt x="1371" y="531"/>
                    </a:lnTo>
                    <a:lnTo>
                      <a:pt x="1371" y="534"/>
                    </a:lnTo>
                    <a:lnTo>
                      <a:pt x="1369" y="538"/>
                    </a:lnTo>
                    <a:lnTo>
                      <a:pt x="1367" y="542"/>
                    </a:lnTo>
                    <a:lnTo>
                      <a:pt x="1366" y="545"/>
                    </a:lnTo>
                    <a:lnTo>
                      <a:pt x="1366" y="552"/>
                    </a:lnTo>
                    <a:lnTo>
                      <a:pt x="1366" y="559"/>
                    </a:lnTo>
                    <a:lnTo>
                      <a:pt x="1366" y="563"/>
                    </a:lnTo>
                    <a:lnTo>
                      <a:pt x="1366" y="565"/>
                    </a:lnTo>
                    <a:lnTo>
                      <a:pt x="1367" y="565"/>
                    </a:lnTo>
                    <a:lnTo>
                      <a:pt x="1367" y="566"/>
                    </a:lnTo>
                    <a:lnTo>
                      <a:pt x="1367" y="568"/>
                    </a:lnTo>
                    <a:lnTo>
                      <a:pt x="1366" y="572"/>
                    </a:lnTo>
                    <a:lnTo>
                      <a:pt x="1366" y="575"/>
                    </a:lnTo>
                    <a:lnTo>
                      <a:pt x="1366" y="577"/>
                    </a:lnTo>
                    <a:lnTo>
                      <a:pt x="1367" y="579"/>
                    </a:lnTo>
                    <a:lnTo>
                      <a:pt x="1369" y="581"/>
                    </a:lnTo>
                    <a:lnTo>
                      <a:pt x="1373" y="582"/>
                    </a:lnTo>
                    <a:lnTo>
                      <a:pt x="1376" y="586"/>
                    </a:lnTo>
                    <a:lnTo>
                      <a:pt x="1378" y="588"/>
                    </a:lnTo>
                    <a:lnTo>
                      <a:pt x="1378" y="589"/>
                    </a:lnTo>
                    <a:lnTo>
                      <a:pt x="1376" y="591"/>
                    </a:lnTo>
                    <a:lnTo>
                      <a:pt x="1375" y="591"/>
                    </a:lnTo>
                    <a:lnTo>
                      <a:pt x="1373" y="591"/>
                    </a:lnTo>
                    <a:lnTo>
                      <a:pt x="1371" y="593"/>
                    </a:lnTo>
                    <a:lnTo>
                      <a:pt x="1371" y="595"/>
                    </a:lnTo>
                    <a:lnTo>
                      <a:pt x="1369" y="600"/>
                    </a:lnTo>
                    <a:lnTo>
                      <a:pt x="1366" y="604"/>
                    </a:lnTo>
                    <a:lnTo>
                      <a:pt x="1366" y="607"/>
                    </a:lnTo>
                    <a:lnTo>
                      <a:pt x="1364" y="611"/>
                    </a:lnTo>
                    <a:lnTo>
                      <a:pt x="1360" y="614"/>
                    </a:lnTo>
                    <a:lnTo>
                      <a:pt x="1359" y="616"/>
                    </a:lnTo>
                    <a:lnTo>
                      <a:pt x="1359" y="620"/>
                    </a:lnTo>
                    <a:lnTo>
                      <a:pt x="1360" y="621"/>
                    </a:lnTo>
                    <a:lnTo>
                      <a:pt x="1364" y="625"/>
                    </a:lnTo>
                    <a:lnTo>
                      <a:pt x="1367" y="628"/>
                    </a:lnTo>
                    <a:lnTo>
                      <a:pt x="1369" y="632"/>
                    </a:lnTo>
                    <a:lnTo>
                      <a:pt x="1369" y="636"/>
                    </a:lnTo>
                    <a:lnTo>
                      <a:pt x="1371" y="639"/>
                    </a:lnTo>
                    <a:lnTo>
                      <a:pt x="1375" y="641"/>
                    </a:lnTo>
                    <a:lnTo>
                      <a:pt x="1376" y="644"/>
                    </a:lnTo>
                    <a:lnTo>
                      <a:pt x="1378" y="646"/>
                    </a:lnTo>
                    <a:lnTo>
                      <a:pt x="1382" y="648"/>
                    </a:lnTo>
                    <a:lnTo>
                      <a:pt x="1383" y="652"/>
                    </a:lnTo>
                    <a:lnTo>
                      <a:pt x="1387" y="655"/>
                    </a:lnTo>
                    <a:lnTo>
                      <a:pt x="1389" y="657"/>
                    </a:lnTo>
                    <a:lnTo>
                      <a:pt x="1392" y="660"/>
                    </a:lnTo>
                    <a:lnTo>
                      <a:pt x="1396" y="662"/>
                    </a:lnTo>
                    <a:lnTo>
                      <a:pt x="1398" y="664"/>
                    </a:lnTo>
                    <a:lnTo>
                      <a:pt x="1399" y="668"/>
                    </a:lnTo>
                    <a:lnTo>
                      <a:pt x="1399" y="673"/>
                    </a:lnTo>
                    <a:lnTo>
                      <a:pt x="1398" y="676"/>
                    </a:lnTo>
                    <a:lnTo>
                      <a:pt x="1398" y="680"/>
                    </a:lnTo>
                    <a:lnTo>
                      <a:pt x="1398" y="684"/>
                    </a:lnTo>
                    <a:lnTo>
                      <a:pt x="1399" y="689"/>
                    </a:lnTo>
                    <a:lnTo>
                      <a:pt x="1399" y="692"/>
                    </a:lnTo>
                    <a:lnTo>
                      <a:pt x="1401" y="696"/>
                    </a:lnTo>
                    <a:lnTo>
                      <a:pt x="1401" y="698"/>
                    </a:lnTo>
                    <a:lnTo>
                      <a:pt x="1401" y="699"/>
                    </a:lnTo>
                    <a:lnTo>
                      <a:pt x="1403" y="703"/>
                    </a:lnTo>
                    <a:lnTo>
                      <a:pt x="1403" y="705"/>
                    </a:lnTo>
                    <a:lnTo>
                      <a:pt x="1405" y="707"/>
                    </a:lnTo>
                    <a:lnTo>
                      <a:pt x="1406" y="707"/>
                    </a:lnTo>
                    <a:lnTo>
                      <a:pt x="1408" y="707"/>
                    </a:lnTo>
                    <a:lnTo>
                      <a:pt x="1410" y="708"/>
                    </a:lnTo>
                    <a:lnTo>
                      <a:pt x="1412" y="708"/>
                    </a:lnTo>
                    <a:lnTo>
                      <a:pt x="1414" y="710"/>
                    </a:lnTo>
                    <a:lnTo>
                      <a:pt x="1414" y="712"/>
                    </a:lnTo>
                    <a:lnTo>
                      <a:pt x="1415" y="714"/>
                    </a:lnTo>
                    <a:lnTo>
                      <a:pt x="1414" y="717"/>
                    </a:lnTo>
                    <a:lnTo>
                      <a:pt x="1414" y="721"/>
                    </a:lnTo>
                    <a:lnTo>
                      <a:pt x="1414" y="724"/>
                    </a:lnTo>
                    <a:lnTo>
                      <a:pt x="1412" y="730"/>
                    </a:lnTo>
                    <a:lnTo>
                      <a:pt x="1410" y="733"/>
                    </a:lnTo>
                    <a:lnTo>
                      <a:pt x="1410" y="739"/>
                    </a:lnTo>
                    <a:lnTo>
                      <a:pt x="1410" y="740"/>
                    </a:lnTo>
                    <a:lnTo>
                      <a:pt x="1412" y="742"/>
                    </a:lnTo>
                    <a:lnTo>
                      <a:pt x="1415" y="742"/>
                    </a:lnTo>
                    <a:lnTo>
                      <a:pt x="1417" y="744"/>
                    </a:lnTo>
                    <a:lnTo>
                      <a:pt x="1419" y="746"/>
                    </a:lnTo>
                    <a:lnTo>
                      <a:pt x="1421" y="751"/>
                    </a:lnTo>
                    <a:lnTo>
                      <a:pt x="1422" y="754"/>
                    </a:lnTo>
                    <a:lnTo>
                      <a:pt x="1424" y="758"/>
                    </a:lnTo>
                    <a:lnTo>
                      <a:pt x="1426" y="762"/>
                    </a:lnTo>
                    <a:lnTo>
                      <a:pt x="1430" y="763"/>
                    </a:lnTo>
                    <a:lnTo>
                      <a:pt x="1431" y="763"/>
                    </a:lnTo>
                    <a:lnTo>
                      <a:pt x="1435" y="765"/>
                    </a:lnTo>
                    <a:lnTo>
                      <a:pt x="1440" y="765"/>
                    </a:lnTo>
                    <a:lnTo>
                      <a:pt x="1442" y="765"/>
                    </a:lnTo>
                    <a:lnTo>
                      <a:pt x="1446" y="765"/>
                    </a:lnTo>
                    <a:lnTo>
                      <a:pt x="1447" y="765"/>
                    </a:lnTo>
                    <a:lnTo>
                      <a:pt x="1449" y="767"/>
                    </a:lnTo>
                    <a:lnTo>
                      <a:pt x="1451" y="769"/>
                    </a:lnTo>
                    <a:lnTo>
                      <a:pt x="1453" y="770"/>
                    </a:lnTo>
                    <a:lnTo>
                      <a:pt x="1454" y="770"/>
                    </a:lnTo>
                    <a:lnTo>
                      <a:pt x="1458" y="770"/>
                    </a:lnTo>
                    <a:lnTo>
                      <a:pt x="1463" y="769"/>
                    </a:lnTo>
                    <a:lnTo>
                      <a:pt x="1469" y="767"/>
                    </a:lnTo>
                    <a:lnTo>
                      <a:pt x="1472" y="765"/>
                    </a:lnTo>
                    <a:lnTo>
                      <a:pt x="1476" y="765"/>
                    </a:lnTo>
                    <a:lnTo>
                      <a:pt x="1479" y="765"/>
                    </a:lnTo>
                    <a:lnTo>
                      <a:pt x="1485" y="765"/>
                    </a:lnTo>
                    <a:lnTo>
                      <a:pt x="1490" y="767"/>
                    </a:lnTo>
                    <a:lnTo>
                      <a:pt x="1493" y="767"/>
                    </a:lnTo>
                    <a:lnTo>
                      <a:pt x="1497" y="769"/>
                    </a:lnTo>
                    <a:lnTo>
                      <a:pt x="1501" y="769"/>
                    </a:lnTo>
                    <a:lnTo>
                      <a:pt x="1502" y="772"/>
                    </a:lnTo>
                    <a:lnTo>
                      <a:pt x="1504" y="774"/>
                    </a:lnTo>
                    <a:lnTo>
                      <a:pt x="1506" y="774"/>
                    </a:lnTo>
                    <a:lnTo>
                      <a:pt x="1508" y="772"/>
                    </a:lnTo>
                    <a:lnTo>
                      <a:pt x="1509" y="772"/>
                    </a:lnTo>
                    <a:lnTo>
                      <a:pt x="1513" y="772"/>
                    </a:lnTo>
                    <a:lnTo>
                      <a:pt x="1517" y="774"/>
                    </a:lnTo>
                    <a:lnTo>
                      <a:pt x="1520" y="776"/>
                    </a:lnTo>
                    <a:lnTo>
                      <a:pt x="1522" y="778"/>
                    </a:lnTo>
                    <a:lnTo>
                      <a:pt x="1525" y="778"/>
                    </a:lnTo>
                    <a:lnTo>
                      <a:pt x="1529" y="779"/>
                    </a:lnTo>
                    <a:lnTo>
                      <a:pt x="1533" y="779"/>
                    </a:lnTo>
                    <a:lnTo>
                      <a:pt x="1536" y="779"/>
                    </a:lnTo>
                    <a:lnTo>
                      <a:pt x="1538" y="779"/>
                    </a:lnTo>
                    <a:lnTo>
                      <a:pt x="1540" y="781"/>
                    </a:lnTo>
                    <a:lnTo>
                      <a:pt x="1543" y="785"/>
                    </a:lnTo>
                    <a:lnTo>
                      <a:pt x="1545" y="786"/>
                    </a:lnTo>
                    <a:lnTo>
                      <a:pt x="1547" y="786"/>
                    </a:lnTo>
                    <a:lnTo>
                      <a:pt x="1549" y="786"/>
                    </a:lnTo>
                    <a:lnTo>
                      <a:pt x="1550" y="785"/>
                    </a:lnTo>
                    <a:lnTo>
                      <a:pt x="1552" y="785"/>
                    </a:lnTo>
                    <a:lnTo>
                      <a:pt x="1556" y="783"/>
                    </a:lnTo>
                    <a:lnTo>
                      <a:pt x="1557" y="781"/>
                    </a:lnTo>
                    <a:lnTo>
                      <a:pt x="1561" y="781"/>
                    </a:lnTo>
                    <a:lnTo>
                      <a:pt x="1565" y="781"/>
                    </a:lnTo>
                    <a:lnTo>
                      <a:pt x="1568" y="781"/>
                    </a:lnTo>
                    <a:lnTo>
                      <a:pt x="1570" y="779"/>
                    </a:lnTo>
                    <a:lnTo>
                      <a:pt x="1572" y="778"/>
                    </a:lnTo>
                    <a:lnTo>
                      <a:pt x="1573" y="776"/>
                    </a:lnTo>
                    <a:lnTo>
                      <a:pt x="1575" y="774"/>
                    </a:lnTo>
                    <a:lnTo>
                      <a:pt x="1579" y="772"/>
                    </a:lnTo>
                    <a:lnTo>
                      <a:pt x="1581" y="772"/>
                    </a:lnTo>
                    <a:lnTo>
                      <a:pt x="1582" y="774"/>
                    </a:lnTo>
                    <a:lnTo>
                      <a:pt x="1586" y="776"/>
                    </a:lnTo>
                    <a:lnTo>
                      <a:pt x="1588" y="778"/>
                    </a:lnTo>
                    <a:lnTo>
                      <a:pt x="1591" y="781"/>
                    </a:lnTo>
                    <a:lnTo>
                      <a:pt x="1595" y="785"/>
                    </a:lnTo>
                    <a:lnTo>
                      <a:pt x="1596" y="785"/>
                    </a:lnTo>
                    <a:lnTo>
                      <a:pt x="1596" y="786"/>
                    </a:lnTo>
                    <a:lnTo>
                      <a:pt x="1598" y="786"/>
                    </a:lnTo>
                    <a:lnTo>
                      <a:pt x="1598" y="788"/>
                    </a:lnTo>
                    <a:lnTo>
                      <a:pt x="1600" y="790"/>
                    </a:lnTo>
                    <a:lnTo>
                      <a:pt x="1600" y="794"/>
                    </a:lnTo>
                    <a:lnTo>
                      <a:pt x="1600" y="797"/>
                    </a:lnTo>
                    <a:lnTo>
                      <a:pt x="1602" y="799"/>
                    </a:lnTo>
                    <a:lnTo>
                      <a:pt x="1604" y="802"/>
                    </a:lnTo>
                    <a:lnTo>
                      <a:pt x="1605" y="802"/>
                    </a:lnTo>
                    <a:lnTo>
                      <a:pt x="1609" y="802"/>
                    </a:lnTo>
                    <a:lnTo>
                      <a:pt x="1611" y="802"/>
                    </a:lnTo>
                    <a:lnTo>
                      <a:pt x="1614" y="802"/>
                    </a:lnTo>
                    <a:lnTo>
                      <a:pt x="1620" y="802"/>
                    </a:lnTo>
                    <a:lnTo>
                      <a:pt x="1621" y="802"/>
                    </a:lnTo>
                    <a:lnTo>
                      <a:pt x="1623" y="804"/>
                    </a:lnTo>
                    <a:lnTo>
                      <a:pt x="1625" y="806"/>
                    </a:lnTo>
                    <a:lnTo>
                      <a:pt x="1628" y="808"/>
                    </a:lnTo>
                    <a:lnTo>
                      <a:pt x="1630" y="810"/>
                    </a:lnTo>
                    <a:lnTo>
                      <a:pt x="1632" y="811"/>
                    </a:lnTo>
                    <a:lnTo>
                      <a:pt x="1632" y="813"/>
                    </a:lnTo>
                    <a:lnTo>
                      <a:pt x="1632" y="817"/>
                    </a:lnTo>
                    <a:lnTo>
                      <a:pt x="1630" y="820"/>
                    </a:lnTo>
                    <a:lnTo>
                      <a:pt x="1628" y="824"/>
                    </a:lnTo>
                    <a:lnTo>
                      <a:pt x="1627" y="827"/>
                    </a:lnTo>
                    <a:lnTo>
                      <a:pt x="1625" y="829"/>
                    </a:lnTo>
                    <a:lnTo>
                      <a:pt x="1625" y="831"/>
                    </a:lnTo>
                    <a:lnTo>
                      <a:pt x="1627" y="833"/>
                    </a:lnTo>
                    <a:lnTo>
                      <a:pt x="1627" y="834"/>
                    </a:lnTo>
                    <a:lnTo>
                      <a:pt x="1627" y="838"/>
                    </a:lnTo>
                    <a:lnTo>
                      <a:pt x="1628" y="840"/>
                    </a:lnTo>
                    <a:lnTo>
                      <a:pt x="1632" y="840"/>
                    </a:lnTo>
                    <a:lnTo>
                      <a:pt x="1634" y="838"/>
                    </a:lnTo>
                    <a:lnTo>
                      <a:pt x="1636" y="838"/>
                    </a:lnTo>
                    <a:lnTo>
                      <a:pt x="1641" y="836"/>
                    </a:lnTo>
                    <a:lnTo>
                      <a:pt x="1643" y="834"/>
                    </a:lnTo>
                    <a:lnTo>
                      <a:pt x="1644" y="833"/>
                    </a:lnTo>
                    <a:lnTo>
                      <a:pt x="1646" y="834"/>
                    </a:lnTo>
                    <a:lnTo>
                      <a:pt x="1650" y="834"/>
                    </a:lnTo>
                    <a:lnTo>
                      <a:pt x="1652" y="834"/>
                    </a:lnTo>
                    <a:lnTo>
                      <a:pt x="1653" y="833"/>
                    </a:lnTo>
                    <a:lnTo>
                      <a:pt x="1655" y="829"/>
                    </a:lnTo>
                    <a:lnTo>
                      <a:pt x="1655" y="827"/>
                    </a:lnTo>
                    <a:lnTo>
                      <a:pt x="1657" y="825"/>
                    </a:lnTo>
                    <a:lnTo>
                      <a:pt x="1659" y="825"/>
                    </a:lnTo>
                    <a:lnTo>
                      <a:pt x="1660" y="825"/>
                    </a:lnTo>
                    <a:lnTo>
                      <a:pt x="1662" y="827"/>
                    </a:lnTo>
                    <a:lnTo>
                      <a:pt x="1662" y="829"/>
                    </a:lnTo>
                    <a:lnTo>
                      <a:pt x="1664" y="829"/>
                    </a:lnTo>
                    <a:lnTo>
                      <a:pt x="1666" y="831"/>
                    </a:lnTo>
                    <a:lnTo>
                      <a:pt x="1668" y="833"/>
                    </a:lnTo>
                    <a:lnTo>
                      <a:pt x="1669" y="834"/>
                    </a:lnTo>
                    <a:lnTo>
                      <a:pt x="1671" y="834"/>
                    </a:lnTo>
                    <a:lnTo>
                      <a:pt x="1675" y="836"/>
                    </a:lnTo>
                    <a:lnTo>
                      <a:pt x="1673" y="836"/>
                    </a:lnTo>
                    <a:lnTo>
                      <a:pt x="1669" y="836"/>
                    </a:lnTo>
                    <a:lnTo>
                      <a:pt x="1666" y="836"/>
                    </a:lnTo>
                    <a:lnTo>
                      <a:pt x="1662" y="838"/>
                    </a:lnTo>
                    <a:lnTo>
                      <a:pt x="1659" y="841"/>
                    </a:lnTo>
                    <a:lnTo>
                      <a:pt x="1659" y="843"/>
                    </a:lnTo>
                    <a:lnTo>
                      <a:pt x="1659" y="847"/>
                    </a:lnTo>
                    <a:lnTo>
                      <a:pt x="1659" y="849"/>
                    </a:lnTo>
                    <a:lnTo>
                      <a:pt x="1657" y="849"/>
                    </a:lnTo>
                    <a:lnTo>
                      <a:pt x="1655" y="850"/>
                    </a:lnTo>
                    <a:lnTo>
                      <a:pt x="1653" y="852"/>
                    </a:lnTo>
                    <a:lnTo>
                      <a:pt x="1650" y="856"/>
                    </a:lnTo>
                    <a:lnTo>
                      <a:pt x="1650" y="859"/>
                    </a:lnTo>
                    <a:lnTo>
                      <a:pt x="1648" y="863"/>
                    </a:lnTo>
                    <a:lnTo>
                      <a:pt x="1646" y="865"/>
                    </a:lnTo>
                    <a:lnTo>
                      <a:pt x="1644" y="865"/>
                    </a:lnTo>
                    <a:lnTo>
                      <a:pt x="1641" y="866"/>
                    </a:lnTo>
                    <a:lnTo>
                      <a:pt x="1639" y="866"/>
                    </a:lnTo>
                    <a:lnTo>
                      <a:pt x="1637" y="868"/>
                    </a:lnTo>
                    <a:lnTo>
                      <a:pt x="1636" y="868"/>
                    </a:lnTo>
                    <a:lnTo>
                      <a:pt x="1634" y="872"/>
                    </a:lnTo>
                    <a:lnTo>
                      <a:pt x="1632" y="873"/>
                    </a:lnTo>
                    <a:lnTo>
                      <a:pt x="1630" y="875"/>
                    </a:lnTo>
                    <a:lnTo>
                      <a:pt x="1627" y="877"/>
                    </a:lnTo>
                    <a:lnTo>
                      <a:pt x="1627" y="879"/>
                    </a:lnTo>
                    <a:lnTo>
                      <a:pt x="1627" y="882"/>
                    </a:lnTo>
                    <a:lnTo>
                      <a:pt x="1625" y="886"/>
                    </a:lnTo>
                    <a:lnTo>
                      <a:pt x="1625" y="889"/>
                    </a:lnTo>
                    <a:lnTo>
                      <a:pt x="1625" y="893"/>
                    </a:lnTo>
                    <a:lnTo>
                      <a:pt x="1625" y="896"/>
                    </a:lnTo>
                    <a:lnTo>
                      <a:pt x="1625" y="900"/>
                    </a:lnTo>
                    <a:lnTo>
                      <a:pt x="1628" y="902"/>
                    </a:lnTo>
                    <a:lnTo>
                      <a:pt x="1630" y="904"/>
                    </a:lnTo>
                    <a:lnTo>
                      <a:pt x="1630" y="907"/>
                    </a:lnTo>
                    <a:lnTo>
                      <a:pt x="1630" y="911"/>
                    </a:lnTo>
                    <a:lnTo>
                      <a:pt x="1627" y="912"/>
                    </a:lnTo>
                    <a:lnTo>
                      <a:pt x="1623" y="912"/>
                    </a:lnTo>
                    <a:lnTo>
                      <a:pt x="1620" y="912"/>
                    </a:lnTo>
                    <a:lnTo>
                      <a:pt x="1616" y="912"/>
                    </a:lnTo>
                    <a:lnTo>
                      <a:pt x="1611" y="912"/>
                    </a:lnTo>
                    <a:lnTo>
                      <a:pt x="1607" y="914"/>
                    </a:lnTo>
                    <a:lnTo>
                      <a:pt x="1604" y="914"/>
                    </a:lnTo>
                    <a:lnTo>
                      <a:pt x="1602" y="918"/>
                    </a:lnTo>
                    <a:lnTo>
                      <a:pt x="1600" y="921"/>
                    </a:lnTo>
                    <a:lnTo>
                      <a:pt x="1596" y="925"/>
                    </a:lnTo>
                    <a:lnTo>
                      <a:pt x="1595" y="928"/>
                    </a:lnTo>
                    <a:lnTo>
                      <a:pt x="1593" y="930"/>
                    </a:lnTo>
                    <a:lnTo>
                      <a:pt x="1589" y="930"/>
                    </a:lnTo>
                    <a:lnTo>
                      <a:pt x="1588" y="932"/>
                    </a:lnTo>
                    <a:lnTo>
                      <a:pt x="1584" y="934"/>
                    </a:lnTo>
                    <a:lnTo>
                      <a:pt x="1584" y="935"/>
                    </a:lnTo>
                    <a:lnTo>
                      <a:pt x="1584" y="937"/>
                    </a:lnTo>
                    <a:lnTo>
                      <a:pt x="1584" y="939"/>
                    </a:lnTo>
                    <a:lnTo>
                      <a:pt x="1586" y="939"/>
                    </a:lnTo>
                    <a:lnTo>
                      <a:pt x="1589" y="941"/>
                    </a:lnTo>
                    <a:lnTo>
                      <a:pt x="1591" y="941"/>
                    </a:lnTo>
                    <a:lnTo>
                      <a:pt x="1593" y="941"/>
                    </a:lnTo>
                    <a:lnTo>
                      <a:pt x="1595" y="943"/>
                    </a:lnTo>
                    <a:lnTo>
                      <a:pt x="1595" y="944"/>
                    </a:lnTo>
                    <a:lnTo>
                      <a:pt x="1595" y="948"/>
                    </a:lnTo>
                    <a:lnTo>
                      <a:pt x="1595" y="953"/>
                    </a:lnTo>
                    <a:lnTo>
                      <a:pt x="1593" y="955"/>
                    </a:lnTo>
                    <a:lnTo>
                      <a:pt x="1591" y="957"/>
                    </a:lnTo>
                    <a:lnTo>
                      <a:pt x="1588" y="959"/>
                    </a:lnTo>
                    <a:lnTo>
                      <a:pt x="1586" y="959"/>
                    </a:lnTo>
                    <a:lnTo>
                      <a:pt x="1584" y="959"/>
                    </a:lnTo>
                    <a:lnTo>
                      <a:pt x="1582" y="957"/>
                    </a:lnTo>
                    <a:lnTo>
                      <a:pt x="1581" y="955"/>
                    </a:lnTo>
                    <a:lnTo>
                      <a:pt x="1579" y="955"/>
                    </a:lnTo>
                    <a:lnTo>
                      <a:pt x="1575" y="955"/>
                    </a:lnTo>
                    <a:lnTo>
                      <a:pt x="1572" y="957"/>
                    </a:lnTo>
                    <a:lnTo>
                      <a:pt x="1568" y="957"/>
                    </a:lnTo>
                    <a:lnTo>
                      <a:pt x="1566" y="959"/>
                    </a:lnTo>
                    <a:lnTo>
                      <a:pt x="1566" y="962"/>
                    </a:lnTo>
                    <a:lnTo>
                      <a:pt x="1566" y="966"/>
                    </a:lnTo>
                    <a:lnTo>
                      <a:pt x="1568" y="969"/>
                    </a:lnTo>
                    <a:lnTo>
                      <a:pt x="1568" y="973"/>
                    </a:lnTo>
                    <a:lnTo>
                      <a:pt x="1568" y="976"/>
                    </a:lnTo>
                    <a:lnTo>
                      <a:pt x="1568" y="980"/>
                    </a:lnTo>
                    <a:lnTo>
                      <a:pt x="1568" y="983"/>
                    </a:lnTo>
                    <a:lnTo>
                      <a:pt x="1566" y="987"/>
                    </a:lnTo>
                    <a:lnTo>
                      <a:pt x="1563" y="989"/>
                    </a:lnTo>
                    <a:lnTo>
                      <a:pt x="1559" y="989"/>
                    </a:lnTo>
                    <a:lnTo>
                      <a:pt x="1556" y="989"/>
                    </a:lnTo>
                    <a:lnTo>
                      <a:pt x="1552" y="989"/>
                    </a:lnTo>
                    <a:lnTo>
                      <a:pt x="1550" y="987"/>
                    </a:lnTo>
                    <a:lnTo>
                      <a:pt x="1549" y="985"/>
                    </a:lnTo>
                    <a:lnTo>
                      <a:pt x="1547" y="983"/>
                    </a:lnTo>
                    <a:lnTo>
                      <a:pt x="1545" y="982"/>
                    </a:lnTo>
                    <a:lnTo>
                      <a:pt x="1543" y="982"/>
                    </a:lnTo>
                    <a:lnTo>
                      <a:pt x="1540" y="980"/>
                    </a:lnTo>
                    <a:lnTo>
                      <a:pt x="1536" y="980"/>
                    </a:lnTo>
                    <a:lnTo>
                      <a:pt x="1533" y="980"/>
                    </a:lnTo>
                    <a:lnTo>
                      <a:pt x="1531" y="980"/>
                    </a:lnTo>
                    <a:lnTo>
                      <a:pt x="1527" y="982"/>
                    </a:lnTo>
                    <a:lnTo>
                      <a:pt x="1524" y="983"/>
                    </a:lnTo>
                    <a:lnTo>
                      <a:pt x="1522" y="985"/>
                    </a:lnTo>
                    <a:lnTo>
                      <a:pt x="1518" y="985"/>
                    </a:lnTo>
                    <a:lnTo>
                      <a:pt x="1515" y="983"/>
                    </a:lnTo>
                    <a:lnTo>
                      <a:pt x="1513" y="982"/>
                    </a:lnTo>
                    <a:lnTo>
                      <a:pt x="1511" y="980"/>
                    </a:lnTo>
                    <a:lnTo>
                      <a:pt x="1511" y="976"/>
                    </a:lnTo>
                    <a:lnTo>
                      <a:pt x="1509" y="971"/>
                    </a:lnTo>
                    <a:lnTo>
                      <a:pt x="1508" y="967"/>
                    </a:lnTo>
                    <a:lnTo>
                      <a:pt x="1506" y="966"/>
                    </a:lnTo>
                    <a:lnTo>
                      <a:pt x="1504" y="966"/>
                    </a:lnTo>
                    <a:lnTo>
                      <a:pt x="1501" y="966"/>
                    </a:lnTo>
                    <a:lnTo>
                      <a:pt x="1497" y="966"/>
                    </a:lnTo>
                    <a:lnTo>
                      <a:pt x="1493" y="967"/>
                    </a:lnTo>
                    <a:lnTo>
                      <a:pt x="1490" y="967"/>
                    </a:lnTo>
                    <a:lnTo>
                      <a:pt x="1488" y="966"/>
                    </a:lnTo>
                    <a:lnTo>
                      <a:pt x="1488" y="962"/>
                    </a:lnTo>
                    <a:lnTo>
                      <a:pt x="1488" y="960"/>
                    </a:lnTo>
                    <a:lnTo>
                      <a:pt x="1488" y="957"/>
                    </a:lnTo>
                    <a:lnTo>
                      <a:pt x="1488" y="951"/>
                    </a:lnTo>
                    <a:lnTo>
                      <a:pt x="1488" y="950"/>
                    </a:lnTo>
                    <a:lnTo>
                      <a:pt x="1486" y="948"/>
                    </a:lnTo>
                    <a:lnTo>
                      <a:pt x="1485" y="948"/>
                    </a:lnTo>
                    <a:lnTo>
                      <a:pt x="1483" y="950"/>
                    </a:lnTo>
                    <a:lnTo>
                      <a:pt x="1481" y="950"/>
                    </a:lnTo>
                    <a:lnTo>
                      <a:pt x="1479" y="951"/>
                    </a:lnTo>
                    <a:lnTo>
                      <a:pt x="1478" y="951"/>
                    </a:lnTo>
                    <a:lnTo>
                      <a:pt x="1472" y="953"/>
                    </a:lnTo>
                    <a:lnTo>
                      <a:pt x="1469" y="957"/>
                    </a:lnTo>
                    <a:lnTo>
                      <a:pt x="1465" y="960"/>
                    </a:lnTo>
                    <a:lnTo>
                      <a:pt x="1463" y="966"/>
                    </a:lnTo>
                    <a:lnTo>
                      <a:pt x="1463" y="969"/>
                    </a:lnTo>
                    <a:lnTo>
                      <a:pt x="1465" y="973"/>
                    </a:lnTo>
                    <a:lnTo>
                      <a:pt x="1467" y="975"/>
                    </a:lnTo>
                    <a:lnTo>
                      <a:pt x="1467" y="976"/>
                    </a:lnTo>
                    <a:lnTo>
                      <a:pt x="1469" y="982"/>
                    </a:lnTo>
                    <a:lnTo>
                      <a:pt x="1470" y="989"/>
                    </a:lnTo>
                    <a:lnTo>
                      <a:pt x="1470" y="992"/>
                    </a:lnTo>
                    <a:lnTo>
                      <a:pt x="1470" y="996"/>
                    </a:lnTo>
                    <a:lnTo>
                      <a:pt x="1469" y="999"/>
                    </a:lnTo>
                    <a:lnTo>
                      <a:pt x="1467" y="1003"/>
                    </a:lnTo>
                    <a:lnTo>
                      <a:pt x="1465" y="1006"/>
                    </a:lnTo>
                    <a:lnTo>
                      <a:pt x="1463" y="1008"/>
                    </a:lnTo>
                    <a:lnTo>
                      <a:pt x="1462" y="1010"/>
                    </a:lnTo>
                    <a:lnTo>
                      <a:pt x="1460" y="1010"/>
                    </a:lnTo>
                    <a:lnTo>
                      <a:pt x="1458" y="1010"/>
                    </a:lnTo>
                    <a:lnTo>
                      <a:pt x="1456" y="1012"/>
                    </a:lnTo>
                    <a:lnTo>
                      <a:pt x="1454" y="1014"/>
                    </a:lnTo>
                    <a:lnTo>
                      <a:pt x="1451" y="1017"/>
                    </a:lnTo>
                    <a:lnTo>
                      <a:pt x="1446" y="1019"/>
                    </a:lnTo>
                    <a:lnTo>
                      <a:pt x="1444" y="1021"/>
                    </a:lnTo>
                    <a:lnTo>
                      <a:pt x="1442" y="1019"/>
                    </a:lnTo>
                    <a:lnTo>
                      <a:pt x="1440" y="1017"/>
                    </a:lnTo>
                    <a:lnTo>
                      <a:pt x="1438" y="1014"/>
                    </a:lnTo>
                    <a:lnTo>
                      <a:pt x="1437" y="1012"/>
                    </a:lnTo>
                    <a:lnTo>
                      <a:pt x="1435" y="1010"/>
                    </a:lnTo>
                    <a:lnTo>
                      <a:pt x="1433" y="1008"/>
                    </a:lnTo>
                    <a:lnTo>
                      <a:pt x="1433" y="1006"/>
                    </a:lnTo>
                    <a:lnTo>
                      <a:pt x="1431" y="1006"/>
                    </a:lnTo>
                    <a:lnTo>
                      <a:pt x="1430" y="1005"/>
                    </a:lnTo>
                    <a:lnTo>
                      <a:pt x="1428" y="1005"/>
                    </a:lnTo>
                    <a:lnTo>
                      <a:pt x="1424" y="1003"/>
                    </a:lnTo>
                    <a:lnTo>
                      <a:pt x="1422" y="1003"/>
                    </a:lnTo>
                    <a:lnTo>
                      <a:pt x="1421" y="1003"/>
                    </a:lnTo>
                    <a:lnTo>
                      <a:pt x="1419" y="1005"/>
                    </a:lnTo>
                    <a:lnTo>
                      <a:pt x="1415" y="1005"/>
                    </a:lnTo>
                    <a:lnTo>
                      <a:pt x="1414" y="1003"/>
                    </a:lnTo>
                    <a:lnTo>
                      <a:pt x="1410" y="999"/>
                    </a:lnTo>
                    <a:lnTo>
                      <a:pt x="1405" y="996"/>
                    </a:lnTo>
                    <a:lnTo>
                      <a:pt x="1403" y="992"/>
                    </a:lnTo>
                    <a:lnTo>
                      <a:pt x="1398" y="991"/>
                    </a:lnTo>
                    <a:lnTo>
                      <a:pt x="1394" y="989"/>
                    </a:lnTo>
                    <a:lnTo>
                      <a:pt x="1391" y="989"/>
                    </a:lnTo>
                    <a:lnTo>
                      <a:pt x="1387" y="989"/>
                    </a:lnTo>
                    <a:lnTo>
                      <a:pt x="1385" y="991"/>
                    </a:lnTo>
                    <a:lnTo>
                      <a:pt x="1383" y="994"/>
                    </a:lnTo>
                    <a:lnTo>
                      <a:pt x="1382" y="996"/>
                    </a:lnTo>
                    <a:lnTo>
                      <a:pt x="1380" y="999"/>
                    </a:lnTo>
                    <a:lnTo>
                      <a:pt x="1376" y="1003"/>
                    </a:lnTo>
                    <a:lnTo>
                      <a:pt x="1373" y="1010"/>
                    </a:lnTo>
                    <a:lnTo>
                      <a:pt x="1369" y="1015"/>
                    </a:lnTo>
                    <a:lnTo>
                      <a:pt x="1367" y="1017"/>
                    </a:lnTo>
                    <a:lnTo>
                      <a:pt x="1364" y="1017"/>
                    </a:lnTo>
                    <a:lnTo>
                      <a:pt x="1360" y="1017"/>
                    </a:lnTo>
                    <a:lnTo>
                      <a:pt x="1359" y="1019"/>
                    </a:lnTo>
                    <a:lnTo>
                      <a:pt x="1355" y="1021"/>
                    </a:lnTo>
                    <a:lnTo>
                      <a:pt x="1351" y="1021"/>
                    </a:lnTo>
                    <a:lnTo>
                      <a:pt x="1348" y="1021"/>
                    </a:lnTo>
                    <a:lnTo>
                      <a:pt x="1346" y="1021"/>
                    </a:lnTo>
                    <a:lnTo>
                      <a:pt x="1343" y="1021"/>
                    </a:lnTo>
                    <a:lnTo>
                      <a:pt x="1341" y="1019"/>
                    </a:lnTo>
                    <a:lnTo>
                      <a:pt x="1339" y="1021"/>
                    </a:lnTo>
                    <a:lnTo>
                      <a:pt x="1337" y="1022"/>
                    </a:lnTo>
                    <a:lnTo>
                      <a:pt x="1335" y="1026"/>
                    </a:lnTo>
                    <a:lnTo>
                      <a:pt x="1334" y="1030"/>
                    </a:lnTo>
                    <a:lnTo>
                      <a:pt x="1332" y="1031"/>
                    </a:lnTo>
                    <a:lnTo>
                      <a:pt x="1328" y="1033"/>
                    </a:lnTo>
                    <a:lnTo>
                      <a:pt x="1323" y="1033"/>
                    </a:lnTo>
                    <a:lnTo>
                      <a:pt x="1319" y="1033"/>
                    </a:lnTo>
                    <a:lnTo>
                      <a:pt x="1318" y="1033"/>
                    </a:lnTo>
                    <a:lnTo>
                      <a:pt x="1316" y="1031"/>
                    </a:lnTo>
                    <a:lnTo>
                      <a:pt x="1318" y="1031"/>
                    </a:lnTo>
                    <a:lnTo>
                      <a:pt x="1318" y="1030"/>
                    </a:lnTo>
                    <a:lnTo>
                      <a:pt x="1319" y="1028"/>
                    </a:lnTo>
                    <a:lnTo>
                      <a:pt x="1318" y="1024"/>
                    </a:lnTo>
                    <a:lnTo>
                      <a:pt x="1316" y="1022"/>
                    </a:lnTo>
                    <a:lnTo>
                      <a:pt x="1314" y="1021"/>
                    </a:lnTo>
                    <a:lnTo>
                      <a:pt x="1314" y="1019"/>
                    </a:lnTo>
                    <a:lnTo>
                      <a:pt x="1312" y="1017"/>
                    </a:lnTo>
                    <a:lnTo>
                      <a:pt x="1311" y="1015"/>
                    </a:lnTo>
                    <a:lnTo>
                      <a:pt x="1311" y="1014"/>
                    </a:lnTo>
                    <a:lnTo>
                      <a:pt x="1311" y="1010"/>
                    </a:lnTo>
                    <a:lnTo>
                      <a:pt x="1309" y="1008"/>
                    </a:lnTo>
                    <a:lnTo>
                      <a:pt x="1307" y="1005"/>
                    </a:lnTo>
                    <a:lnTo>
                      <a:pt x="1305" y="1005"/>
                    </a:lnTo>
                    <a:lnTo>
                      <a:pt x="1304" y="1006"/>
                    </a:lnTo>
                    <a:lnTo>
                      <a:pt x="1302" y="1010"/>
                    </a:lnTo>
                    <a:lnTo>
                      <a:pt x="1302" y="1012"/>
                    </a:lnTo>
                    <a:lnTo>
                      <a:pt x="1302" y="1014"/>
                    </a:lnTo>
                    <a:lnTo>
                      <a:pt x="1300" y="1019"/>
                    </a:lnTo>
                    <a:lnTo>
                      <a:pt x="1298" y="1022"/>
                    </a:lnTo>
                    <a:lnTo>
                      <a:pt x="1296" y="1026"/>
                    </a:lnTo>
                    <a:lnTo>
                      <a:pt x="1295" y="1028"/>
                    </a:lnTo>
                    <a:lnTo>
                      <a:pt x="1293" y="1030"/>
                    </a:lnTo>
                    <a:lnTo>
                      <a:pt x="1291" y="1031"/>
                    </a:lnTo>
                    <a:lnTo>
                      <a:pt x="1289" y="1031"/>
                    </a:lnTo>
                    <a:lnTo>
                      <a:pt x="1286" y="1030"/>
                    </a:lnTo>
                    <a:lnTo>
                      <a:pt x="1282" y="1030"/>
                    </a:lnTo>
                    <a:lnTo>
                      <a:pt x="1280" y="1030"/>
                    </a:lnTo>
                    <a:lnTo>
                      <a:pt x="1273" y="1030"/>
                    </a:lnTo>
                    <a:lnTo>
                      <a:pt x="1270" y="1030"/>
                    </a:lnTo>
                    <a:lnTo>
                      <a:pt x="1266" y="1028"/>
                    </a:lnTo>
                    <a:lnTo>
                      <a:pt x="1266" y="1026"/>
                    </a:lnTo>
                    <a:lnTo>
                      <a:pt x="1264" y="1024"/>
                    </a:lnTo>
                    <a:lnTo>
                      <a:pt x="1263" y="1022"/>
                    </a:lnTo>
                    <a:lnTo>
                      <a:pt x="1259" y="1021"/>
                    </a:lnTo>
                    <a:lnTo>
                      <a:pt x="1256" y="1021"/>
                    </a:lnTo>
                    <a:lnTo>
                      <a:pt x="1250" y="1021"/>
                    </a:lnTo>
                    <a:lnTo>
                      <a:pt x="1248" y="1021"/>
                    </a:lnTo>
                    <a:lnTo>
                      <a:pt x="1247" y="1019"/>
                    </a:lnTo>
                    <a:lnTo>
                      <a:pt x="1245" y="1015"/>
                    </a:lnTo>
                    <a:lnTo>
                      <a:pt x="1243" y="1015"/>
                    </a:lnTo>
                    <a:lnTo>
                      <a:pt x="1241" y="1015"/>
                    </a:lnTo>
                    <a:lnTo>
                      <a:pt x="1240" y="1017"/>
                    </a:lnTo>
                    <a:lnTo>
                      <a:pt x="1238" y="1021"/>
                    </a:lnTo>
                    <a:lnTo>
                      <a:pt x="1238" y="1024"/>
                    </a:lnTo>
                    <a:lnTo>
                      <a:pt x="1238" y="1028"/>
                    </a:lnTo>
                    <a:lnTo>
                      <a:pt x="1236" y="1028"/>
                    </a:lnTo>
                    <a:lnTo>
                      <a:pt x="1234" y="1028"/>
                    </a:lnTo>
                    <a:lnTo>
                      <a:pt x="1232" y="1028"/>
                    </a:lnTo>
                    <a:lnTo>
                      <a:pt x="1231" y="1028"/>
                    </a:lnTo>
                    <a:lnTo>
                      <a:pt x="1227" y="1028"/>
                    </a:lnTo>
                    <a:lnTo>
                      <a:pt x="1222" y="1028"/>
                    </a:lnTo>
                    <a:lnTo>
                      <a:pt x="1218" y="1028"/>
                    </a:lnTo>
                    <a:lnTo>
                      <a:pt x="1216" y="1028"/>
                    </a:lnTo>
                    <a:lnTo>
                      <a:pt x="1213" y="1031"/>
                    </a:lnTo>
                    <a:lnTo>
                      <a:pt x="1211" y="1033"/>
                    </a:lnTo>
                    <a:lnTo>
                      <a:pt x="1208" y="1033"/>
                    </a:lnTo>
                    <a:lnTo>
                      <a:pt x="1204" y="1033"/>
                    </a:lnTo>
                    <a:lnTo>
                      <a:pt x="1202" y="1031"/>
                    </a:lnTo>
                    <a:lnTo>
                      <a:pt x="1201" y="1031"/>
                    </a:lnTo>
                    <a:lnTo>
                      <a:pt x="1197" y="1030"/>
                    </a:lnTo>
                    <a:lnTo>
                      <a:pt x="1193" y="1028"/>
                    </a:lnTo>
                    <a:lnTo>
                      <a:pt x="1190" y="1026"/>
                    </a:lnTo>
                    <a:lnTo>
                      <a:pt x="1185" y="1024"/>
                    </a:lnTo>
                    <a:lnTo>
                      <a:pt x="1181" y="1026"/>
                    </a:lnTo>
                    <a:lnTo>
                      <a:pt x="1179" y="1028"/>
                    </a:lnTo>
                    <a:lnTo>
                      <a:pt x="1176" y="1030"/>
                    </a:lnTo>
                    <a:lnTo>
                      <a:pt x="1174" y="1033"/>
                    </a:lnTo>
                    <a:lnTo>
                      <a:pt x="1172" y="1037"/>
                    </a:lnTo>
                    <a:lnTo>
                      <a:pt x="1169" y="1040"/>
                    </a:lnTo>
                    <a:lnTo>
                      <a:pt x="1167" y="1040"/>
                    </a:lnTo>
                    <a:lnTo>
                      <a:pt x="1163" y="1042"/>
                    </a:lnTo>
                    <a:lnTo>
                      <a:pt x="1160" y="1044"/>
                    </a:lnTo>
                    <a:lnTo>
                      <a:pt x="1156" y="1046"/>
                    </a:lnTo>
                    <a:lnTo>
                      <a:pt x="1154" y="1047"/>
                    </a:lnTo>
                    <a:lnTo>
                      <a:pt x="1153" y="1049"/>
                    </a:lnTo>
                    <a:lnTo>
                      <a:pt x="1151" y="1049"/>
                    </a:lnTo>
                    <a:lnTo>
                      <a:pt x="1149" y="1051"/>
                    </a:lnTo>
                    <a:lnTo>
                      <a:pt x="1147" y="1053"/>
                    </a:lnTo>
                    <a:lnTo>
                      <a:pt x="1145" y="1053"/>
                    </a:lnTo>
                    <a:lnTo>
                      <a:pt x="1144" y="1053"/>
                    </a:lnTo>
                    <a:lnTo>
                      <a:pt x="1140" y="1051"/>
                    </a:lnTo>
                    <a:lnTo>
                      <a:pt x="1137" y="1053"/>
                    </a:lnTo>
                    <a:lnTo>
                      <a:pt x="1133" y="1053"/>
                    </a:lnTo>
                    <a:lnTo>
                      <a:pt x="1131" y="1056"/>
                    </a:lnTo>
                    <a:lnTo>
                      <a:pt x="1129" y="1058"/>
                    </a:lnTo>
                    <a:lnTo>
                      <a:pt x="1128" y="1060"/>
                    </a:lnTo>
                    <a:lnTo>
                      <a:pt x="1128" y="1061"/>
                    </a:lnTo>
                    <a:lnTo>
                      <a:pt x="1128" y="1063"/>
                    </a:lnTo>
                    <a:lnTo>
                      <a:pt x="1124" y="1065"/>
                    </a:lnTo>
                    <a:lnTo>
                      <a:pt x="1122" y="1067"/>
                    </a:lnTo>
                    <a:lnTo>
                      <a:pt x="1121" y="1070"/>
                    </a:lnTo>
                    <a:lnTo>
                      <a:pt x="1119" y="1072"/>
                    </a:lnTo>
                    <a:lnTo>
                      <a:pt x="1119" y="1074"/>
                    </a:lnTo>
                    <a:lnTo>
                      <a:pt x="1121" y="1076"/>
                    </a:lnTo>
                    <a:lnTo>
                      <a:pt x="1124" y="1079"/>
                    </a:lnTo>
                    <a:lnTo>
                      <a:pt x="1128" y="1081"/>
                    </a:lnTo>
                    <a:lnTo>
                      <a:pt x="1129" y="1085"/>
                    </a:lnTo>
                    <a:lnTo>
                      <a:pt x="1129" y="1086"/>
                    </a:lnTo>
                    <a:lnTo>
                      <a:pt x="1129" y="1088"/>
                    </a:lnTo>
                    <a:lnTo>
                      <a:pt x="1128" y="1090"/>
                    </a:lnTo>
                    <a:lnTo>
                      <a:pt x="1128" y="1092"/>
                    </a:lnTo>
                    <a:lnTo>
                      <a:pt x="1128" y="1097"/>
                    </a:lnTo>
                    <a:lnTo>
                      <a:pt x="1128" y="1099"/>
                    </a:lnTo>
                    <a:lnTo>
                      <a:pt x="1128" y="1101"/>
                    </a:lnTo>
                    <a:lnTo>
                      <a:pt x="1137" y="1108"/>
                    </a:lnTo>
                    <a:lnTo>
                      <a:pt x="1140" y="1111"/>
                    </a:lnTo>
                    <a:lnTo>
                      <a:pt x="1138" y="1111"/>
                    </a:lnTo>
                    <a:lnTo>
                      <a:pt x="1137" y="1113"/>
                    </a:lnTo>
                    <a:lnTo>
                      <a:pt x="1135" y="1115"/>
                    </a:lnTo>
                    <a:lnTo>
                      <a:pt x="1133" y="1117"/>
                    </a:lnTo>
                    <a:lnTo>
                      <a:pt x="1131" y="1118"/>
                    </a:lnTo>
                    <a:lnTo>
                      <a:pt x="1131" y="1122"/>
                    </a:lnTo>
                    <a:lnTo>
                      <a:pt x="1131" y="1124"/>
                    </a:lnTo>
                    <a:lnTo>
                      <a:pt x="1131" y="1127"/>
                    </a:lnTo>
                    <a:lnTo>
                      <a:pt x="1131" y="1129"/>
                    </a:lnTo>
                    <a:lnTo>
                      <a:pt x="1129" y="1131"/>
                    </a:lnTo>
                    <a:lnTo>
                      <a:pt x="1128" y="1134"/>
                    </a:lnTo>
                    <a:lnTo>
                      <a:pt x="1126" y="1136"/>
                    </a:lnTo>
                    <a:lnTo>
                      <a:pt x="1124" y="1138"/>
                    </a:lnTo>
                    <a:lnTo>
                      <a:pt x="1122" y="1138"/>
                    </a:lnTo>
                    <a:lnTo>
                      <a:pt x="1119" y="1138"/>
                    </a:lnTo>
                    <a:lnTo>
                      <a:pt x="1114" y="1138"/>
                    </a:lnTo>
                    <a:lnTo>
                      <a:pt x="1110" y="1138"/>
                    </a:lnTo>
                    <a:lnTo>
                      <a:pt x="1108" y="1138"/>
                    </a:lnTo>
                    <a:lnTo>
                      <a:pt x="1108" y="1140"/>
                    </a:lnTo>
                    <a:lnTo>
                      <a:pt x="1110" y="1141"/>
                    </a:lnTo>
                    <a:lnTo>
                      <a:pt x="1110" y="1145"/>
                    </a:lnTo>
                    <a:lnTo>
                      <a:pt x="1112" y="1147"/>
                    </a:lnTo>
                    <a:lnTo>
                      <a:pt x="1112" y="1148"/>
                    </a:lnTo>
                    <a:lnTo>
                      <a:pt x="1112" y="1152"/>
                    </a:lnTo>
                    <a:lnTo>
                      <a:pt x="1114" y="1156"/>
                    </a:lnTo>
                    <a:lnTo>
                      <a:pt x="1115" y="1159"/>
                    </a:lnTo>
                    <a:lnTo>
                      <a:pt x="1119" y="1159"/>
                    </a:lnTo>
                    <a:lnTo>
                      <a:pt x="1121" y="1157"/>
                    </a:lnTo>
                    <a:lnTo>
                      <a:pt x="1122" y="1154"/>
                    </a:lnTo>
                    <a:lnTo>
                      <a:pt x="1124" y="1152"/>
                    </a:lnTo>
                    <a:lnTo>
                      <a:pt x="1126" y="1150"/>
                    </a:lnTo>
                    <a:lnTo>
                      <a:pt x="1128" y="1148"/>
                    </a:lnTo>
                    <a:lnTo>
                      <a:pt x="1129" y="1148"/>
                    </a:lnTo>
                    <a:lnTo>
                      <a:pt x="1131" y="1148"/>
                    </a:lnTo>
                    <a:lnTo>
                      <a:pt x="1135" y="1148"/>
                    </a:lnTo>
                    <a:lnTo>
                      <a:pt x="1138" y="1148"/>
                    </a:lnTo>
                    <a:lnTo>
                      <a:pt x="1144" y="1148"/>
                    </a:lnTo>
                    <a:lnTo>
                      <a:pt x="1145" y="1150"/>
                    </a:lnTo>
                    <a:lnTo>
                      <a:pt x="1147" y="1152"/>
                    </a:lnTo>
                    <a:lnTo>
                      <a:pt x="1149" y="1152"/>
                    </a:lnTo>
                    <a:lnTo>
                      <a:pt x="1149" y="1154"/>
                    </a:lnTo>
                    <a:lnTo>
                      <a:pt x="1151" y="1154"/>
                    </a:lnTo>
                    <a:lnTo>
                      <a:pt x="1153" y="1157"/>
                    </a:lnTo>
                    <a:lnTo>
                      <a:pt x="1153" y="1163"/>
                    </a:lnTo>
                    <a:lnTo>
                      <a:pt x="1153" y="1166"/>
                    </a:lnTo>
                    <a:lnTo>
                      <a:pt x="1153" y="1168"/>
                    </a:lnTo>
                    <a:lnTo>
                      <a:pt x="1154" y="1172"/>
                    </a:lnTo>
                    <a:lnTo>
                      <a:pt x="1154" y="1173"/>
                    </a:lnTo>
                    <a:lnTo>
                      <a:pt x="1153" y="1175"/>
                    </a:lnTo>
                    <a:lnTo>
                      <a:pt x="1153" y="1177"/>
                    </a:lnTo>
                    <a:lnTo>
                      <a:pt x="1153" y="1179"/>
                    </a:lnTo>
                    <a:lnTo>
                      <a:pt x="1153" y="1180"/>
                    </a:lnTo>
                    <a:lnTo>
                      <a:pt x="1151" y="1182"/>
                    </a:lnTo>
                    <a:lnTo>
                      <a:pt x="1149" y="1182"/>
                    </a:lnTo>
                    <a:lnTo>
                      <a:pt x="1147" y="1182"/>
                    </a:lnTo>
                    <a:lnTo>
                      <a:pt x="1142" y="1182"/>
                    </a:lnTo>
                    <a:lnTo>
                      <a:pt x="1140" y="1184"/>
                    </a:lnTo>
                    <a:lnTo>
                      <a:pt x="1138" y="1186"/>
                    </a:lnTo>
                    <a:lnTo>
                      <a:pt x="1135" y="1187"/>
                    </a:lnTo>
                    <a:lnTo>
                      <a:pt x="1131" y="1189"/>
                    </a:lnTo>
                    <a:lnTo>
                      <a:pt x="1128" y="1189"/>
                    </a:lnTo>
                    <a:lnTo>
                      <a:pt x="1126" y="1189"/>
                    </a:lnTo>
                    <a:lnTo>
                      <a:pt x="1124" y="1191"/>
                    </a:lnTo>
                    <a:lnTo>
                      <a:pt x="1122" y="1195"/>
                    </a:lnTo>
                    <a:lnTo>
                      <a:pt x="1121" y="1196"/>
                    </a:lnTo>
                    <a:lnTo>
                      <a:pt x="1119" y="1196"/>
                    </a:lnTo>
                    <a:lnTo>
                      <a:pt x="1115" y="1198"/>
                    </a:lnTo>
                    <a:lnTo>
                      <a:pt x="1112" y="1200"/>
                    </a:lnTo>
                    <a:lnTo>
                      <a:pt x="1110" y="1202"/>
                    </a:lnTo>
                    <a:lnTo>
                      <a:pt x="1106" y="1205"/>
                    </a:lnTo>
                    <a:lnTo>
                      <a:pt x="1105" y="1209"/>
                    </a:lnTo>
                    <a:lnTo>
                      <a:pt x="1105" y="1211"/>
                    </a:lnTo>
                    <a:lnTo>
                      <a:pt x="1106" y="1212"/>
                    </a:lnTo>
                    <a:lnTo>
                      <a:pt x="1106" y="1214"/>
                    </a:lnTo>
                    <a:lnTo>
                      <a:pt x="1108" y="1216"/>
                    </a:lnTo>
                    <a:lnTo>
                      <a:pt x="1110" y="1218"/>
                    </a:lnTo>
                    <a:lnTo>
                      <a:pt x="1114" y="1218"/>
                    </a:lnTo>
                    <a:lnTo>
                      <a:pt x="1115" y="1219"/>
                    </a:lnTo>
                    <a:lnTo>
                      <a:pt x="1117" y="1223"/>
                    </a:lnTo>
                    <a:lnTo>
                      <a:pt x="1121" y="1227"/>
                    </a:lnTo>
                    <a:lnTo>
                      <a:pt x="1122" y="1230"/>
                    </a:lnTo>
                    <a:lnTo>
                      <a:pt x="1126" y="1235"/>
                    </a:lnTo>
                    <a:lnTo>
                      <a:pt x="1129" y="1241"/>
                    </a:lnTo>
                    <a:lnTo>
                      <a:pt x="1131" y="1243"/>
                    </a:lnTo>
                    <a:lnTo>
                      <a:pt x="1131" y="1244"/>
                    </a:lnTo>
                    <a:lnTo>
                      <a:pt x="1131" y="1246"/>
                    </a:lnTo>
                    <a:lnTo>
                      <a:pt x="1131" y="1250"/>
                    </a:lnTo>
                    <a:lnTo>
                      <a:pt x="1129" y="1253"/>
                    </a:lnTo>
                    <a:lnTo>
                      <a:pt x="1128" y="1255"/>
                    </a:lnTo>
                    <a:lnTo>
                      <a:pt x="1124" y="1257"/>
                    </a:lnTo>
                    <a:lnTo>
                      <a:pt x="1119" y="1260"/>
                    </a:lnTo>
                    <a:lnTo>
                      <a:pt x="1117" y="1262"/>
                    </a:lnTo>
                    <a:lnTo>
                      <a:pt x="1115" y="1264"/>
                    </a:lnTo>
                    <a:lnTo>
                      <a:pt x="1114" y="1266"/>
                    </a:lnTo>
                    <a:lnTo>
                      <a:pt x="1112" y="1269"/>
                    </a:lnTo>
                    <a:lnTo>
                      <a:pt x="1112" y="1274"/>
                    </a:lnTo>
                    <a:lnTo>
                      <a:pt x="1112" y="1278"/>
                    </a:lnTo>
                    <a:lnTo>
                      <a:pt x="1108" y="1278"/>
                    </a:lnTo>
                    <a:lnTo>
                      <a:pt x="1106" y="1278"/>
                    </a:lnTo>
                    <a:lnTo>
                      <a:pt x="1101" y="1278"/>
                    </a:lnTo>
                    <a:lnTo>
                      <a:pt x="1098" y="1274"/>
                    </a:lnTo>
                    <a:lnTo>
                      <a:pt x="1096" y="1273"/>
                    </a:lnTo>
                    <a:lnTo>
                      <a:pt x="1094" y="1271"/>
                    </a:lnTo>
                    <a:lnTo>
                      <a:pt x="1092" y="1273"/>
                    </a:lnTo>
                    <a:lnTo>
                      <a:pt x="1090" y="1273"/>
                    </a:lnTo>
                    <a:lnTo>
                      <a:pt x="1089" y="1274"/>
                    </a:lnTo>
                    <a:lnTo>
                      <a:pt x="1087" y="1274"/>
                    </a:lnTo>
                    <a:lnTo>
                      <a:pt x="1085" y="1273"/>
                    </a:lnTo>
                    <a:lnTo>
                      <a:pt x="1083" y="1271"/>
                    </a:lnTo>
                    <a:lnTo>
                      <a:pt x="1082" y="1269"/>
                    </a:lnTo>
                    <a:lnTo>
                      <a:pt x="1078" y="1269"/>
                    </a:lnTo>
                    <a:lnTo>
                      <a:pt x="1076" y="1269"/>
                    </a:lnTo>
                    <a:lnTo>
                      <a:pt x="1073" y="1269"/>
                    </a:lnTo>
                    <a:lnTo>
                      <a:pt x="1071" y="1271"/>
                    </a:lnTo>
                    <a:lnTo>
                      <a:pt x="1067" y="1273"/>
                    </a:lnTo>
                    <a:lnTo>
                      <a:pt x="1066" y="1276"/>
                    </a:lnTo>
                    <a:lnTo>
                      <a:pt x="1064" y="1280"/>
                    </a:lnTo>
                    <a:lnTo>
                      <a:pt x="1064" y="1282"/>
                    </a:lnTo>
                    <a:lnTo>
                      <a:pt x="1064" y="1283"/>
                    </a:lnTo>
                    <a:lnTo>
                      <a:pt x="1064" y="1285"/>
                    </a:lnTo>
                    <a:lnTo>
                      <a:pt x="1064" y="1287"/>
                    </a:lnTo>
                    <a:lnTo>
                      <a:pt x="1064" y="1290"/>
                    </a:lnTo>
                    <a:lnTo>
                      <a:pt x="1062" y="1294"/>
                    </a:lnTo>
                    <a:lnTo>
                      <a:pt x="1060" y="1296"/>
                    </a:lnTo>
                    <a:lnTo>
                      <a:pt x="1058" y="1294"/>
                    </a:lnTo>
                    <a:lnTo>
                      <a:pt x="1055" y="1292"/>
                    </a:lnTo>
                    <a:lnTo>
                      <a:pt x="1055" y="1290"/>
                    </a:lnTo>
                    <a:lnTo>
                      <a:pt x="1055" y="1271"/>
                    </a:lnTo>
                    <a:lnTo>
                      <a:pt x="1053" y="1271"/>
                    </a:lnTo>
                    <a:lnTo>
                      <a:pt x="1051" y="1269"/>
                    </a:lnTo>
                    <a:lnTo>
                      <a:pt x="1050" y="1267"/>
                    </a:lnTo>
                    <a:lnTo>
                      <a:pt x="1048" y="1264"/>
                    </a:lnTo>
                    <a:lnTo>
                      <a:pt x="1046" y="1262"/>
                    </a:lnTo>
                    <a:lnTo>
                      <a:pt x="1046" y="1260"/>
                    </a:lnTo>
                    <a:lnTo>
                      <a:pt x="1044" y="1260"/>
                    </a:lnTo>
                    <a:lnTo>
                      <a:pt x="1042" y="1260"/>
                    </a:lnTo>
                    <a:lnTo>
                      <a:pt x="1039" y="1260"/>
                    </a:lnTo>
                    <a:lnTo>
                      <a:pt x="1035" y="1262"/>
                    </a:lnTo>
                    <a:lnTo>
                      <a:pt x="1032" y="1264"/>
                    </a:lnTo>
                    <a:lnTo>
                      <a:pt x="1030" y="1266"/>
                    </a:lnTo>
                    <a:lnTo>
                      <a:pt x="1030" y="1269"/>
                    </a:lnTo>
                    <a:lnTo>
                      <a:pt x="1030" y="1271"/>
                    </a:lnTo>
                    <a:lnTo>
                      <a:pt x="1030" y="1273"/>
                    </a:lnTo>
                    <a:lnTo>
                      <a:pt x="1030" y="1280"/>
                    </a:lnTo>
                    <a:lnTo>
                      <a:pt x="1030" y="1283"/>
                    </a:lnTo>
                    <a:lnTo>
                      <a:pt x="1030" y="1287"/>
                    </a:lnTo>
                    <a:lnTo>
                      <a:pt x="1030" y="1289"/>
                    </a:lnTo>
                    <a:lnTo>
                      <a:pt x="1028" y="1290"/>
                    </a:lnTo>
                    <a:lnTo>
                      <a:pt x="1025" y="1292"/>
                    </a:lnTo>
                    <a:lnTo>
                      <a:pt x="1023" y="1294"/>
                    </a:lnTo>
                    <a:lnTo>
                      <a:pt x="1023" y="1296"/>
                    </a:lnTo>
                    <a:lnTo>
                      <a:pt x="1021" y="1296"/>
                    </a:lnTo>
                    <a:lnTo>
                      <a:pt x="1021" y="1298"/>
                    </a:lnTo>
                    <a:lnTo>
                      <a:pt x="1018" y="1299"/>
                    </a:lnTo>
                    <a:lnTo>
                      <a:pt x="1018" y="1301"/>
                    </a:lnTo>
                    <a:lnTo>
                      <a:pt x="1018" y="1303"/>
                    </a:lnTo>
                    <a:lnTo>
                      <a:pt x="1018" y="1305"/>
                    </a:lnTo>
                    <a:lnTo>
                      <a:pt x="1018" y="1303"/>
                    </a:lnTo>
                    <a:lnTo>
                      <a:pt x="1019" y="1303"/>
                    </a:lnTo>
                    <a:lnTo>
                      <a:pt x="1023" y="1305"/>
                    </a:lnTo>
                    <a:lnTo>
                      <a:pt x="1025" y="1305"/>
                    </a:lnTo>
                    <a:lnTo>
                      <a:pt x="1025" y="1306"/>
                    </a:lnTo>
                    <a:lnTo>
                      <a:pt x="1023" y="1308"/>
                    </a:lnTo>
                    <a:lnTo>
                      <a:pt x="1023" y="1310"/>
                    </a:lnTo>
                    <a:lnTo>
                      <a:pt x="1023" y="1312"/>
                    </a:lnTo>
                    <a:lnTo>
                      <a:pt x="1023" y="1315"/>
                    </a:lnTo>
                    <a:lnTo>
                      <a:pt x="1025" y="1319"/>
                    </a:lnTo>
                    <a:lnTo>
                      <a:pt x="1025" y="1322"/>
                    </a:lnTo>
                    <a:lnTo>
                      <a:pt x="1026" y="1324"/>
                    </a:lnTo>
                    <a:lnTo>
                      <a:pt x="1030" y="1326"/>
                    </a:lnTo>
                    <a:lnTo>
                      <a:pt x="1032" y="1328"/>
                    </a:lnTo>
                    <a:lnTo>
                      <a:pt x="1034" y="1329"/>
                    </a:lnTo>
                    <a:lnTo>
                      <a:pt x="1034" y="1333"/>
                    </a:lnTo>
                    <a:lnTo>
                      <a:pt x="1037" y="1333"/>
                    </a:lnTo>
                    <a:lnTo>
                      <a:pt x="1039" y="1337"/>
                    </a:lnTo>
                    <a:lnTo>
                      <a:pt x="1042" y="1337"/>
                    </a:lnTo>
                    <a:lnTo>
                      <a:pt x="1044" y="1338"/>
                    </a:lnTo>
                    <a:lnTo>
                      <a:pt x="1046" y="1337"/>
                    </a:lnTo>
                    <a:lnTo>
                      <a:pt x="1048" y="1337"/>
                    </a:lnTo>
                    <a:lnTo>
                      <a:pt x="1051" y="1337"/>
                    </a:lnTo>
                    <a:lnTo>
                      <a:pt x="1055" y="1335"/>
                    </a:lnTo>
                    <a:lnTo>
                      <a:pt x="1058" y="1335"/>
                    </a:lnTo>
                    <a:lnTo>
                      <a:pt x="1060" y="1337"/>
                    </a:lnTo>
                    <a:lnTo>
                      <a:pt x="1060" y="1338"/>
                    </a:lnTo>
                    <a:lnTo>
                      <a:pt x="1062" y="1342"/>
                    </a:lnTo>
                    <a:lnTo>
                      <a:pt x="1064" y="1345"/>
                    </a:lnTo>
                    <a:lnTo>
                      <a:pt x="1066" y="1349"/>
                    </a:lnTo>
                    <a:lnTo>
                      <a:pt x="1067" y="1349"/>
                    </a:lnTo>
                    <a:lnTo>
                      <a:pt x="1069" y="1347"/>
                    </a:lnTo>
                    <a:lnTo>
                      <a:pt x="1069" y="1345"/>
                    </a:lnTo>
                    <a:lnTo>
                      <a:pt x="1071" y="1342"/>
                    </a:lnTo>
                    <a:lnTo>
                      <a:pt x="1071" y="1340"/>
                    </a:lnTo>
                    <a:lnTo>
                      <a:pt x="1073" y="1340"/>
                    </a:lnTo>
                    <a:lnTo>
                      <a:pt x="1074" y="1340"/>
                    </a:lnTo>
                    <a:lnTo>
                      <a:pt x="1076" y="1340"/>
                    </a:lnTo>
                    <a:lnTo>
                      <a:pt x="1078" y="1338"/>
                    </a:lnTo>
                    <a:lnTo>
                      <a:pt x="1080" y="1337"/>
                    </a:lnTo>
                    <a:lnTo>
                      <a:pt x="1080" y="1335"/>
                    </a:lnTo>
                    <a:lnTo>
                      <a:pt x="1083" y="1333"/>
                    </a:lnTo>
                    <a:lnTo>
                      <a:pt x="1085" y="1331"/>
                    </a:lnTo>
                    <a:lnTo>
                      <a:pt x="1087" y="1329"/>
                    </a:lnTo>
                    <a:lnTo>
                      <a:pt x="1089" y="1331"/>
                    </a:lnTo>
                    <a:lnTo>
                      <a:pt x="1089" y="1333"/>
                    </a:lnTo>
                    <a:lnTo>
                      <a:pt x="1090" y="1333"/>
                    </a:lnTo>
                    <a:lnTo>
                      <a:pt x="1094" y="1335"/>
                    </a:lnTo>
                    <a:lnTo>
                      <a:pt x="1096" y="1335"/>
                    </a:lnTo>
                    <a:lnTo>
                      <a:pt x="1098" y="1338"/>
                    </a:lnTo>
                    <a:lnTo>
                      <a:pt x="1099" y="1345"/>
                    </a:lnTo>
                    <a:lnTo>
                      <a:pt x="1099" y="1351"/>
                    </a:lnTo>
                    <a:lnTo>
                      <a:pt x="1099" y="1356"/>
                    </a:lnTo>
                    <a:lnTo>
                      <a:pt x="1101" y="1356"/>
                    </a:lnTo>
                    <a:lnTo>
                      <a:pt x="1101" y="1358"/>
                    </a:lnTo>
                    <a:lnTo>
                      <a:pt x="1103" y="1361"/>
                    </a:lnTo>
                    <a:lnTo>
                      <a:pt x="1105" y="1365"/>
                    </a:lnTo>
                    <a:lnTo>
                      <a:pt x="1108" y="1368"/>
                    </a:lnTo>
                    <a:lnTo>
                      <a:pt x="1108" y="1370"/>
                    </a:lnTo>
                    <a:lnTo>
                      <a:pt x="1110" y="1370"/>
                    </a:lnTo>
                    <a:lnTo>
                      <a:pt x="1112" y="1370"/>
                    </a:lnTo>
                    <a:lnTo>
                      <a:pt x="1114" y="1372"/>
                    </a:lnTo>
                    <a:lnTo>
                      <a:pt x="1115" y="1374"/>
                    </a:lnTo>
                    <a:lnTo>
                      <a:pt x="1115" y="1377"/>
                    </a:lnTo>
                    <a:lnTo>
                      <a:pt x="1115" y="1379"/>
                    </a:lnTo>
                    <a:lnTo>
                      <a:pt x="1114" y="1379"/>
                    </a:lnTo>
                    <a:lnTo>
                      <a:pt x="1112" y="1379"/>
                    </a:lnTo>
                    <a:lnTo>
                      <a:pt x="1110" y="1379"/>
                    </a:lnTo>
                    <a:lnTo>
                      <a:pt x="1108" y="1381"/>
                    </a:lnTo>
                    <a:lnTo>
                      <a:pt x="1106" y="1383"/>
                    </a:lnTo>
                    <a:lnTo>
                      <a:pt x="1106" y="1386"/>
                    </a:lnTo>
                    <a:lnTo>
                      <a:pt x="1106" y="1388"/>
                    </a:lnTo>
                    <a:lnTo>
                      <a:pt x="1106" y="1392"/>
                    </a:lnTo>
                    <a:lnTo>
                      <a:pt x="1108" y="1395"/>
                    </a:lnTo>
                    <a:lnTo>
                      <a:pt x="1108" y="1397"/>
                    </a:lnTo>
                    <a:lnTo>
                      <a:pt x="1110" y="1395"/>
                    </a:lnTo>
                    <a:lnTo>
                      <a:pt x="1110" y="1397"/>
                    </a:lnTo>
                    <a:lnTo>
                      <a:pt x="1112" y="1397"/>
                    </a:lnTo>
                    <a:lnTo>
                      <a:pt x="1114" y="1397"/>
                    </a:lnTo>
                    <a:lnTo>
                      <a:pt x="1115" y="1395"/>
                    </a:lnTo>
                    <a:lnTo>
                      <a:pt x="1117" y="1397"/>
                    </a:lnTo>
                    <a:lnTo>
                      <a:pt x="1119" y="1397"/>
                    </a:lnTo>
                    <a:lnTo>
                      <a:pt x="1121" y="1400"/>
                    </a:lnTo>
                    <a:lnTo>
                      <a:pt x="1121" y="1402"/>
                    </a:lnTo>
                    <a:lnTo>
                      <a:pt x="1119" y="1404"/>
                    </a:lnTo>
                    <a:lnTo>
                      <a:pt x="1117" y="1408"/>
                    </a:lnTo>
                    <a:lnTo>
                      <a:pt x="1115" y="1411"/>
                    </a:lnTo>
                    <a:lnTo>
                      <a:pt x="1114" y="1413"/>
                    </a:lnTo>
                    <a:lnTo>
                      <a:pt x="1112" y="1416"/>
                    </a:lnTo>
                    <a:lnTo>
                      <a:pt x="1112" y="1420"/>
                    </a:lnTo>
                    <a:lnTo>
                      <a:pt x="1112" y="1424"/>
                    </a:lnTo>
                    <a:lnTo>
                      <a:pt x="1110" y="1425"/>
                    </a:lnTo>
                    <a:lnTo>
                      <a:pt x="1106" y="1427"/>
                    </a:lnTo>
                    <a:lnTo>
                      <a:pt x="1103" y="1427"/>
                    </a:lnTo>
                    <a:lnTo>
                      <a:pt x="1099" y="1429"/>
                    </a:lnTo>
                    <a:lnTo>
                      <a:pt x="1098" y="1429"/>
                    </a:lnTo>
                    <a:lnTo>
                      <a:pt x="1096" y="1431"/>
                    </a:lnTo>
                    <a:lnTo>
                      <a:pt x="1094" y="1432"/>
                    </a:lnTo>
                    <a:lnTo>
                      <a:pt x="1090" y="1434"/>
                    </a:lnTo>
                    <a:lnTo>
                      <a:pt x="1087" y="1434"/>
                    </a:lnTo>
                    <a:lnTo>
                      <a:pt x="1085" y="1436"/>
                    </a:lnTo>
                    <a:lnTo>
                      <a:pt x="1083" y="1434"/>
                    </a:lnTo>
                    <a:lnTo>
                      <a:pt x="1082" y="1434"/>
                    </a:lnTo>
                    <a:lnTo>
                      <a:pt x="1078" y="1434"/>
                    </a:lnTo>
                    <a:lnTo>
                      <a:pt x="1074" y="1436"/>
                    </a:lnTo>
                    <a:lnTo>
                      <a:pt x="1071" y="1438"/>
                    </a:lnTo>
                    <a:lnTo>
                      <a:pt x="1071" y="1439"/>
                    </a:lnTo>
                    <a:lnTo>
                      <a:pt x="1071" y="1441"/>
                    </a:lnTo>
                    <a:lnTo>
                      <a:pt x="1074" y="1443"/>
                    </a:lnTo>
                    <a:lnTo>
                      <a:pt x="1076" y="1443"/>
                    </a:lnTo>
                    <a:lnTo>
                      <a:pt x="1078" y="1445"/>
                    </a:lnTo>
                    <a:lnTo>
                      <a:pt x="1080" y="1443"/>
                    </a:lnTo>
                    <a:lnTo>
                      <a:pt x="1082" y="1443"/>
                    </a:lnTo>
                    <a:lnTo>
                      <a:pt x="1083" y="1447"/>
                    </a:lnTo>
                    <a:lnTo>
                      <a:pt x="1085" y="1448"/>
                    </a:lnTo>
                    <a:lnTo>
                      <a:pt x="1085" y="1452"/>
                    </a:lnTo>
                    <a:lnTo>
                      <a:pt x="1087" y="1455"/>
                    </a:lnTo>
                    <a:lnTo>
                      <a:pt x="1090" y="1455"/>
                    </a:lnTo>
                    <a:lnTo>
                      <a:pt x="1094" y="1455"/>
                    </a:lnTo>
                    <a:lnTo>
                      <a:pt x="1096" y="1457"/>
                    </a:lnTo>
                    <a:lnTo>
                      <a:pt x="1096" y="1459"/>
                    </a:lnTo>
                    <a:lnTo>
                      <a:pt x="1096" y="1461"/>
                    </a:lnTo>
                    <a:lnTo>
                      <a:pt x="1098" y="1463"/>
                    </a:lnTo>
                    <a:lnTo>
                      <a:pt x="1101" y="1464"/>
                    </a:lnTo>
                    <a:lnTo>
                      <a:pt x="1105" y="1466"/>
                    </a:lnTo>
                    <a:lnTo>
                      <a:pt x="1106" y="1466"/>
                    </a:lnTo>
                    <a:lnTo>
                      <a:pt x="1108" y="1466"/>
                    </a:lnTo>
                    <a:lnTo>
                      <a:pt x="1112" y="1466"/>
                    </a:lnTo>
                    <a:lnTo>
                      <a:pt x="1114" y="1466"/>
                    </a:lnTo>
                    <a:lnTo>
                      <a:pt x="1115" y="1468"/>
                    </a:lnTo>
                    <a:lnTo>
                      <a:pt x="1117" y="1470"/>
                    </a:lnTo>
                    <a:lnTo>
                      <a:pt x="1119" y="1471"/>
                    </a:lnTo>
                    <a:lnTo>
                      <a:pt x="1121" y="1473"/>
                    </a:lnTo>
                    <a:lnTo>
                      <a:pt x="1121" y="1475"/>
                    </a:lnTo>
                    <a:lnTo>
                      <a:pt x="1119" y="1477"/>
                    </a:lnTo>
                    <a:lnTo>
                      <a:pt x="1117" y="1477"/>
                    </a:lnTo>
                    <a:lnTo>
                      <a:pt x="1115" y="1479"/>
                    </a:lnTo>
                    <a:lnTo>
                      <a:pt x="1114" y="1479"/>
                    </a:lnTo>
                    <a:lnTo>
                      <a:pt x="1110" y="1482"/>
                    </a:lnTo>
                    <a:lnTo>
                      <a:pt x="1106" y="1484"/>
                    </a:lnTo>
                    <a:lnTo>
                      <a:pt x="1105" y="1487"/>
                    </a:lnTo>
                    <a:lnTo>
                      <a:pt x="1105" y="1491"/>
                    </a:lnTo>
                    <a:lnTo>
                      <a:pt x="1105" y="1494"/>
                    </a:lnTo>
                    <a:lnTo>
                      <a:pt x="1106" y="1498"/>
                    </a:lnTo>
                    <a:lnTo>
                      <a:pt x="1106" y="1502"/>
                    </a:lnTo>
                    <a:lnTo>
                      <a:pt x="1108" y="1505"/>
                    </a:lnTo>
                    <a:lnTo>
                      <a:pt x="1106" y="1507"/>
                    </a:lnTo>
                    <a:lnTo>
                      <a:pt x="1105" y="1507"/>
                    </a:lnTo>
                    <a:lnTo>
                      <a:pt x="1103" y="1509"/>
                    </a:lnTo>
                    <a:lnTo>
                      <a:pt x="1101" y="1510"/>
                    </a:lnTo>
                    <a:lnTo>
                      <a:pt x="1101" y="1512"/>
                    </a:lnTo>
                    <a:lnTo>
                      <a:pt x="1098" y="1514"/>
                    </a:lnTo>
                    <a:lnTo>
                      <a:pt x="1096" y="1514"/>
                    </a:lnTo>
                    <a:lnTo>
                      <a:pt x="1090" y="1516"/>
                    </a:lnTo>
                    <a:lnTo>
                      <a:pt x="1085" y="1518"/>
                    </a:lnTo>
                    <a:lnTo>
                      <a:pt x="1082" y="1519"/>
                    </a:lnTo>
                    <a:lnTo>
                      <a:pt x="1082" y="1521"/>
                    </a:lnTo>
                    <a:lnTo>
                      <a:pt x="1083" y="1521"/>
                    </a:lnTo>
                    <a:lnTo>
                      <a:pt x="1085" y="1523"/>
                    </a:lnTo>
                    <a:lnTo>
                      <a:pt x="1087" y="1523"/>
                    </a:lnTo>
                    <a:lnTo>
                      <a:pt x="1089" y="1523"/>
                    </a:lnTo>
                    <a:lnTo>
                      <a:pt x="1090" y="1525"/>
                    </a:lnTo>
                    <a:lnTo>
                      <a:pt x="1094" y="1525"/>
                    </a:lnTo>
                    <a:lnTo>
                      <a:pt x="1098" y="1528"/>
                    </a:lnTo>
                    <a:lnTo>
                      <a:pt x="1099" y="1528"/>
                    </a:lnTo>
                    <a:lnTo>
                      <a:pt x="1103" y="1528"/>
                    </a:lnTo>
                    <a:lnTo>
                      <a:pt x="1105" y="1528"/>
                    </a:lnTo>
                    <a:lnTo>
                      <a:pt x="1108" y="1528"/>
                    </a:lnTo>
                    <a:lnTo>
                      <a:pt x="1110" y="1528"/>
                    </a:lnTo>
                    <a:lnTo>
                      <a:pt x="1112" y="1530"/>
                    </a:lnTo>
                    <a:lnTo>
                      <a:pt x="1112" y="1532"/>
                    </a:lnTo>
                    <a:lnTo>
                      <a:pt x="1112" y="1535"/>
                    </a:lnTo>
                    <a:lnTo>
                      <a:pt x="1110" y="1537"/>
                    </a:lnTo>
                    <a:lnTo>
                      <a:pt x="1108" y="1537"/>
                    </a:lnTo>
                    <a:lnTo>
                      <a:pt x="1108" y="1539"/>
                    </a:lnTo>
                    <a:lnTo>
                      <a:pt x="1105" y="1539"/>
                    </a:lnTo>
                    <a:lnTo>
                      <a:pt x="1101" y="1539"/>
                    </a:lnTo>
                    <a:lnTo>
                      <a:pt x="1099" y="1541"/>
                    </a:lnTo>
                    <a:lnTo>
                      <a:pt x="1098" y="1542"/>
                    </a:lnTo>
                    <a:lnTo>
                      <a:pt x="1098" y="1544"/>
                    </a:lnTo>
                    <a:lnTo>
                      <a:pt x="1096" y="1546"/>
                    </a:lnTo>
                    <a:lnTo>
                      <a:pt x="1094" y="1551"/>
                    </a:lnTo>
                    <a:lnTo>
                      <a:pt x="1092" y="1555"/>
                    </a:lnTo>
                    <a:lnTo>
                      <a:pt x="1090" y="1557"/>
                    </a:lnTo>
                    <a:lnTo>
                      <a:pt x="1089" y="1560"/>
                    </a:lnTo>
                    <a:lnTo>
                      <a:pt x="1089" y="1564"/>
                    </a:lnTo>
                    <a:lnTo>
                      <a:pt x="1089" y="1565"/>
                    </a:lnTo>
                    <a:lnTo>
                      <a:pt x="1089" y="1567"/>
                    </a:lnTo>
                    <a:lnTo>
                      <a:pt x="1089" y="1569"/>
                    </a:lnTo>
                    <a:lnTo>
                      <a:pt x="1089" y="1571"/>
                    </a:lnTo>
                    <a:lnTo>
                      <a:pt x="1089" y="1576"/>
                    </a:lnTo>
                    <a:lnTo>
                      <a:pt x="1089" y="1581"/>
                    </a:lnTo>
                    <a:lnTo>
                      <a:pt x="1089" y="1585"/>
                    </a:lnTo>
                    <a:lnTo>
                      <a:pt x="1087" y="1587"/>
                    </a:lnTo>
                    <a:lnTo>
                      <a:pt x="1085" y="1589"/>
                    </a:lnTo>
                    <a:lnTo>
                      <a:pt x="1083" y="1590"/>
                    </a:lnTo>
                    <a:lnTo>
                      <a:pt x="1085" y="1592"/>
                    </a:lnTo>
                    <a:lnTo>
                      <a:pt x="1085" y="1594"/>
                    </a:lnTo>
                    <a:lnTo>
                      <a:pt x="1085" y="1596"/>
                    </a:lnTo>
                    <a:lnTo>
                      <a:pt x="1087" y="1597"/>
                    </a:lnTo>
                    <a:lnTo>
                      <a:pt x="1089" y="1599"/>
                    </a:lnTo>
                    <a:lnTo>
                      <a:pt x="1090" y="1599"/>
                    </a:lnTo>
                    <a:lnTo>
                      <a:pt x="1092" y="1603"/>
                    </a:lnTo>
                    <a:lnTo>
                      <a:pt x="1094" y="1605"/>
                    </a:lnTo>
                    <a:lnTo>
                      <a:pt x="1096" y="1606"/>
                    </a:lnTo>
                    <a:lnTo>
                      <a:pt x="1098" y="1608"/>
                    </a:lnTo>
                    <a:lnTo>
                      <a:pt x="1099" y="1612"/>
                    </a:lnTo>
                    <a:lnTo>
                      <a:pt x="1101" y="1617"/>
                    </a:lnTo>
                    <a:lnTo>
                      <a:pt x="1101" y="1619"/>
                    </a:lnTo>
                    <a:lnTo>
                      <a:pt x="1099" y="1619"/>
                    </a:lnTo>
                    <a:lnTo>
                      <a:pt x="1098" y="1620"/>
                    </a:lnTo>
                    <a:lnTo>
                      <a:pt x="1096" y="1622"/>
                    </a:lnTo>
                    <a:lnTo>
                      <a:pt x="1096" y="1626"/>
                    </a:lnTo>
                    <a:lnTo>
                      <a:pt x="1096" y="1628"/>
                    </a:lnTo>
                    <a:lnTo>
                      <a:pt x="1096" y="1629"/>
                    </a:lnTo>
                    <a:lnTo>
                      <a:pt x="1094" y="1633"/>
                    </a:lnTo>
                    <a:lnTo>
                      <a:pt x="1090" y="1636"/>
                    </a:lnTo>
                    <a:lnTo>
                      <a:pt x="1089" y="1638"/>
                    </a:lnTo>
                    <a:lnTo>
                      <a:pt x="1089" y="1640"/>
                    </a:lnTo>
                    <a:lnTo>
                      <a:pt x="1090" y="1642"/>
                    </a:lnTo>
                    <a:lnTo>
                      <a:pt x="1089" y="1645"/>
                    </a:lnTo>
                    <a:lnTo>
                      <a:pt x="1087" y="1647"/>
                    </a:lnTo>
                    <a:lnTo>
                      <a:pt x="1083" y="1649"/>
                    </a:lnTo>
                    <a:lnTo>
                      <a:pt x="1082" y="1652"/>
                    </a:lnTo>
                    <a:lnTo>
                      <a:pt x="1082" y="1656"/>
                    </a:lnTo>
                    <a:lnTo>
                      <a:pt x="1083" y="1658"/>
                    </a:lnTo>
                    <a:lnTo>
                      <a:pt x="1083" y="1660"/>
                    </a:lnTo>
                    <a:lnTo>
                      <a:pt x="1083" y="1661"/>
                    </a:lnTo>
                    <a:lnTo>
                      <a:pt x="1085" y="1663"/>
                    </a:lnTo>
                    <a:lnTo>
                      <a:pt x="1087" y="1667"/>
                    </a:lnTo>
                    <a:lnTo>
                      <a:pt x="1089" y="1668"/>
                    </a:lnTo>
                    <a:lnTo>
                      <a:pt x="1089" y="1670"/>
                    </a:lnTo>
                    <a:lnTo>
                      <a:pt x="1089" y="1672"/>
                    </a:lnTo>
                    <a:lnTo>
                      <a:pt x="1089" y="1674"/>
                    </a:lnTo>
                    <a:lnTo>
                      <a:pt x="1090" y="1675"/>
                    </a:lnTo>
                    <a:lnTo>
                      <a:pt x="1092" y="1679"/>
                    </a:lnTo>
                    <a:lnTo>
                      <a:pt x="1092" y="1681"/>
                    </a:lnTo>
                    <a:lnTo>
                      <a:pt x="1092" y="1683"/>
                    </a:lnTo>
                    <a:lnTo>
                      <a:pt x="1092" y="1686"/>
                    </a:lnTo>
                    <a:lnTo>
                      <a:pt x="1092" y="1688"/>
                    </a:lnTo>
                    <a:lnTo>
                      <a:pt x="1090" y="1690"/>
                    </a:lnTo>
                    <a:lnTo>
                      <a:pt x="1089" y="1691"/>
                    </a:lnTo>
                    <a:lnTo>
                      <a:pt x="1085" y="1693"/>
                    </a:lnTo>
                    <a:lnTo>
                      <a:pt x="1083" y="1695"/>
                    </a:lnTo>
                    <a:lnTo>
                      <a:pt x="1082" y="1695"/>
                    </a:lnTo>
                    <a:lnTo>
                      <a:pt x="1082" y="1697"/>
                    </a:lnTo>
                    <a:lnTo>
                      <a:pt x="1080" y="1699"/>
                    </a:lnTo>
                    <a:lnTo>
                      <a:pt x="1080" y="1700"/>
                    </a:lnTo>
                    <a:lnTo>
                      <a:pt x="1076" y="1702"/>
                    </a:lnTo>
                    <a:lnTo>
                      <a:pt x="1074" y="1702"/>
                    </a:lnTo>
                    <a:lnTo>
                      <a:pt x="1073" y="1702"/>
                    </a:lnTo>
                    <a:lnTo>
                      <a:pt x="1073" y="1700"/>
                    </a:lnTo>
                    <a:lnTo>
                      <a:pt x="1069" y="1700"/>
                    </a:lnTo>
                    <a:lnTo>
                      <a:pt x="1067" y="1699"/>
                    </a:lnTo>
                    <a:lnTo>
                      <a:pt x="1064" y="1699"/>
                    </a:lnTo>
                    <a:lnTo>
                      <a:pt x="1060" y="1699"/>
                    </a:lnTo>
                    <a:lnTo>
                      <a:pt x="1058" y="1699"/>
                    </a:lnTo>
                    <a:lnTo>
                      <a:pt x="1058" y="1697"/>
                    </a:lnTo>
                    <a:lnTo>
                      <a:pt x="1058" y="1693"/>
                    </a:lnTo>
                    <a:lnTo>
                      <a:pt x="1058" y="1691"/>
                    </a:lnTo>
                    <a:lnTo>
                      <a:pt x="1058" y="1690"/>
                    </a:lnTo>
                    <a:lnTo>
                      <a:pt x="1057" y="1688"/>
                    </a:lnTo>
                    <a:lnTo>
                      <a:pt x="1055" y="1690"/>
                    </a:lnTo>
                    <a:lnTo>
                      <a:pt x="1053" y="1690"/>
                    </a:lnTo>
                    <a:lnTo>
                      <a:pt x="1051" y="1690"/>
                    </a:lnTo>
                    <a:lnTo>
                      <a:pt x="1050" y="1690"/>
                    </a:lnTo>
                    <a:lnTo>
                      <a:pt x="1048" y="1688"/>
                    </a:lnTo>
                    <a:lnTo>
                      <a:pt x="1046" y="1686"/>
                    </a:lnTo>
                    <a:lnTo>
                      <a:pt x="1044" y="1684"/>
                    </a:lnTo>
                    <a:lnTo>
                      <a:pt x="1042" y="1681"/>
                    </a:lnTo>
                    <a:lnTo>
                      <a:pt x="1041" y="1679"/>
                    </a:lnTo>
                    <a:lnTo>
                      <a:pt x="1037" y="1677"/>
                    </a:lnTo>
                    <a:lnTo>
                      <a:pt x="1035" y="1677"/>
                    </a:lnTo>
                    <a:lnTo>
                      <a:pt x="1032" y="1675"/>
                    </a:lnTo>
                    <a:lnTo>
                      <a:pt x="1030" y="1675"/>
                    </a:lnTo>
                    <a:lnTo>
                      <a:pt x="1028" y="1677"/>
                    </a:lnTo>
                    <a:lnTo>
                      <a:pt x="1026" y="1677"/>
                    </a:lnTo>
                    <a:lnTo>
                      <a:pt x="1025" y="1677"/>
                    </a:lnTo>
                    <a:lnTo>
                      <a:pt x="1021" y="1679"/>
                    </a:lnTo>
                    <a:lnTo>
                      <a:pt x="1018" y="1681"/>
                    </a:lnTo>
                    <a:lnTo>
                      <a:pt x="1018" y="1683"/>
                    </a:lnTo>
                    <a:lnTo>
                      <a:pt x="1016" y="1683"/>
                    </a:lnTo>
                    <a:lnTo>
                      <a:pt x="1014" y="1681"/>
                    </a:lnTo>
                    <a:lnTo>
                      <a:pt x="1012" y="1679"/>
                    </a:lnTo>
                    <a:lnTo>
                      <a:pt x="1011" y="1677"/>
                    </a:lnTo>
                    <a:lnTo>
                      <a:pt x="1009" y="1677"/>
                    </a:lnTo>
                    <a:lnTo>
                      <a:pt x="1009" y="1679"/>
                    </a:lnTo>
                    <a:lnTo>
                      <a:pt x="1007" y="1681"/>
                    </a:lnTo>
                    <a:lnTo>
                      <a:pt x="1005" y="1684"/>
                    </a:lnTo>
                    <a:lnTo>
                      <a:pt x="1003" y="1686"/>
                    </a:lnTo>
                    <a:lnTo>
                      <a:pt x="1000" y="1686"/>
                    </a:lnTo>
                    <a:lnTo>
                      <a:pt x="998" y="1686"/>
                    </a:lnTo>
                    <a:lnTo>
                      <a:pt x="996" y="1686"/>
                    </a:lnTo>
                    <a:lnTo>
                      <a:pt x="993" y="1686"/>
                    </a:lnTo>
                    <a:lnTo>
                      <a:pt x="989" y="1686"/>
                    </a:lnTo>
                    <a:lnTo>
                      <a:pt x="987" y="1688"/>
                    </a:lnTo>
                    <a:lnTo>
                      <a:pt x="986" y="1690"/>
                    </a:lnTo>
                    <a:lnTo>
                      <a:pt x="984" y="1691"/>
                    </a:lnTo>
                    <a:lnTo>
                      <a:pt x="982" y="1693"/>
                    </a:lnTo>
                    <a:lnTo>
                      <a:pt x="980" y="1691"/>
                    </a:lnTo>
                    <a:lnTo>
                      <a:pt x="980" y="1690"/>
                    </a:lnTo>
                    <a:lnTo>
                      <a:pt x="979" y="1688"/>
                    </a:lnTo>
                    <a:lnTo>
                      <a:pt x="977" y="1684"/>
                    </a:lnTo>
                    <a:lnTo>
                      <a:pt x="975" y="1684"/>
                    </a:lnTo>
                    <a:lnTo>
                      <a:pt x="973" y="1683"/>
                    </a:lnTo>
                    <a:lnTo>
                      <a:pt x="970" y="1683"/>
                    </a:lnTo>
                    <a:lnTo>
                      <a:pt x="968" y="1684"/>
                    </a:lnTo>
                    <a:lnTo>
                      <a:pt x="966" y="1684"/>
                    </a:lnTo>
                    <a:lnTo>
                      <a:pt x="964" y="1686"/>
                    </a:lnTo>
                    <a:lnTo>
                      <a:pt x="963" y="1688"/>
                    </a:lnTo>
                    <a:lnTo>
                      <a:pt x="961" y="1690"/>
                    </a:lnTo>
                    <a:lnTo>
                      <a:pt x="961" y="1691"/>
                    </a:lnTo>
                    <a:lnTo>
                      <a:pt x="961" y="1695"/>
                    </a:lnTo>
                    <a:lnTo>
                      <a:pt x="961" y="1697"/>
                    </a:lnTo>
                    <a:lnTo>
                      <a:pt x="961" y="1700"/>
                    </a:lnTo>
                    <a:lnTo>
                      <a:pt x="961" y="1702"/>
                    </a:lnTo>
                    <a:lnTo>
                      <a:pt x="961" y="1704"/>
                    </a:lnTo>
                    <a:lnTo>
                      <a:pt x="959" y="1706"/>
                    </a:lnTo>
                    <a:lnTo>
                      <a:pt x="957" y="1709"/>
                    </a:lnTo>
                    <a:lnTo>
                      <a:pt x="955" y="1711"/>
                    </a:lnTo>
                    <a:lnTo>
                      <a:pt x="955" y="1713"/>
                    </a:lnTo>
                    <a:lnTo>
                      <a:pt x="957" y="1713"/>
                    </a:lnTo>
                    <a:lnTo>
                      <a:pt x="955" y="1715"/>
                    </a:lnTo>
                    <a:lnTo>
                      <a:pt x="954" y="1716"/>
                    </a:lnTo>
                    <a:lnTo>
                      <a:pt x="950" y="1716"/>
                    </a:lnTo>
                    <a:lnTo>
                      <a:pt x="947" y="1716"/>
                    </a:lnTo>
                    <a:lnTo>
                      <a:pt x="943" y="1715"/>
                    </a:lnTo>
                    <a:lnTo>
                      <a:pt x="939" y="1713"/>
                    </a:lnTo>
                    <a:lnTo>
                      <a:pt x="938" y="1711"/>
                    </a:lnTo>
                    <a:lnTo>
                      <a:pt x="938" y="1709"/>
                    </a:lnTo>
                    <a:lnTo>
                      <a:pt x="936" y="1707"/>
                    </a:lnTo>
                    <a:lnTo>
                      <a:pt x="934" y="1706"/>
                    </a:lnTo>
                    <a:lnTo>
                      <a:pt x="932" y="1702"/>
                    </a:lnTo>
                    <a:lnTo>
                      <a:pt x="931" y="1702"/>
                    </a:lnTo>
                    <a:lnTo>
                      <a:pt x="927" y="1702"/>
                    </a:lnTo>
                    <a:lnTo>
                      <a:pt x="924" y="1702"/>
                    </a:lnTo>
                    <a:lnTo>
                      <a:pt x="922" y="1702"/>
                    </a:lnTo>
                    <a:lnTo>
                      <a:pt x="918" y="1702"/>
                    </a:lnTo>
                    <a:lnTo>
                      <a:pt x="916" y="1702"/>
                    </a:lnTo>
                    <a:lnTo>
                      <a:pt x="915" y="1702"/>
                    </a:lnTo>
                    <a:lnTo>
                      <a:pt x="913" y="1700"/>
                    </a:lnTo>
                    <a:lnTo>
                      <a:pt x="913" y="1699"/>
                    </a:lnTo>
                    <a:lnTo>
                      <a:pt x="913" y="1697"/>
                    </a:lnTo>
                    <a:lnTo>
                      <a:pt x="913" y="1693"/>
                    </a:lnTo>
                    <a:lnTo>
                      <a:pt x="911" y="1690"/>
                    </a:lnTo>
                    <a:lnTo>
                      <a:pt x="909" y="1688"/>
                    </a:lnTo>
                    <a:lnTo>
                      <a:pt x="906" y="1686"/>
                    </a:lnTo>
                    <a:lnTo>
                      <a:pt x="904" y="1684"/>
                    </a:lnTo>
                    <a:lnTo>
                      <a:pt x="900" y="1683"/>
                    </a:lnTo>
                    <a:lnTo>
                      <a:pt x="899" y="1679"/>
                    </a:lnTo>
                    <a:lnTo>
                      <a:pt x="897" y="1675"/>
                    </a:lnTo>
                    <a:lnTo>
                      <a:pt x="893" y="1674"/>
                    </a:lnTo>
                    <a:lnTo>
                      <a:pt x="892" y="1674"/>
                    </a:lnTo>
                    <a:lnTo>
                      <a:pt x="888" y="1675"/>
                    </a:lnTo>
                    <a:lnTo>
                      <a:pt x="884" y="1675"/>
                    </a:lnTo>
                    <a:lnTo>
                      <a:pt x="879" y="1675"/>
                    </a:lnTo>
                    <a:lnTo>
                      <a:pt x="874" y="1675"/>
                    </a:lnTo>
                    <a:lnTo>
                      <a:pt x="870" y="1675"/>
                    </a:lnTo>
                    <a:lnTo>
                      <a:pt x="867" y="1674"/>
                    </a:lnTo>
                    <a:lnTo>
                      <a:pt x="861" y="1672"/>
                    </a:lnTo>
                    <a:lnTo>
                      <a:pt x="856" y="1670"/>
                    </a:lnTo>
                    <a:lnTo>
                      <a:pt x="851" y="1672"/>
                    </a:lnTo>
                    <a:lnTo>
                      <a:pt x="847" y="1674"/>
                    </a:lnTo>
                    <a:lnTo>
                      <a:pt x="842" y="1675"/>
                    </a:lnTo>
                    <a:lnTo>
                      <a:pt x="836" y="1675"/>
                    </a:lnTo>
                    <a:lnTo>
                      <a:pt x="831" y="1674"/>
                    </a:lnTo>
                    <a:lnTo>
                      <a:pt x="826" y="1674"/>
                    </a:lnTo>
                    <a:lnTo>
                      <a:pt x="822" y="1674"/>
                    </a:lnTo>
                    <a:lnTo>
                      <a:pt x="819" y="1672"/>
                    </a:lnTo>
                    <a:lnTo>
                      <a:pt x="817" y="1672"/>
                    </a:lnTo>
                    <a:lnTo>
                      <a:pt x="815" y="1674"/>
                    </a:lnTo>
                    <a:lnTo>
                      <a:pt x="812" y="1674"/>
                    </a:lnTo>
                    <a:lnTo>
                      <a:pt x="808" y="1675"/>
                    </a:lnTo>
                    <a:lnTo>
                      <a:pt x="806" y="1674"/>
                    </a:lnTo>
                    <a:lnTo>
                      <a:pt x="806" y="1672"/>
                    </a:lnTo>
                    <a:lnTo>
                      <a:pt x="806" y="1670"/>
                    </a:lnTo>
                    <a:lnTo>
                      <a:pt x="808" y="1667"/>
                    </a:lnTo>
                    <a:lnTo>
                      <a:pt x="808" y="1663"/>
                    </a:lnTo>
                    <a:lnTo>
                      <a:pt x="806" y="1661"/>
                    </a:lnTo>
                    <a:lnTo>
                      <a:pt x="806" y="1660"/>
                    </a:lnTo>
                    <a:lnTo>
                      <a:pt x="805" y="1658"/>
                    </a:lnTo>
                    <a:lnTo>
                      <a:pt x="806" y="1654"/>
                    </a:lnTo>
                    <a:lnTo>
                      <a:pt x="808" y="1652"/>
                    </a:lnTo>
                    <a:lnTo>
                      <a:pt x="812" y="1651"/>
                    </a:lnTo>
                    <a:lnTo>
                      <a:pt x="813" y="1649"/>
                    </a:lnTo>
                    <a:lnTo>
                      <a:pt x="815" y="1649"/>
                    </a:lnTo>
                    <a:lnTo>
                      <a:pt x="815" y="1647"/>
                    </a:lnTo>
                    <a:lnTo>
                      <a:pt x="815" y="1645"/>
                    </a:lnTo>
                    <a:lnTo>
                      <a:pt x="815" y="1644"/>
                    </a:lnTo>
                    <a:lnTo>
                      <a:pt x="813" y="1640"/>
                    </a:lnTo>
                    <a:lnTo>
                      <a:pt x="813" y="1638"/>
                    </a:lnTo>
                    <a:lnTo>
                      <a:pt x="812" y="1636"/>
                    </a:lnTo>
                    <a:lnTo>
                      <a:pt x="810" y="1636"/>
                    </a:lnTo>
                    <a:lnTo>
                      <a:pt x="808" y="1638"/>
                    </a:lnTo>
                    <a:lnTo>
                      <a:pt x="806" y="1638"/>
                    </a:lnTo>
                    <a:lnTo>
                      <a:pt x="805" y="1636"/>
                    </a:lnTo>
                    <a:lnTo>
                      <a:pt x="803" y="1638"/>
                    </a:lnTo>
                    <a:lnTo>
                      <a:pt x="801" y="1638"/>
                    </a:lnTo>
                    <a:lnTo>
                      <a:pt x="801" y="1636"/>
                    </a:lnTo>
                    <a:lnTo>
                      <a:pt x="801" y="1635"/>
                    </a:lnTo>
                    <a:lnTo>
                      <a:pt x="801" y="1633"/>
                    </a:lnTo>
                    <a:lnTo>
                      <a:pt x="803" y="1631"/>
                    </a:lnTo>
                    <a:lnTo>
                      <a:pt x="803" y="1628"/>
                    </a:lnTo>
                    <a:lnTo>
                      <a:pt x="801" y="1628"/>
                    </a:lnTo>
                    <a:lnTo>
                      <a:pt x="801" y="1626"/>
                    </a:lnTo>
                    <a:lnTo>
                      <a:pt x="799" y="1626"/>
                    </a:lnTo>
                    <a:lnTo>
                      <a:pt x="797" y="1624"/>
                    </a:lnTo>
                    <a:lnTo>
                      <a:pt x="796" y="1620"/>
                    </a:lnTo>
                    <a:lnTo>
                      <a:pt x="794" y="1620"/>
                    </a:lnTo>
                    <a:lnTo>
                      <a:pt x="792" y="1619"/>
                    </a:lnTo>
                    <a:lnTo>
                      <a:pt x="790" y="1619"/>
                    </a:lnTo>
                    <a:lnTo>
                      <a:pt x="790" y="1617"/>
                    </a:lnTo>
                    <a:lnTo>
                      <a:pt x="790" y="1615"/>
                    </a:lnTo>
                    <a:lnTo>
                      <a:pt x="792" y="1613"/>
                    </a:lnTo>
                    <a:lnTo>
                      <a:pt x="794" y="1610"/>
                    </a:lnTo>
                    <a:lnTo>
                      <a:pt x="796" y="1608"/>
                    </a:lnTo>
                    <a:lnTo>
                      <a:pt x="796" y="1606"/>
                    </a:lnTo>
                    <a:lnTo>
                      <a:pt x="797" y="1606"/>
                    </a:lnTo>
                    <a:lnTo>
                      <a:pt x="799" y="1603"/>
                    </a:lnTo>
                    <a:lnTo>
                      <a:pt x="797" y="1601"/>
                    </a:lnTo>
                    <a:lnTo>
                      <a:pt x="796" y="1599"/>
                    </a:lnTo>
                    <a:lnTo>
                      <a:pt x="794" y="1597"/>
                    </a:lnTo>
                    <a:lnTo>
                      <a:pt x="792" y="1594"/>
                    </a:lnTo>
                    <a:lnTo>
                      <a:pt x="790" y="1592"/>
                    </a:lnTo>
                    <a:lnTo>
                      <a:pt x="790" y="1589"/>
                    </a:lnTo>
                    <a:lnTo>
                      <a:pt x="790" y="1587"/>
                    </a:lnTo>
                    <a:lnTo>
                      <a:pt x="789" y="1587"/>
                    </a:lnTo>
                    <a:lnTo>
                      <a:pt x="787" y="1587"/>
                    </a:lnTo>
                    <a:lnTo>
                      <a:pt x="783" y="1585"/>
                    </a:lnTo>
                    <a:lnTo>
                      <a:pt x="781" y="1583"/>
                    </a:lnTo>
                    <a:lnTo>
                      <a:pt x="781" y="1581"/>
                    </a:lnTo>
                    <a:lnTo>
                      <a:pt x="780" y="1581"/>
                    </a:lnTo>
                    <a:lnTo>
                      <a:pt x="778" y="1581"/>
                    </a:lnTo>
                    <a:lnTo>
                      <a:pt x="778" y="1583"/>
                    </a:lnTo>
                    <a:lnTo>
                      <a:pt x="778" y="1585"/>
                    </a:lnTo>
                    <a:lnTo>
                      <a:pt x="778" y="1587"/>
                    </a:lnTo>
                    <a:lnTo>
                      <a:pt x="778" y="1589"/>
                    </a:lnTo>
                    <a:lnTo>
                      <a:pt x="778" y="1592"/>
                    </a:lnTo>
                    <a:lnTo>
                      <a:pt x="778" y="1594"/>
                    </a:lnTo>
                    <a:lnTo>
                      <a:pt x="776" y="1597"/>
                    </a:lnTo>
                    <a:lnTo>
                      <a:pt x="774" y="1601"/>
                    </a:lnTo>
                    <a:lnTo>
                      <a:pt x="773" y="1603"/>
                    </a:lnTo>
                    <a:lnTo>
                      <a:pt x="773" y="1605"/>
                    </a:lnTo>
                    <a:lnTo>
                      <a:pt x="773" y="1606"/>
                    </a:lnTo>
                    <a:lnTo>
                      <a:pt x="769" y="1608"/>
                    </a:lnTo>
                    <a:lnTo>
                      <a:pt x="767" y="1610"/>
                    </a:lnTo>
                    <a:lnTo>
                      <a:pt x="765" y="1612"/>
                    </a:lnTo>
                    <a:lnTo>
                      <a:pt x="762" y="1613"/>
                    </a:lnTo>
                    <a:lnTo>
                      <a:pt x="757" y="1615"/>
                    </a:lnTo>
                    <a:lnTo>
                      <a:pt x="753" y="1617"/>
                    </a:lnTo>
                    <a:lnTo>
                      <a:pt x="753" y="1619"/>
                    </a:lnTo>
                    <a:lnTo>
                      <a:pt x="749" y="1619"/>
                    </a:lnTo>
                    <a:lnTo>
                      <a:pt x="749" y="1620"/>
                    </a:lnTo>
                    <a:lnTo>
                      <a:pt x="748" y="1620"/>
                    </a:lnTo>
                    <a:lnTo>
                      <a:pt x="748" y="1619"/>
                    </a:lnTo>
                    <a:lnTo>
                      <a:pt x="746" y="1619"/>
                    </a:lnTo>
                    <a:lnTo>
                      <a:pt x="742" y="1617"/>
                    </a:lnTo>
                    <a:lnTo>
                      <a:pt x="741" y="1615"/>
                    </a:lnTo>
                    <a:lnTo>
                      <a:pt x="739" y="1615"/>
                    </a:lnTo>
                    <a:lnTo>
                      <a:pt x="739" y="1612"/>
                    </a:lnTo>
                    <a:lnTo>
                      <a:pt x="737" y="1610"/>
                    </a:lnTo>
                    <a:lnTo>
                      <a:pt x="735" y="1608"/>
                    </a:lnTo>
                    <a:lnTo>
                      <a:pt x="732" y="1606"/>
                    </a:lnTo>
                    <a:lnTo>
                      <a:pt x="730" y="1606"/>
                    </a:lnTo>
                    <a:lnTo>
                      <a:pt x="728" y="1606"/>
                    </a:lnTo>
                    <a:lnTo>
                      <a:pt x="726" y="1606"/>
                    </a:lnTo>
                    <a:lnTo>
                      <a:pt x="726" y="1605"/>
                    </a:lnTo>
                    <a:lnTo>
                      <a:pt x="725" y="1601"/>
                    </a:lnTo>
                    <a:lnTo>
                      <a:pt x="725" y="1599"/>
                    </a:lnTo>
                    <a:lnTo>
                      <a:pt x="723" y="1597"/>
                    </a:lnTo>
                    <a:lnTo>
                      <a:pt x="721" y="1596"/>
                    </a:lnTo>
                    <a:lnTo>
                      <a:pt x="719" y="1596"/>
                    </a:lnTo>
                    <a:lnTo>
                      <a:pt x="718" y="1596"/>
                    </a:lnTo>
                    <a:lnTo>
                      <a:pt x="718" y="1594"/>
                    </a:lnTo>
                    <a:lnTo>
                      <a:pt x="716" y="1590"/>
                    </a:lnTo>
                    <a:lnTo>
                      <a:pt x="714" y="1589"/>
                    </a:lnTo>
                    <a:lnTo>
                      <a:pt x="712" y="1589"/>
                    </a:lnTo>
                    <a:lnTo>
                      <a:pt x="710" y="1590"/>
                    </a:lnTo>
                    <a:lnTo>
                      <a:pt x="710" y="1592"/>
                    </a:lnTo>
                    <a:lnTo>
                      <a:pt x="709" y="1596"/>
                    </a:lnTo>
                    <a:lnTo>
                      <a:pt x="709" y="1597"/>
                    </a:lnTo>
                    <a:lnTo>
                      <a:pt x="709" y="1599"/>
                    </a:lnTo>
                    <a:lnTo>
                      <a:pt x="707" y="1601"/>
                    </a:lnTo>
                    <a:lnTo>
                      <a:pt x="705" y="1603"/>
                    </a:lnTo>
                    <a:lnTo>
                      <a:pt x="703" y="1605"/>
                    </a:lnTo>
                    <a:lnTo>
                      <a:pt x="702" y="1606"/>
                    </a:lnTo>
                    <a:lnTo>
                      <a:pt x="700" y="1610"/>
                    </a:lnTo>
                    <a:lnTo>
                      <a:pt x="696" y="1615"/>
                    </a:lnTo>
                    <a:lnTo>
                      <a:pt x="694" y="1619"/>
                    </a:lnTo>
                    <a:lnTo>
                      <a:pt x="693" y="1617"/>
                    </a:lnTo>
                    <a:lnTo>
                      <a:pt x="693" y="1615"/>
                    </a:lnTo>
                    <a:lnTo>
                      <a:pt x="693" y="1613"/>
                    </a:lnTo>
                    <a:lnTo>
                      <a:pt x="694" y="1613"/>
                    </a:lnTo>
                    <a:lnTo>
                      <a:pt x="693" y="1612"/>
                    </a:lnTo>
                    <a:lnTo>
                      <a:pt x="693" y="1608"/>
                    </a:lnTo>
                    <a:lnTo>
                      <a:pt x="691" y="1605"/>
                    </a:lnTo>
                    <a:lnTo>
                      <a:pt x="689" y="1603"/>
                    </a:lnTo>
                    <a:lnTo>
                      <a:pt x="687" y="1599"/>
                    </a:lnTo>
                    <a:lnTo>
                      <a:pt x="686" y="1599"/>
                    </a:lnTo>
                    <a:lnTo>
                      <a:pt x="684" y="1601"/>
                    </a:lnTo>
                    <a:lnTo>
                      <a:pt x="682" y="1601"/>
                    </a:lnTo>
                    <a:lnTo>
                      <a:pt x="680" y="1601"/>
                    </a:lnTo>
                    <a:lnTo>
                      <a:pt x="680" y="1603"/>
                    </a:lnTo>
                    <a:lnTo>
                      <a:pt x="678" y="1605"/>
                    </a:lnTo>
                    <a:lnTo>
                      <a:pt x="678" y="1606"/>
                    </a:lnTo>
                    <a:lnTo>
                      <a:pt x="677" y="1606"/>
                    </a:lnTo>
                    <a:lnTo>
                      <a:pt x="675" y="1606"/>
                    </a:lnTo>
                    <a:lnTo>
                      <a:pt x="675" y="1605"/>
                    </a:lnTo>
                    <a:lnTo>
                      <a:pt x="673" y="1605"/>
                    </a:lnTo>
                    <a:lnTo>
                      <a:pt x="670" y="1603"/>
                    </a:lnTo>
                    <a:lnTo>
                      <a:pt x="668" y="1605"/>
                    </a:lnTo>
                    <a:lnTo>
                      <a:pt x="666" y="1606"/>
                    </a:lnTo>
                    <a:lnTo>
                      <a:pt x="664" y="1608"/>
                    </a:lnTo>
                    <a:lnTo>
                      <a:pt x="662" y="1610"/>
                    </a:lnTo>
                    <a:lnTo>
                      <a:pt x="662" y="1612"/>
                    </a:lnTo>
                    <a:lnTo>
                      <a:pt x="661" y="1615"/>
                    </a:lnTo>
                    <a:lnTo>
                      <a:pt x="659" y="1619"/>
                    </a:lnTo>
                    <a:lnTo>
                      <a:pt x="657" y="1619"/>
                    </a:lnTo>
                    <a:lnTo>
                      <a:pt x="655" y="1619"/>
                    </a:lnTo>
                    <a:lnTo>
                      <a:pt x="654" y="1619"/>
                    </a:lnTo>
                    <a:lnTo>
                      <a:pt x="652" y="1619"/>
                    </a:lnTo>
                    <a:lnTo>
                      <a:pt x="650" y="1620"/>
                    </a:lnTo>
                    <a:lnTo>
                      <a:pt x="650" y="1622"/>
                    </a:lnTo>
                    <a:lnTo>
                      <a:pt x="650" y="1624"/>
                    </a:lnTo>
                    <a:lnTo>
                      <a:pt x="650" y="1626"/>
                    </a:lnTo>
                    <a:lnTo>
                      <a:pt x="648" y="1626"/>
                    </a:lnTo>
                    <a:lnTo>
                      <a:pt x="646" y="1626"/>
                    </a:lnTo>
                    <a:lnTo>
                      <a:pt x="645" y="1626"/>
                    </a:lnTo>
                    <a:lnTo>
                      <a:pt x="643" y="1626"/>
                    </a:lnTo>
                    <a:lnTo>
                      <a:pt x="641" y="1624"/>
                    </a:lnTo>
                    <a:lnTo>
                      <a:pt x="641" y="1622"/>
                    </a:lnTo>
                    <a:lnTo>
                      <a:pt x="641" y="1620"/>
                    </a:lnTo>
                    <a:lnTo>
                      <a:pt x="641" y="1619"/>
                    </a:lnTo>
                    <a:lnTo>
                      <a:pt x="641" y="1617"/>
                    </a:lnTo>
                    <a:lnTo>
                      <a:pt x="641" y="1615"/>
                    </a:lnTo>
                    <a:lnTo>
                      <a:pt x="639" y="1615"/>
                    </a:lnTo>
                    <a:lnTo>
                      <a:pt x="638" y="1613"/>
                    </a:lnTo>
                    <a:lnTo>
                      <a:pt x="636" y="1613"/>
                    </a:lnTo>
                    <a:lnTo>
                      <a:pt x="634" y="1612"/>
                    </a:lnTo>
                    <a:lnTo>
                      <a:pt x="632" y="1608"/>
                    </a:lnTo>
                    <a:lnTo>
                      <a:pt x="631" y="1605"/>
                    </a:lnTo>
                    <a:lnTo>
                      <a:pt x="627" y="1605"/>
                    </a:lnTo>
                    <a:lnTo>
                      <a:pt x="623" y="1605"/>
                    </a:lnTo>
                    <a:lnTo>
                      <a:pt x="622" y="1605"/>
                    </a:lnTo>
                    <a:lnTo>
                      <a:pt x="620" y="1605"/>
                    </a:lnTo>
                    <a:lnTo>
                      <a:pt x="616" y="1606"/>
                    </a:lnTo>
                    <a:lnTo>
                      <a:pt x="615" y="1608"/>
                    </a:lnTo>
                    <a:lnTo>
                      <a:pt x="613" y="1610"/>
                    </a:lnTo>
                    <a:lnTo>
                      <a:pt x="613" y="1612"/>
                    </a:lnTo>
                    <a:lnTo>
                      <a:pt x="611" y="1613"/>
                    </a:lnTo>
                    <a:lnTo>
                      <a:pt x="611" y="1615"/>
                    </a:lnTo>
                    <a:lnTo>
                      <a:pt x="609" y="1615"/>
                    </a:lnTo>
                    <a:lnTo>
                      <a:pt x="607" y="1615"/>
                    </a:lnTo>
                    <a:lnTo>
                      <a:pt x="606" y="1613"/>
                    </a:lnTo>
                    <a:lnTo>
                      <a:pt x="606" y="1610"/>
                    </a:lnTo>
                    <a:lnTo>
                      <a:pt x="606" y="1606"/>
                    </a:lnTo>
                    <a:lnTo>
                      <a:pt x="607" y="1605"/>
                    </a:lnTo>
                    <a:lnTo>
                      <a:pt x="609" y="1603"/>
                    </a:lnTo>
                    <a:lnTo>
                      <a:pt x="613" y="1603"/>
                    </a:lnTo>
                    <a:lnTo>
                      <a:pt x="615" y="1601"/>
                    </a:lnTo>
                    <a:lnTo>
                      <a:pt x="615" y="1599"/>
                    </a:lnTo>
                    <a:lnTo>
                      <a:pt x="616" y="1597"/>
                    </a:lnTo>
                    <a:lnTo>
                      <a:pt x="616" y="1596"/>
                    </a:lnTo>
                    <a:lnTo>
                      <a:pt x="618" y="1594"/>
                    </a:lnTo>
                    <a:lnTo>
                      <a:pt x="620" y="1592"/>
                    </a:lnTo>
                    <a:lnTo>
                      <a:pt x="618" y="1592"/>
                    </a:lnTo>
                    <a:lnTo>
                      <a:pt x="618" y="1590"/>
                    </a:lnTo>
                    <a:lnTo>
                      <a:pt x="616" y="1587"/>
                    </a:lnTo>
                    <a:lnTo>
                      <a:pt x="615" y="1585"/>
                    </a:lnTo>
                    <a:lnTo>
                      <a:pt x="613" y="1585"/>
                    </a:lnTo>
                    <a:lnTo>
                      <a:pt x="611" y="1585"/>
                    </a:lnTo>
                    <a:lnTo>
                      <a:pt x="607" y="1585"/>
                    </a:lnTo>
                    <a:lnTo>
                      <a:pt x="606" y="1583"/>
                    </a:lnTo>
                    <a:lnTo>
                      <a:pt x="604" y="1581"/>
                    </a:lnTo>
                    <a:lnTo>
                      <a:pt x="604" y="1580"/>
                    </a:lnTo>
                    <a:lnTo>
                      <a:pt x="604" y="1578"/>
                    </a:lnTo>
                    <a:lnTo>
                      <a:pt x="602" y="1576"/>
                    </a:lnTo>
                    <a:lnTo>
                      <a:pt x="602" y="1574"/>
                    </a:lnTo>
                    <a:lnTo>
                      <a:pt x="600" y="1574"/>
                    </a:lnTo>
                    <a:lnTo>
                      <a:pt x="599" y="1574"/>
                    </a:lnTo>
                    <a:lnTo>
                      <a:pt x="595" y="1573"/>
                    </a:lnTo>
                    <a:lnTo>
                      <a:pt x="593" y="1573"/>
                    </a:lnTo>
                    <a:lnTo>
                      <a:pt x="593" y="1571"/>
                    </a:lnTo>
                    <a:lnTo>
                      <a:pt x="591" y="1571"/>
                    </a:lnTo>
                    <a:lnTo>
                      <a:pt x="590" y="1569"/>
                    </a:lnTo>
                    <a:lnTo>
                      <a:pt x="588" y="1565"/>
                    </a:lnTo>
                    <a:lnTo>
                      <a:pt x="584" y="1564"/>
                    </a:lnTo>
                    <a:lnTo>
                      <a:pt x="584" y="1562"/>
                    </a:lnTo>
                    <a:lnTo>
                      <a:pt x="583" y="1560"/>
                    </a:lnTo>
                    <a:lnTo>
                      <a:pt x="583" y="1558"/>
                    </a:lnTo>
                    <a:lnTo>
                      <a:pt x="581" y="1558"/>
                    </a:lnTo>
                    <a:lnTo>
                      <a:pt x="579" y="1557"/>
                    </a:lnTo>
                    <a:lnTo>
                      <a:pt x="577" y="1555"/>
                    </a:lnTo>
                    <a:lnTo>
                      <a:pt x="577" y="1553"/>
                    </a:lnTo>
                    <a:lnTo>
                      <a:pt x="575" y="1551"/>
                    </a:lnTo>
                    <a:lnTo>
                      <a:pt x="574" y="1550"/>
                    </a:lnTo>
                    <a:lnTo>
                      <a:pt x="572" y="1550"/>
                    </a:lnTo>
                    <a:lnTo>
                      <a:pt x="570" y="1550"/>
                    </a:lnTo>
                    <a:lnTo>
                      <a:pt x="567" y="1551"/>
                    </a:lnTo>
                    <a:lnTo>
                      <a:pt x="565" y="1553"/>
                    </a:lnTo>
                    <a:lnTo>
                      <a:pt x="563" y="1555"/>
                    </a:lnTo>
                    <a:lnTo>
                      <a:pt x="561" y="1558"/>
                    </a:lnTo>
                    <a:lnTo>
                      <a:pt x="559" y="1560"/>
                    </a:lnTo>
                    <a:lnTo>
                      <a:pt x="558" y="1562"/>
                    </a:lnTo>
                    <a:lnTo>
                      <a:pt x="556" y="1564"/>
                    </a:lnTo>
                    <a:lnTo>
                      <a:pt x="554" y="1565"/>
                    </a:lnTo>
                    <a:lnTo>
                      <a:pt x="552" y="1564"/>
                    </a:lnTo>
                    <a:lnTo>
                      <a:pt x="551" y="1562"/>
                    </a:lnTo>
                    <a:lnTo>
                      <a:pt x="549" y="1560"/>
                    </a:lnTo>
                    <a:lnTo>
                      <a:pt x="547" y="1560"/>
                    </a:lnTo>
                    <a:lnTo>
                      <a:pt x="547" y="1558"/>
                    </a:lnTo>
                    <a:lnTo>
                      <a:pt x="545" y="1557"/>
                    </a:lnTo>
                    <a:lnTo>
                      <a:pt x="545" y="1553"/>
                    </a:lnTo>
                    <a:lnTo>
                      <a:pt x="544" y="1551"/>
                    </a:lnTo>
                    <a:lnTo>
                      <a:pt x="544" y="1550"/>
                    </a:lnTo>
                    <a:lnTo>
                      <a:pt x="544" y="1548"/>
                    </a:lnTo>
                    <a:lnTo>
                      <a:pt x="542" y="1546"/>
                    </a:lnTo>
                    <a:lnTo>
                      <a:pt x="542" y="1544"/>
                    </a:lnTo>
                    <a:lnTo>
                      <a:pt x="540" y="1544"/>
                    </a:lnTo>
                    <a:lnTo>
                      <a:pt x="542" y="1542"/>
                    </a:lnTo>
                    <a:lnTo>
                      <a:pt x="544" y="1541"/>
                    </a:lnTo>
                    <a:lnTo>
                      <a:pt x="544" y="1539"/>
                    </a:lnTo>
                    <a:lnTo>
                      <a:pt x="545" y="1537"/>
                    </a:lnTo>
                    <a:lnTo>
                      <a:pt x="547" y="1535"/>
                    </a:lnTo>
                    <a:lnTo>
                      <a:pt x="545" y="1534"/>
                    </a:lnTo>
                    <a:lnTo>
                      <a:pt x="544" y="1532"/>
                    </a:lnTo>
                    <a:lnTo>
                      <a:pt x="544" y="1530"/>
                    </a:lnTo>
                    <a:lnTo>
                      <a:pt x="544" y="1528"/>
                    </a:lnTo>
                    <a:lnTo>
                      <a:pt x="542" y="1528"/>
                    </a:lnTo>
                    <a:lnTo>
                      <a:pt x="540" y="1526"/>
                    </a:lnTo>
                    <a:lnTo>
                      <a:pt x="538" y="1526"/>
                    </a:lnTo>
                    <a:lnTo>
                      <a:pt x="536" y="1526"/>
                    </a:lnTo>
                    <a:lnTo>
                      <a:pt x="535" y="1526"/>
                    </a:lnTo>
                    <a:lnTo>
                      <a:pt x="533" y="1525"/>
                    </a:lnTo>
                    <a:lnTo>
                      <a:pt x="531" y="1525"/>
                    </a:lnTo>
                    <a:lnTo>
                      <a:pt x="529" y="1526"/>
                    </a:lnTo>
                    <a:lnTo>
                      <a:pt x="526" y="1526"/>
                    </a:lnTo>
                    <a:lnTo>
                      <a:pt x="524" y="1526"/>
                    </a:lnTo>
                    <a:lnTo>
                      <a:pt x="522" y="1525"/>
                    </a:lnTo>
                    <a:lnTo>
                      <a:pt x="522" y="1521"/>
                    </a:lnTo>
                    <a:lnTo>
                      <a:pt x="522" y="1518"/>
                    </a:lnTo>
                    <a:lnTo>
                      <a:pt x="522" y="1516"/>
                    </a:lnTo>
                    <a:lnTo>
                      <a:pt x="524" y="1514"/>
                    </a:lnTo>
                    <a:lnTo>
                      <a:pt x="526" y="1514"/>
                    </a:lnTo>
                    <a:lnTo>
                      <a:pt x="528" y="1514"/>
                    </a:lnTo>
                    <a:lnTo>
                      <a:pt x="529" y="1514"/>
                    </a:lnTo>
                    <a:lnTo>
                      <a:pt x="529" y="1512"/>
                    </a:lnTo>
                    <a:lnTo>
                      <a:pt x="529" y="1510"/>
                    </a:lnTo>
                    <a:lnTo>
                      <a:pt x="533" y="1509"/>
                    </a:lnTo>
                    <a:lnTo>
                      <a:pt x="535" y="1507"/>
                    </a:lnTo>
                    <a:lnTo>
                      <a:pt x="538" y="1507"/>
                    </a:lnTo>
                    <a:lnTo>
                      <a:pt x="540" y="1505"/>
                    </a:lnTo>
                    <a:lnTo>
                      <a:pt x="540" y="1503"/>
                    </a:lnTo>
                    <a:lnTo>
                      <a:pt x="540" y="1502"/>
                    </a:lnTo>
                    <a:lnTo>
                      <a:pt x="538" y="1502"/>
                    </a:lnTo>
                    <a:lnTo>
                      <a:pt x="538" y="1500"/>
                    </a:lnTo>
                    <a:lnTo>
                      <a:pt x="536" y="1500"/>
                    </a:lnTo>
                    <a:lnTo>
                      <a:pt x="535" y="1498"/>
                    </a:lnTo>
                    <a:lnTo>
                      <a:pt x="533" y="1498"/>
                    </a:lnTo>
                    <a:lnTo>
                      <a:pt x="533" y="1496"/>
                    </a:lnTo>
                    <a:lnTo>
                      <a:pt x="533" y="1494"/>
                    </a:lnTo>
                    <a:lnTo>
                      <a:pt x="533" y="1493"/>
                    </a:lnTo>
                    <a:lnTo>
                      <a:pt x="531" y="1493"/>
                    </a:lnTo>
                    <a:lnTo>
                      <a:pt x="529" y="1493"/>
                    </a:lnTo>
                    <a:lnTo>
                      <a:pt x="528" y="1493"/>
                    </a:lnTo>
                    <a:lnTo>
                      <a:pt x="524" y="1493"/>
                    </a:lnTo>
                    <a:lnTo>
                      <a:pt x="522" y="1494"/>
                    </a:lnTo>
                    <a:lnTo>
                      <a:pt x="519" y="1494"/>
                    </a:lnTo>
                    <a:lnTo>
                      <a:pt x="517" y="1493"/>
                    </a:lnTo>
                    <a:lnTo>
                      <a:pt x="513" y="1493"/>
                    </a:lnTo>
                    <a:lnTo>
                      <a:pt x="512" y="1493"/>
                    </a:lnTo>
                    <a:lnTo>
                      <a:pt x="510" y="1493"/>
                    </a:lnTo>
                    <a:lnTo>
                      <a:pt x="508" y="1493"/>
                    </a:lnTo>
                    <a:lnTo>
                      <a:pt x="504" y="1493"/>
                    </a:lnTo>
                    <a:lnTo>
                      <a:pt x="503" y="1493"/>
                    </a:lnTo>
                    <a:lnTo>
                      <a:pt x="501" y="1493"/>
                    </a:lnTo>
                    <a:lnTo>
                      <a:pt x="499" y="1493"/>
                    </a:lnTo>
                    <a:lnTo>
                      <a:pt x="497" y="1493"/>
                    </a:lnTo>
                    <a:lnTo>
                      <a:pt x="496" y="1493"/>
                    </a:lnTo>
                    <a:lnTo>
                      <a:pt x="496" y="1491"/>
                    </a:lnTo>
                    <a:lnTo>
                      <a:pt x="496" y="1489"/>
                    </a:lnTo>
                    <a:lnTo>
                      <a:pt x="496" y="1487"/>
                    </a:lnTo>
                    <a:lnTo>
                      <a:pt x="496" y="1486"/>
                    </a:lnTo>
                    <a:lnTo>
                      <a:pt x="497" y="1484"/>
                    </a:lnTo>
                    <a:lnTo>
                      <a:pt x="497" y="1482"/>
                    </a:lnTo>
                    <a:lnTo>
                      <a:pt x="499" y="1480"/>
                    </a:lnTo>
                    <a:lnTo>
                      <a:pt x="499" y="1479"/>
                    </a:lnTo>
                    <a:lnTo>
                      <a:pt x="501" y="1475"/>
                    </a:lnTo>
                    <a:lnTo>
                      <a:pt x="501" y="1473"/>
                    </a:lnTo>
                    <a:lnTo>
                      <a:pt x="501" y="1471"/>
                    </a:lnTo>
                    <a:lnTo>
                      <a:pt x="503" y="1470"/>
                    </a:lnTo>
                    <a:lnTo>
                      <a:pt x="503" y="1466"/>
                    </a:lnTo>
                    <a:lnTo>
                      <a:pt x="503" y="1464"/>
                    </a:lnTo>
                    <a:lnTo>
                      <a:pt x="503" y="1463"/>
                    </a:lnTo>
                    <a:lnTo>
                      <a:pt x="501" y="1463"/>
                    </a:lnTo>
                    <a:lnTo>
                      <a:pt x="503" y="1461"/>
                    </a:lnTo>
                    <a:lnTo>
                      <a:pt x="503" y="1459"/>
                    </a:lnTo>
                    <a:lnTo>
                      <a:pt x="503" y="1455"/>
                    </a:lnTo>
                    <a:lnTo>
                      <a:pt x="504" y="1454"/>
                    </a:lnTo>
                    <a:lnTo>
                      <a:pt x="504" y="1452"/>
                    </a:lnTo>
                    <a:lnTo>
                      <a:pt x="508" y="1450"/>
                    </a:lnTo>
                    <a:lnTo>
                      <a:pt x="512" y="1450"/>
                    </a:lnTo>
                    <a:lnTo>
                      <a:pt x="515" y="1448"/>
                    </a:lnTo>
                    <a:lnTo>
                      <a:pt x="517" y="1448"/>
                    </a:lnTo>
                    <a:lnTo>
                      <a:pt x="517" y="1447"/>
                    </a:lnTo>
                    <a:lnTo>
                      <a:pt x="517" y="1445"/>
                    </a:lnTo>
                    <a:lnTo>
                      <a:pt x="519" y="1441"/>
                    </a:lnTo>
                    <a:lnTo>
                      <a:pt x="520" y="1438"/>
                    </a:lnTo>
                    <a:lnTo>
                      <a:pt x="522" y="1436"/>
                    </a:lnTo>
                    <a:lnTo>
                      <a:pt x="522" y="1432"/>
                    </a:lnTo>
                    <a:lnTo>
                      <a:pt x="522" y="1427"/>
                    </a:lnTo>
                    <a:lnTo>
                      <a:pt x="524" y="1424"/>
                    </a:lnTo>
                    <a:lnTo>
                      <a:pt x="524" y="1422"/>
                    </a:lnTo>
                    <a:lnTo>
                      <a:pt x="524" y="1418"/>
                    </a:lnTo>
                    <a:lnTo>
                      <a:pt x="526" y="1415"/>
                    </a:lnTo>
                    <a:lnTo>
                      <a:pt x="526" y="1413"/>
                    </a:lnTo>
                    <a:lnTo>
                      <a:pt x="528" y="1413"/>
                    </a:lnTo>
                    <a:lnTo>
                      <a:pt x="529" y="1413"/>
                    </a:lnTo>
                    <a:lnTo>
                      <a:pt x="533" y="1411"/>
                    </a:lnTo>
                    <a:lnTo>
                      <a:pt x="536" y="1409"/>
                    </a:lnTo>
                    <a:lnTo>
                      <a:pt x="540" y="1408"/>
                    </a:lnTo>
                    <a:lnTo>
                      <a:pt x="542" y="1408"/>
                    </a:lnTo>
                    <a:lnTo>
                      <a:pt x="542" y="1406"/>
                    </a:lnTo>
                    <a:lnTo>
                      <a:pt x="544" y="1406"/>
                    </a:lnTo>
                    <a:lnTo>
                      <a:pt x="545" y="1402"/>
                    </a:lnTo>
                    <a:lnTo>
                      <a:pt x="545" y="1399"/>
                    </a:lnTo>
                    <a:lnTo>
                      <a:pt x="545" y="1397"/>
                    </a:lnTo>
                    <a:lnTo>
                      <a:pt x="545" y="1395"/>
                    </a:lnTo>
                    <a:lnTo>
                      <a:pt x="545" y="1393"/>
                    </a:lnTo>
                    <a:lnTo>
                      <a:pt x="545" y="1392"/>
                    </a:lnTo>
                    <a:lnTo>
                      <a:pt x="544" y="1390"/>
                    </a:lnTo>
                    <a:lnTo>
                      <a:pt x="542" y="1388"/>
                    </a:lnTo>
                    <a:lnTo>
                      <a:pt x="540" y="1388"/>
                    </a:lnTo>
                    <a:lnTo>
                      <a:pt x="538" y="1388"/>
                    </a:lnTo>
                    <a:lnTo>
                      <a:pt x="536" y="1388"/>
                    </a:lnTo>
                    <a:lnTo>
                      <a:pt x="536" y="1386"/>
                    </a:lnTo>
                    <a:lnTo>
                      <a:pt x="536" y="1383"/>
                    </a:lnTo>
                    <a:lnTo>
                      <a:pt x="536" y="1379"/>
                    </a:lnTo>
                    <a:lnTo>
                      <a:pt x="536" y="1374"/>
                    </a:lnTo>
                    <a:lnTo>
                      <a:pt x="536" y="1370"/>
                    </a:lnTo>
                    <a:lnTo>
                      <a:pt x="535" y="1370"/>
                    </a:lnTo>
                    <a:lnTo>
                      <a:pt x="533" y="1370"/>
                    </a:lnTo>
                    <a:lnTo>
                      <a:pt x="533" y="1372"/>
                    </a:lnTo>
                    <a:lnTo>
                      <a:pt x="531" y="1372"/>
                    </a:lnTo>
                    <a:lnTo>
                      <a:pt x="531" y="1374"/>
                    </a:lnTo>
                    <a:lnTo>
                      <a:pt x="528" y="1372"/>
                    </a:lnTo>
                    <a:lnTo>
                      <a:pt x="524" y="1374"/>
                    </a:lnTo>
                    <a:lnTo>
                      <a:pt x="520" y="1374"/>
                    </a:lnTo>
                    <a:lnTo>
                      <a:pt x="519" y="1374"/>
                    </a:lnTo>
                    <a:lnTo>
                      <a:pt x="517" y="1374"/>
                    </a:lnTo>
                    <a:lnTo>
                      <a:pt x="513" y="1374"/>
                    </a:lnTo>
                    <a:lnTo>
                      <a:pt x="512" y="1372"/>
                    </a:lnTo>
                    <a:lnTo>
                      <a:pt x="512" y="1370"/>
                    </a:lnTo>
                    <a:lnTo>
                      <a:pt x="512" y="1368"/>
                    </a:lnTo>
                    <a:lnTo>
                      <a:pt x="512" y="1367"/>
                    </a:lnTo>
                    <a:lnTo>
                      <a:pt x="512" y="1363"/>
                    </a:lnTo>
                    <a:lnTo>
                      <a:pt x="512" y="1360"/>
                    </a:lnTo>
                    <a:lnTo>
                      <a:pt x="512" y="1358"/>
                    </a:lnTo>
                    <a:lnTo>
                      <a:pt x="513" y="1354"/>
                    </a:lnTo>
                    <a:lnTo>
                      <a:pt x="515" y="1354"/>
                    </a:lnTo>
                    <a:lnTo>
                      <a:pt x="517" y="1353"/>
                    </a:lnTo>
                    <a:lnTo>
                      <a:pt x="519" y="1349"/>
                    </a:lnTo>
                    <a:lnTo>
                      <a:pt x="520" y="1345"/>
                    </a:lnTo>
                    <a:lnTo>
                      <a:pt x="520" y="1344"/>
                    </a:lnTo>
                    <a:lnTo>
                      <a:pt x="519" y="1342"/>
                    </a:lnTo>
                    <a:lnTo>
                      <a:pt x="519" y="1340"/>
                    </a:lnTo>
                    <a:lnTo>
                      <a:pt x="519" y="1337"/>
                    </a:lnTo>
                    <a:lnTo>
                      <a:pt x="519" y="1333"/>
                    </a:lnTo>
                    <a:lnTo>
                      <a:pt x="519" y="1331"/>
                    </a:lnTo>
                    <a:lnTo>
                      <a:pt x="519" y="1329"/>
                    </a:lnTo>
                    <a:lnTo>
                      <a:pt x="517" y="1328"/>
                    </a:lnTo>
                    <a:lnTo>
                      <a:pt x="515" y="1328"/>
                    </a:lnTo>
                    <a:lnTo>
                      <a:pt x="513" y="1328"/>
                    </a:lnTo>
                    <a:lnTo>
                      <a:pt x="512" y="1328"/>
                    </a:lnTo>
                    <a:lnTo>
                      <a:pt x="510" y="1328"/>
                    </a:lnTo>
                    <a:lnTo>
                      <a:pt x="510" y="1326"/>
                    </a:lnTo>
                    <a:lnTo>
                      <a:pt x="508" y="1324"/>
                    </a:lnTo>
                    <a:lnTo>
                      <a:pt x="506" y="1321"/>
                    </a:lnTo>
                    <a:lnTo>
                      <a:pt x="504" y="1319"/>
                    </a:lnTo>
                    <a:lnTo>
                      <a:pt x="503" y="1317"/>
                    </a:lnTo>
                    <a:lnTo>
                      <a:pt x="503" y="1315"/>
                    </a:lnTo>
                    <a:lnTo>
                      <a:pt x="503" y="1313"/>
                    </a:lnTo>
                    <a:lnTo>
                      <a:pt x="503" y="1312"/>
                    </a:lnTo>
                    <a:lnTo>
                      <a:pt x="501" y="1312"/>
                    </a:lnTo>
                    <a:lnTo>
                      <a:pt x="501" y="1310"/>
                    </a:lnTo>
                    <a:lnTo>
                      <a:pt x="501" y="1308"/>
                    </a:lnTo>
                    <a:lnTo>
                      <a:pt x="501" y="1305"/>
                    </a:lnTo>
                    <a:lnTo>
                      <a:pt x="503" y="1303"/>
                    </a:lnTo>
                    <a:lnTo>
                      <a:pt x="504" y="1301"/>
                    </a:lnTo>
                    <a:lnTo>
                      <a:pt x="506" y="1301"/>
                    </a:lnTo>
                    <a:lnTo>
                      <a:pt x="506" y="1299"/>
                    </a:lnTo>
                    <a:lnTo>
                      <a:pt x="508" y="1299"/>
                    </a:lnTo>
                    <a:lnTo>
                      <a:pt x="508" y="1298"/>
                    </a:lnTo>
                    <a:lnTo>
                      <a:pt x="508" y="1294"/>
                    </a:lnTo>
                    <a:lnTo>
                      <a:pt x="506" y="1294"/>
                    </a:lnTo>
                    <a:lnTo>
                      <a:pt x="504" y="1292"/>
                    </a:lnTo>
                    <a:lnTo>
                      <a:pt x="503" y="1292"/>
                    </a:lnTo>
                    <a:lnTo>
                      <a:pt x="501" y="1290"/>
                    </a:lnTo>
                    <a:lnTo>
                      <a:pt x="499" y="1290"/>
                    </a:lnTo>
                    <a:lnTo>
                      <a:pt x="499" y="1289"/>
                    </a:lnTo>
                    <a:lnTo>
                      <a:pt x="499" y="1287"/>
                    </a:lnTo>
                    <a:lnTo>
                      <a:pt x="499" y="1285"/>
                    </a:lnTo>
                    <a:lnTo>
                      <a:pt x="497" y="1283"/>
                    </a:lnTo>
                    <a:lnTo>
                      <a:pt x="494" y="1282"/>
                    </a:lnTo>
                    <a:lnTo>
                      <a:pt x="492" y="1282"/>
                    </a:lnTo>
                    <a:lnTo>
                      <a:pt x="492" y="1280"/>
                    </a:lnTo>
                    <a:lnTo>
                      <a:pt x="492" y="1278"/>
                    </a:lnTo>
                    <a:lnTo>
                      <a:pt x="490" y="1276"/>
                    </a:lnTo>
                    <a:lnTo>
                      <a:pt x="488" y="1273"/>
                    </a:lnTo>
                    <a:lnTo>
                      <a:pt x="488" y="1269"/>
                    </a:lnTo>
                    <a:lnTo>
                      <a:pt x="488" y="1267"/>
                    </a:lnTo>
                    <a:lnTo>
                      <a:pt x="490" y="1266"/>
                    </a:lnTo>
                    <a:lnTo>
                      <a:pt x="492" y="1266"/>
                    </a:lnTo>
                    <a:lnTo>
                      <a:pt x="494" y="1264"/>
                    </a:lnTo>
                    <a:lnTo>
                      <a:pt x="494" y="1260"/>
                    </a:lnTo>
                    <a:lnTo>
                      <a:pt x="494" y="1258"/>
                    </a:lnTo>
                    <a:lnTo>
                      <a:pt x="496" y="1257"/>
                    </a:lnTo>
                    <a:lnTo>
                      <a:pt x="497" y="1255"/>
                    </a:lnTo>
                    <a:lnTo>
                      <a:pt x="499" y="1255"/>
                    </a:lnTo>
                    <a:lnTo>
                      <a:pt x="501" y="1253"/>
                    </a:lnTo>
                    <a:lnTo>
                      <a:pt x="504" y="1251"/>
                    </a:lnTo>
                    <a:lnTo>
                      <a:pt x="506" y="1250"/>
                    </a:lnTo>
                    <a:lnTo>
                      <a:pt x="508" y="1248"/>
                    </a:lnTo>
                    <a:lnTo>
                      <a:pt x="510" y="1246"/>
                    </a:lnTo>
                    <a:lnTo>
                      <a:pt x="512" y="1243"/>
                    </a:lnTo>
                    <a:lnTo>
                      <a:pt x="513" y="1243"/>
                    </a:lnTo>
                    <a:lnTo>
                      <a:pt x="515" y="1243"/>
                    </a:lnTo>
                    <a:lnTo>
                      <a:pt x="517" y="1243"/>
                    </a:lnTo>
                    <a:lnTo>
                      <a:pt x="520" y="1244"/>
                    </a:lnTo>
                    <a:lnTo>
                      <a:pt x="522" y="1244"/>
                    </a:lnTo>
                    <a:lnTo>
                      <a:pt x="524" y="1246"/>
                    </a:lnTo>
                    <a:lnTo>
                      <a:pt x="526" y="1246"/>
                    </a:lnTo>
                    <a:lnTo>
                      <a:pt x="528" y="1248"/>
                    </a:lnTo>
                    <a:lnTo>
                      <a:pt x="529" y="1250"/>
                    </a:lnTo>
                    <a:lnTo>
                      <a:pt x="531" y="1250"/>
                    </a:lnTo>
                    <a:lnTo>
                      <a:pt x="533" y="1250"/>
                    </a:lnTo>
                    <a:lnTo>
                      <a:pt x="535" y="1250"/>
                    </a:lnTo>
                    <a:lnTo>
                      <a:pt x="538" y="1251"/>
                    </a:lnTo>
                    <a:lnTo>
                      <a:pt x="540" y="1253"/>
                    </a:lnTo>
                    <a:lnTo>
                      <a:pt x="542" y="1255"/>
                    </a:lnTo>
                    <a:lnTo>
                      <a:pt x="545" y="1255"/>
                    </a:lnTo>
                    <a:lnTo>
                      <a:pt x="549" y="1257"/>
                    </a:lnTo>
                    <a:lnTo>
                      <a:pt x="554" y="1257"/>
                    </a:lnTo>
                    <a:lnTo>
                      <a:pt x="556" y="1257"/>
                    </a:lnTo>
                    <a:lnTo>
                      <a:pt x="559" y="1257"/>
                    </a:lnTo>
                    <a:lnTo>
                      <a:pt x="561" y="1258"/>
                    </a:lnTo>
                    <a:lnTo>
                      <a:pt x="561" y="1260"/>
                    </a:lnTo>
                    <a:lnTo>
                      <a:pt x="565" y="1262"/>
                    </a:lnTo>
                    <a:lnTo>
                      <a:pt x="567" y="1264"/>
                    </a:lnTo>
                    <a:lnTo>
                      <a:pt x="568" y="1264"/>
                    </a:lnTo>
                    <a:lnTo>
                      <a:pt x="570" y="1264"/>
                    </a:lnTo>
                    <a:lnTo>
                      <a:pt x="572" y="1266"/>
                    </a:lnTo>
                    <a:lnTo>
                      <a:pt x="575" y="1266"/>
                    </a:lnTo>
                    <a:lnTo>
                      <a:pt x="575" y="1267"/>
                    </a:lnTo>
                    <a:lnTo>
                      <a:pt x="577" y="1267"/>
                    </a:lnTo>
                    <a:lnTo>
                      <a:pt x="579" y="1267"/>
                    </a:lnTo>
                    <a:lnTo>
                      <a:pt x="581" y="1267"/>
                    </a:lnTo>
                    <a:lnTo>
                      <a:pt x="583" y="1266"/>
                    </a:lnTo>
                    <a:lnTo>
                      <a:pt x="583" y="1264"/>
                    </a:lnTo>
                    <a:lnTo>
                      <a:pt x="584" y="1260"/>
                    </a:lnTo>
                    <a:lnTo>
                      <a:pt x="584" y="1258"/>
                    </a:lnTo>
                    <a:lnTo>
                      <a:pt x="588" y="1258"/>
                    </a:lnTo>
                    <a:lnTo>
                      <a:pt x="590" y="1257"/>
                    </a:lnTo>
                    <a:lnTo>
                      <a:pt x="591" y="1255"/>
                    </a:lnTo>
                    <a:lnTo>
                      <a:pt x="593" y="1253"/>
                    </a:lnTo>
                    <a:lnTo>
                      <a:pt x="595" y="1253"/>
                    </a:lnTo>
                    <a:lnTo>
                      <a:pt x="597" y="1253"/>
                    </a:lnTo>
                    <a:lnTo>
                      <a:pt x="599" y="1253"/>
                    </a:lnTo>
                    <a:lnTo>
                      <a:pt x="600" y="1251"/>
                    </a:lnTo>
                    <a:lnTo>
                      <a:pt x="602" y="1251"/>
                    </a:lnTo>
                    <a:lnTo>
                      <a:pt x="604" y="1250"/>
                    </a:lnTo>
                    <a:lnTo>
                      <a:pt x="604" y="1246"/>
                    </a:lnTo>
                    <a:lnTo>
                      <a:pt x="606" y="1244"/>
                    </a:lnTo>
                    <a:lnTo>
                      <a:pt x="606" y="1239"/>
                    </a:lnTo>
                    <a:lnTo>
                      <a:pt x="604" y="1235"/>
                    </a:lnTo>
                    <a:lnTo>
                      <a:pt x="604" y="1234"/>
                    </a:lnTo>
                    <a:lnTo>
                      <a:pt x="606" y="1230"/>
                    </a:lnTo>
                    <a:lnTo>
                      <a:pt x="606" y="1228"/>
                    </a:lnTo>
                    <a:lnTo>
                      <a:pt x="604" y="1227"/>
                    </a:lnTo>
                    <a:lnTo>
                      <a:pt x="602" y="1225"/>
                    </a:lnTo>
                    <a:lnTo>
                      <a:pt x="600" y="1223"/>
                    </a:lnTo>
                    <a:lnTo>
                      <a:pt x="600" y="1219"/>
                    </a:lnTo>
                    <a:lnTo>
                      <a:pt x="600" y="1218"/>
                    </a:lnTo>
                    <a:lnTo>
                      <a:pt x="599" y="1216"/>
                    </a:lnTo>
                    <a:lnTo>
                      <a:pt x="599" y="1214"/>
                    </a:lnTo>
                    <a:lnTo>
                      <a:pt x="597" y="1211"/>
                    </a:lnTo>
                    <a:lnTo>
                      <a:pt x="597" y="1209"/>
                    </a:lnTo>
                    <a:lnTo>
                      <a:pt x="597" y="1205"/>
                    </a:lnTo>
                    <a:lnTo>
                      <a:pt x="597" y="1203"/>
                    </a:lnTo>
                    <a:lnTo>
                      <a:pt x="595" y="1205"/>
                    </a:lnTo>
                    <a:lnTo>
                      <a:pt x="593" y="1205"/>
                    </a:lnTo>
                    <a:lnTo>
                      <a:pt x="590" y="1203"/>
                    </a:lnTo>
                    <a:lnTo>
                      <a:pt x="588" y="1202"/>
                    </a:lnTo>
                    <a:lnTo>
                      <a:pt x="586" y="1200"/>
                    </a:lnTo>
                    <a:lnTo>
                      <a:pt x="584" y="1202"/>
                    </a:lnTo>
                    <a:lnTo>
                      <a:pt x="583" y="1202"/>
                    </a:lnTo>
                    <a:lnTo>
                      <a:pt x="579" y="1203"/>
                    </a:lnTo>
                    <a:lnTo>
                      <a:pt x="577" y="1202"/>
                    </a:lnTo>
                    <a:lnTo>
                      <a:pt x="575" y="1202"/>
                    </a:lnTo>
                    <a:lnTo>
                      <a:pt x="574" y="1202"/>
                    </a:lnTo>
                    <a:lnTo>
                      <a:pt x="574" y="1200"/>
                    </a:lnTo>
                    <a:lnTo>
                      <a:pt x="574" y="1198"/>
                    </a:lnTo>
                    <a:lnTo>
                      <a:pt x="574" y="1196"/>
                    </a:lnTo>
                    <a:lnTo>
                      <a:pt x="572" y="1195"/>
                    </a:lnTo>
                    <a:lnTo>
                      <a:pt x="570" y="1193"/>
                    </a:lnTo>
                    <a:lnTo>
                      <a:pt x="570" y="1189"/>
                    </a:lnTo>
                    <a:lnTo>
                      <a:pt x="568" y="1186"/>
                    </a:lnTo>
                    <a:lnTo>
                      <a:pt x="568" y="1184"/>
                    </a:lnTo>
                    <a:lnTo>
                      <a:pt x="568" y="1182"/>
                    </a:lnTo>
                    <a:lnTo>
                      <a:pt x="568" y="1180"/>
                    </a:lnTo>
                    <a:lnTo>
                      <a:pt x="570" y="1177"/>
                    </a:lnTo>
                    <a:lnTo>
                      <a:pt x="570" y="1175"/>
                    </a:lnTo>
                    <a:lnTo>
                      <a:pt x="570" y="1173"/>
                    </a:lnTo>
                    <a:lnTo>
                      <a:pt x="572" y="1170"/>
                    </a:lnTo>
                    <a:lnTo>
                      <a:pt x="572" y="1168"/>
                    </a:lnTo>
                    <a:lnTo>
                      <a:pt x="572" y="1166"/>
                    </a:lnTo>
                    <a:lnTo>
                      <a:pt x="570" y="1164"/>
                    </a:lnTo>
                    <a:lnTo>
                      <a:pt x="568" y="1163"/>
                    </a:lnTo>
                    <a:lnTo>
                      <a:pt x="565" y="1161"/>
                    </a:lnTo>
                    <a:lnTo>
                      <a:pt x="561" y="1159"/>
                    </a:lnTo>
                    <a:lnTo>
                      <a:pt x="559" y="1157"/>
                    </a:lnTo>
                    <a:lnTo>
                      <a:pt x="559" y="1156"/>
                    </a:lnTo>
                    <a:lnTo>
                      <a:pt x="559" y="1154"/>
                    </a:lnTo>
                    <a:lnTo>
                      <a:pt x="561" y="1152"/>
                    </a:lnTo>
                    <a:lnTo>
                      <a:pt x="563" y="1152"/>
                    </a:lnTo>
                    <a:lnTo>
                      <a:pt x="567" y="1152"/>
                    </a:lnTo>
                    <a:lnTo>
                      <a:pt x="572" y="1154"/>
                    </a:lnTo>
                    <a:lnTo>
                      <a:pt x="575" y="1154"/>
                    </a:lnTo>
                    <a:lnTo>
                      <a:pt x="577" y="1154"/>
                    </a:lnTo>
                    <a:lnTo>
                      <a:pt x="579" y="1154"/>
                    </a:lnTo>
                    <a:lnTo>
                      <a:pt x="581" y="1152"/>
                    </a:lnTo>
                    <a:lnTo>
                      <a:pt x="581" y="1150"/>
                    </a:lnTo>
                    <a:lnTo>
                      <a:pt x="581" y="1148"/>
                    </a:lnTo>
                    <a:lnTo>
                      <a:pt x="581" y="1145"/>
                    </a:lnTo>
                    <a:lnTo>
                      <a:pt x="581" y="1143"/>
                    </a:lnTo>
                    <a:lnTo>
                      <a:pt x="579" y="1140"/>
                    </a:lnTo>
                    <a:lnTo>
                      <a:pt x="577" y="1136"/>
                    </a:lnTo>
                    <a:lnTo>
                      <a:pt x="577" y="1134"/>
                    </a:lnTo>
                    <a:lnTo>
                      <a:pt x="577" y="1131"/>
                    </a:lnTo>
                    <a:lnTo>
                      <a:pt x="577" y="1129"/>
                    </a:lnTo>
                    <a:lnTo>
                      <a:pt x="575" y="1127"/>
                    </a:lnTo>
                    <a:lnTo>
                      <a:pt x="572" y="1125"/>
                    </a:lnTo>
                    <a:lnTo>
                      <a:pt x="570" y="1124"/>
                    </a:lnTo>
                    <a:lnTo>
                      <a:pt x="570" y="1122"/>
                    </a:lnTo>
                    <a:lnTo>
                      <a:pt x="570" y="1118"/>
                    </a:lnTo>
                    <a:lnTo>
                      <a:pt x="568" y="1117"/>
                    </a:lnTo>
                    <a:lnTo>
                      <a:pt x="568" y="1115"/>
                    </a:lnTo>
                    <a:lnTo>
                      <a:pt x="567" y="1115"/>
                    </a:lnTo>
                    <a:lnTo>
                      <a:pt x="563" y="1113"/>
                    </a:lnTo>
                    <a:lnTo>
                      <a:pt x="561" y="1111"/>
                    </a:lnTo>
                    <a:lnTo>
                      <a:pt x="561" y="1109"/>
                    </a:lnTo>
                    <a:lnTo>
                      <a:pt x="561" y="1106"/>
                    </a:lnTo>
                    <a:lnTo>
                      <a:pt x="559" y="1104"/>
                    </a:lnTo>
                    <a:lnTo>
                      <a:pt x="558" y="1102"/>
                    </a:lnTo>
                    <a:lnTo>
                      <a:pt x="556" y="1102"/>
                    </a:lnTo>
                    <a:lnTo>
                      <a:pt x="551" y="1104"/>
                    </a:lnTo>
                    <a:lnTo>
                      <a:pt x="547" y="1104"/>
                    </a:lnTo>
                    <a:lnTo>
                      <a:pt x="544" y="1104"/>
                    </a:lnTo>
                    <a:lnTo>
                      <a:pt x="542" y="1104"/>
                    </a:lnTo>
                    <a:lnTo>
                      <a:pt x="540" y="1104"/>
                    </a:lnTo>
                    <a:lnTo>
                      <a:pt x="540" y="1102"/>
                    </a:lnTo>
                    <a:lnTo>
                      <a:pt x="536" y="1102"/>
                    </a:lnTo>
                    <a:lnTo>
                      <a:pt x="531" y="1099"/>
                    </a:lnTo>
                    <a:lnTo>
                      <a:pt x="529" y="1097"/>
                    </a:lnTo>
                    <a:lnTo>
                      <a:pt x="528" y="1095"/>
                    </a:lnTo>
                    <a:lnTo>
                      <a:pt x="528" y="1093"/>
                    </a:lnTo>
                    <a:lnTo>
                      <a:pt x="528" y="1092"/>
                    </a:lnTo>
                    <a:lnTo>
                      <a:pt x="528" y="1090"/>
                    </a:lnTo>
                    <a:lnTo>
                      <a:pt x="528" y="1086"/>
                    </a:lnTo>
                    <a:lnTo>
                      <a:pt x="528" y="1083"/>
                    </a:lnTo>
                    <a:lnTo>
                      <a:pt x="528" y="1081"/>
                    </a:lnTo>
                    <a:lnTo>
                      <a:pt x="528" y="1079"/>
                    </a:lnTo>
                    <a:lnTo>
                      <a:pt x="526" y="1077"/>
                    </a:lnTo>
                    <a:lnTo>
                      <a:pt x="524" y="1074"/>
                    </a:lnTo>
                    <a:lnTo>
                      <a:pt x="522" y="1072"/>
                    </a:lnTo>
                    <a:lnTo>
                      <a:pt x="520" y="1072"/>
                    </a:lnTo>
                    <a:lnTo>
                      <a:pt x="517" y="1072"/>
                    </a:lnTo>
                    <a:lnTo>
                      <a:pt x="513" y="1072"/>
                    </a:lnTo>
                    <a:lnTo>
                      <a:pt x="513" y="1070"/>
                    </a:lnTo>
                    <a:lnTo>
                      <a:pt x="515" y="1070"/>
                    </a:lnTo>
                    <a:lnTo>
                      <a:pt x="515" y="1065"/>
                    </a:lnTo>
                    <a:lnTo>
                      <a:pt x="513" y="1063"/>
                    </a:lnTo>
                    <a:lnTo>
                      <a:pt x="512" y="1061"/>
                    </a:lnTo>
                    <a:lnTo>
                      <a:pt x="508" y="1061"/>
                    </a:lnTo>
                    <a:lnTo>
                      <a:pt x="506" y="1061"/>
                    </a:lnTo>
                    <a:lnTo>
                      <a:pt x="504" y="1063"/>
                    </a:lnTo>
                    <a:lnTo>
                      <a:pt x="503" y="1065"/>
                    </a:lnTo>
                    <a:lnTo>
                      <a:pt x="503" y="1067"/>
                    </a:lnTo>
                    <a:lnTo>
                      <a:pt x="501" y="1069"/>
                    </a:lnTo>
                    <a:lnTo>
                      <a:pt x="501" y="1072"/>
                    </a:lnTo>
                    <a:lnTo>
                      <a:pt x="499" y="1072"/>
                    </a:lnTo>
                    <a:lnTo>
                      <a:pt x="497" y="1072"/>
                    </a:lnTo>
                    <a:lnTo>
                      <a:pt x="494" y="1072"/>
                    </a:lnTo>
                    <a:lnTo>
                      <a:pt x="492" y="1070"/>
                    </a:lnTo>
                    <a:lnTo>
                      <a:pt x="490" y="1067"/>
                    </a:lnTo>
                    <a:lnTo>
                      <a:pt x="490" y="1065"/>
                    </a:lnTo>
                    <a:lnTo>
                      <a:pt x="488" y="1065"/>
                    </a:lnTo>
                    <a:lnTo>
                      <a:pt x="487" y="1065"/>
                    </a:lnTo>
                    <a:lnTo>
                      <a:pt x="485" y="1067"/>
                    </a:lnTo>
                    <a:lnTo>
                      <a:pt x="483" y="1069"/>
                    </a:lnTo>
                    <a:lnTo>
                      <a:pt x="481" y="1070"/>
                    </a:lnTo>
                    <a:lnTo>
                      <a:pt x="481" y="1072"/>
                    </a:lnTo>
                    <a:lnTo>
                      <a:pt x="481" y="1074"/>
                    </a:lnTo>
                    <a:lnTo>
                      <a:pt x="481" y="1076"/>
                    </a:lnTo>
                    <a:lnTo>
                      <a:pt x="480" y="1076"/>
                    </a:lnTo>
                    <a:lnTo>
                      <a:pt x="478" y="1076"/>
                    </a:lnTo>
                    <a:lnTo>
                      <a:pt x="476" y="1076"/>
                    </a:lnTo>
                    <a:lnTo>
                      <a:pt x="476" y="1077"/>
                    </a:lnTo>
                    <a:lnTo>
                      <a:pt x="474" y="1079"/>
                    </a:lnTo>
                    <a:lnTo>
                      <a:pt x="474" y="1081"/>
                    </a:lnTo>
                    <a:lnTo>
                      <a:pt x="472" y="1081"/>
                    </a:lnTo>
                    <a:lnTo>
                      <a:pt x="471" y="1081"/>
                    </a:lnTo>
                    <a:lnTo>
                      <a:pt x="469" y="1081"/>
                    </a:lnTo>
                    <a:lnTo>
                      <a:pt x="465" y="1083"/>
                    </a:lnTo>
                    <a:lnTo>
                      <a:pt x="462" y="1083"/>
                    </a:lnTo>
                    <a:lnTo>
                      <a:pt x="460" y="1085"/>
                    </a:lnTo>
                    <a:lnTo>
                      <a:pt x="460" y="1086"/>
                    </a:lnTo>
                    <a:lnTo>
                      <a:pt x="462" y="1088"/>
                    </a:lnTo>
                    <a:lnTo>
                      <a:pt x="460" y="1090"/>
                    </a:lnTo>
                    <a:lnTo>
                      <a:pt x="456" y="1092"/>
                    </a:lnTo>
                    <a:lnTo>
                      <a:pt x="453" y="1092"/>
                    </a:lnTo>
                    <a:lnTo>
                      <a:pt x="451" y="1093"/>
                    </a:lnTo>
                    <a:lnTo>
                      <a:pt x="449" y="1093"/>
                    </a:lnTo>
                    <a:lnTo>
                      <a:pt x="448" y="1093"/>
                    </a:lnTo>
                    <a:lnTo>
                      <a:pt x="446" y="1092"/>
                    </a:lnTo>
                    <a:lnTo>
                      <a:pt x="444" y="1092"/>
                    </a:lnTo>
                    <a:lnTo>
                      <a:pt x="442" y="1090"/>
                    </a:lnTo>
                    <a:lnTo>
                      <a:pt x="444" y="1086"/>
                    </a:lnTo>
                    <a:lnTo>
                      <a:pt x="446" y="1085"/>
                    </a:lnTo>
                    <a:lnTo>
                      <a:pt x="448" y="1083"/>
                    </a:lnTo>
                    <a:lnTo>
                      <a:pt x="448" y="1081"/>
                    </a:lnTo>
                    <a:lnTo>
                      <a:pt x="448" y="1079"/>
                    </a:lnTo>
                    <a:lnTo>
                      <a:pt x="448" y="1077"/>
                    </a:lnTo>
                    <a:lnTo>
                      <a:pt x="449" y="1074"/>
                    </a:lnTo>
                    <a:lnTo>
                      <a:pt x="449" y="1072"/>
                    </a:lnTo>
                    <a:lnTo>
                      <a:pt x="449" y="1070"/>
                    </a:lnTo>
                    <a:lnTo>
                      <a:pt x="449" y="1069"/>
                    </a:lnTo>
                    <a:lnTo>
                      <a:pt x="448" y="1069"/>
                    </a:lnTo>
                    <a:lnTo>
                      <a:pt x="446" y="1067"/>
                    </a:lnTo>
                    <a:lnTo>
                      <a:pt x="444" y="1067"/>
                    </a:lnTo>
                    <a:lnTo>
                      <a:pt x="442" y="1067"/>
                    </a:lnTo>
                    <a:lnTo>
                      <a:pt x="441" y="1067"/>
                    </a:lnTo>
                    <a:lnTo>
                      <a:pt x="439" y="1069"/>
                    </a:lnTo>
                    <a:lnTo>
                      <a:pt x="439" y="1070"/>
                    </a:lnTo>
                    <a:lnTo>
                      <a:pt x="437" y="1072"/>
                    </a:lnTo>
                    <a:lnTo>
                      <a:pt x="437" y="1074"/>
                    </a:lnTo>
                    <a:lnTo>
                      <a:pt x="435" y="1074"/>
                    </a:lnTo>
                    <a:lnTo>
                      <a:pt x="432" y="1076"/>
                    </a:lnTo>
                    <a:lnTo>
                      <a:pt x="430" y="1076"/>
                    </a:lnTo>
                    <a:lnTo>
                      <a:pt x="428" y="1076"/>
                    </a:lnTo>
                    <a:lnTo>
                      <a:pt x="428" y="1074"/>
                    </a:lnTo>
                    <a:lnTo>
                      <a:pt x="426" y="1074"/>
                    </a:lnTo>
                    <a:lnTo>
                      <a:pt x="423" y="1074"/>
                    </a:lnTo>
                    <a:lnTo>
                      <a:pt x="421" y="1076"/>
                    </a:lnTo>
                    <a:lnTo>
                      <a:pt x="419" y="1074"/>
                    </a:lnTo>
                    <a:lnTo>
                      <a:pt x="417" y="1074"/>
                    </a:lnTo>
                    <a:lnTo>
                      <a:pt x="417" y="1070"/>
                    </a:lnTo>
                    <a:lnTo>
                      <a:pt x="417" y="1069"/>
                    </a:lnTo>
                    <a:lnTo>
                      <a:pt x="416" y="1067"/>
                    </a:lnTo>
                    <a:lnTo>
                      <a:pt x="417" y="1065"/>
                    </a:lnTo>
                    <a:lnTo>
                      <a:pt x="419" y="1061"/>
                    </a:lnTo>
                    <a:lnTo>
                      <a:pt x="421" y="1058"/>
                    </a:lnTo>
                    <a:lnTo>
                      <a:pt x="425" y="1058"/>
                    </a:lnTo>
                    <a:lnTo>
                      <a:pt x="426" y="1058"/>
                    </a:lnTo>
                    <a:lnTo>
                      <a:pt x="428" y="1058"/>
                    </a:lnTo>
                    <a:lnTo>
                      <a:pt x="430" y="1058"/>
                    </a:lnTo>
                    <a:lnTo>
                      <a:pt x="432" y="1058"/>
                    </a:lnTo>
                    <a:lnTo>
                      <a:pt x="432" y="1056"/>
                    </a:lnTo>
                    <a:lnTo>
                      <a:pt x="433" y="1056"/>
                    </a:lnTo>
                    <a:lnTo>
                      <a:pt x="435" y="1054"/>
                    </a:lnTo>
                    <a:lnTo>
                      <a:pt x="435" y="1053"/>
                    </a:lnTo>
                    <a:lnTo>
                      <a:pt x="437" y="1051"/>
                    </a:lnTo>
                    <a:lnTo>
                      <a:pt x="441" y="1051"/>
                    </a:lnTo>
                    <a:lnTo>
                      <a:pt x="442" y="1049"/>
                    </a:lnTo>
                    <a:lnTo>
                      <a:pt x="442" y="1047"/>
                    </a:lnTo>
                    <a:lnTo>
                      <a:pt x="442" y="1044"/>
                    </a:lnTo>
                    <a:lnTo>
                      <a:pt x="441" y="1042"/>
                    </a:lnTo>
                    <a:lnTo>
                      <a:pt x="439" y="1040"/>
                    </a:lnTo>
                    <a:lnTo>
                      <a:pt x="435" y="1038"/>
                    </a:lnTo>
                    <a:lnTo>
                      <a:pt x="432" y="1037"/>
                    </a:lnTo>
                    <a:lnTo>
                      <a:pt x="430" y="1037"/>
                    </a:lnTo>
                    <a:lnTo>
                      <a:pt x="430" y="1035"/>
                    </a:lnTo>
                    <a:lnTo>
                      <a:pt x="430" y="1033"/>
                    </a:lnTo>
                    <a:lnTo>
                      <a:pt x="430" y="1030"/>
                    </a:lnTo>
                    <a:lnTo>
                      <a:pt x="428" y="1028"/>
                    </a:lnTo>
                    <a:lnTo>
                      <a:pt x="426" y="1028"/>
                    </a:lnTo>
                    <a:lnTo>
                      <a:pt x="423" y="1028"/>
                    </a:lnTo>
                    <a:lnTo>
                      <a:pt x="421" y="1028"/>
                    </a:lnTo>
                    <a:lnTo>
                      <a:pt x="419" y="1028"/>
                    </a:lnTo>
                    <a:lnTo>
                      <a:pt x="419" y="1026"/>
                    </a:lnTo>
                    <a:lnTo>
                      <a:pt x="417" y="1026"/>
                    </a:lnTo>
                    <a:lnTo>
                      <a:pt x="416" y="1024"/>
                    </a:lnTo>
                    <a:lnTo>
                      <a:pt x="412" y="1022"/>
                    </a:lnTo>
                    <a:lnTo>
                      <a:pt x="410" y="1021"/>
                    </a:lnTo>
                    <a:lnTo>
                      <a:pt x="409" y="1019"/>
                    </a:lnTo>
                    <a:lnTo>
                      <a:pt x="407" y="1017"/>
                    </a:lnTo>
                    <a:lnTo>
                      <a:pt x="405" y="1017"/>
                    </a:lnTo>
                    <a:lnTo>
                      <a:pt x="403" y="1015"/>
                    </a:lnTo>
                    <a:lnTo>
                      <a:pt x="401" y="1017"/>
                    </a:lnTo>
                    <a:lnTo>
                      <a:pt x="400" y="1015"/>
                    </a:lnTo>
                    <a:lnTo>
                      <a:pt x="398" y="1014"/>
                    </a:lnTo>
                    <a:lnTo>
                      <a:pt x="398" y="1012"/>
                    </a:lnTo>
                    <a:lnTo>
                      <a:pt x="400" y="1010"/>
                    </a:lnTo>
                    <a:lnTo>
                      <a:pt x="401" y="1010"/>
                    </a:lnTo>
                    <a:lnTo>
                      <a:pt x="403" y="1008"/>
                    </a:lnTo>
                    <a:lnTo>
                      <a:pt x="403" y="1006"/>
                    </a:lnTo>
                    <a:lnTo>
                      <a:pt x="407" y="1006"/>
                    </a:lnTo>
                    <a:lnTo>
                      <a:pt x="412" y="1005"/>
                    </a:lnTo>
                    <a:lnTo>
                      <a:pt x="414" y="1003"/>
                    </a:lnTo>
                    <a:lnTo>
                      <a:pt x="414" y="1001"/>
                    </a:lnTo>
                    <a:lnTo>
                      <a:pt x="414" y="999"/>
                    </a:lnTo>
                    <a:lnTo>
                      <a:pt x="416" y="998"/>
                    </a:lnTo>
                    <a:lnTo>
                      <a:pt x="417" y="994"/>
                    </a:lnTo>
                    <a:lnTo>
                      <a:pt x="419" y="992"/>
                    </a:lnTo>
                    <a:lnTo>
                      <a:pt x="419" y="989"/>
                    </a:lnTo>
                    <a:lnTo>
                      <a:pt x="419" y="985"/>
                    </a:lnTo>
                    <a:lnTo>
                      <a:pt x="419" y="983"/>
                    </a:lnTo>
                    <a:lnTo>
                      <a:pt x="419" y="982"/>
                    </a:lnTo>
                    <a:lnTo>
                      <a:pt x="419" y="980"/>
                    </a:lnTo>
                    <a:lnTo>
                      <a:pt x="421" y="978"/>
                    </a:lnTo>
                    <a:lnTo>
                      <a:pt x="425" y="975"/>
                    </a:lnTo>
                    <a:lnTo>
                      <a:pt x="426" y="975"/>
                    </a:lnTo>
                    <a:lnTo>
                      <a:pt x="428" y="975"/>
                    </a:lnTo>
                    <a:lnTo>
                      <a:pt x="428" y="973"/>
                    </a:lnTo>
                    <a:lnTo>
                      <a:pt x="428" y="971"/>
                    </a:lnTo>
                    <a:lnTo>
                      <a:pt x="430" y="969"/>
                    </a:lnTo>
                    <a:lnTo>
                      <a:pt x="432" y="967"/>
                    </a:lnTo>
                    <a:lnTo>
                      <a:pt x="432" y="966"/>
                    </a:lnTo>
                    <a:lnTo>
                      <a:pt x="432" y="962"/>
                    </a:lnTo>
                    <a:lnTo>
                      <a:pt x="430" y="962"/>
                    </a:lnTo>
                    <a:lnTo>
                      <a:pt x="430" y="960"/>
                    </a:lnTo>
                    <a:lnTo>
                      <a:pt x="428" y="959"/>
                    </a:lnTo>
                    <a:lnTo>
                      <a:pt x="428" y="957"/>
                    </a:lnTo>
                    <a:lnTo>
                      <a:pt x="430" y="957"/>
                    </a:lnTo>
                    <a:lnTo>
                      <a:pt x="428" y="955"/>
                    </a:lnTo>
                    <a:lnTo>
                      <a:pt x="426" y="953"/>
                    </a:lnTo>
                    <a:lnTo>
                      <a:pt x="425" y="951"/>
                    </a:lnTo>
                    <a:lnTo>
                      <a:pt x="423" y="950"/>
                    </a:lnTo>
                    <a:lnTo>
                      <a:pt x="421" y="948"/>
                    </a:lnTo>
                    <a:lnTo>
                      <a:pt x="419" y="946"/>
                    </a:lnTo>
                    <a:lnTo>
                      <a:pt x="417" y="946"/>
                    </a:lnTo>
                    <a:lnTo>
                      <a:pt x="416" y="946"/>
                    </a:lnTo>
                    <a:lnTo>
                      <a:pt x="414" y="950"/>
                    </a:lnTo>
                    <a:lnTo>
                      <a:pt x="412" y="951"/>
                    </a:lnTo>
                    <a:lnTo>
                      <a:pt x="409" y="951"/>
                    </a:lnTo>
                    <a:lnTo>
                      <a:pt x="405" y="951"/>
                    </a:lnTo>
                    <a:lnTo>
                      <a:pt x="403" y="951"/>
                    </a:lnTo>
                    <a:lnTo>
                      <a:pt x="401" y="950"/>
                    </a:lnTo>
                    <a:lnTo>
                      <a:pt x="401" y="948"/>
                    </a:lnTo>
                    <a:lnTo>
                      <a:pt x="400" y="946"/>
                    </a:lnTo>
                    <a:lnTo>
                      <a:pt x="396" y="946"/>
                    </a:lnTo>
                    <a:lnTo>
                      <a:pt x="394" y="944"/>
                    </a:lnTo>
                    <a:lnTo>
                      <a:pt x="393" y="944"/>
                    </a:lnTo>
                    <a:lnTo>
                      <a:pt x="393" y="943"/>
                    </a:lnTo>
                    <a:lnTo>
                      <a:pt x="391" y="939"/>
                    </a:lnTo>
                    <a:lnTo>
                      <a:pt x="389" y="937"/>
                    </a:lnTo>
                    <a:lnTo>
                      <a:pt x="389" y="935"/>
                    </a:lnTo>
                    <a:lnTo>
                      <a:pt x="389" y="934"/>
                    </a:lnTo>
                    <a:lnTo>
                      <a:pt x="389" y="930"/>
                    </a:lnTo>
                    <a:lnTo>
                      <a:pt x="389" y="928"/>
                    </a:lnTo>
                    <a:lnTo>
                      <a:pt x="387" y="927"/>
                    </a:lnTo>
                    <a:lnTo>
                      <a:pt x="384" y="927"/>
                    </a:lnTo>
                    <a:lnTo>
                      <a:pt x="378" y="925"/>
                    </a:lnTo>
                    <a:lnTo>
                      <a:pt x="377" y="923"/>
                    </a:lnTo>
                    <a:lnTo>
                      <a:pt x="375" y="923"/>
                    </a:lnTo>
                    <a:lnTo>
                      <a:pt x="373" y="923"/>
                    </a:lnTo>
                    <a:lnTo>
                      <a:pt x="369" y="925"/>
                    </a:lnTo>
                    <a:lnTo>
                      <a:pt x="366" y="927"/>
                    </a:lnTo>
                    <a:lnTo>
                      <a:pt x="364" y="928"/>
                    </a:lnTo>
                    <a:lnTo>
                      <a:pt x="362" y="928"/>
                    </a:lnTo>
                    <a:lnTo>
                      <a:pt x="361" y="928"/>
                    </a:lnTo>
                    <a:lnTo>
                      <a:pt x="359" y="927"/>
                    </a:lnTo>
                    <a:lnTo>
                      <a:pt x="359" y="925"/>
                    </a:lnTo>
                    <a:lnTo>
                      <a:pt x="357" y="923"/>
                    </a:lnTo>
                    <a:lnTo>
                      <a:pt x="357" y="920"/>
                    </a:lnTo>
                    <a:lnTo>
                      <a:pt x="355" y="916"/>
                    </a:lnTo>
                    <a:lnTo>
                      <a:pt x="354" y="912"/>
                    </a:lnTo>
                    <a:lnTo>
                      <a:pt x="352" y="911"/>
                    </a:lnTo>
                    <a:lnTo>
                      <a:pt x="352" y="909"/>
                    </a:lnTo>
                    <a:lnTo>
                      <a:pt x="350" y="907"/>
                    </a:lnTo>
                    <a:lnTo>
                      <a:pt x="348" y="907"/>
                    </a:lnTo>
                    <a:lnTo>
                      <a:pt x="348" y="905"/>
                    </a:lnTo>
                    <a:lnTo>
                      <a:pt x="348" y="904"/>
                    </a:lnTo>
                    <a:lnTo>
                      <a:pt x="346" y="902"/>
                    </a:lnTo>
                    <a:lnTo>
                      <a:pt x="346" y="900"/>
                    </a:lnTo>
                    <a:lnTo>
                      <a:pt x="345" y="898"/>
                    </a:lnTo>
                    <a:lnTo>
                      <a:pt x="343" y="898"/>
                    </a:lnTo>
                    <a:lnTo>
                      <a:pt x="341" y="898"/>
                    </a:lnTo>
                    <a:lnTo>
                      <a:pt x="339" y="898"/>
                    </a:lnTo>
                    <a:lnTo>
                      <a:pt x="341" y="896"/>
                    </a:lnTo>
                    <a:lnTo>
                      <a:pt x="343" y="895"/>
                    </a:lnTo>
                    <a:lnTo>
                      <a:pt x="345" y="895"/>
                    </a:lnTo>
                    <a:lnTo>
                      <a:pt x="346" y="895"/>
                    </a:lnTo>
                    <a:lnTo>
                      <a:pt x="348" y="893"/>
                    </a:lnTo>
                    <a:lnTo>
                      <a:pt x="346" y="891"/>
                    </a:lnTo>
                    <a:lnTo>
                      <a:pt x="346" y="889"/>
                    </a:lnTo>
                    <a:lnTo>
                      <a:pt x="346" y="888"/>
                    </a:lnTo>
                    <a:lnTo>
                      <a:pt x="346" y="886"/>
                    </a:lnTo>
                    <a:lnTo>
                      <a:pt x="348" y="884"/>
                    </a:lnTo>
                    <a:lnTo>
                      <a:pt x="348" y="882"/>
                    </a:lnTo>
                    <a:lnTo>
                      <a:pt x="350" y="880"/>
                    </a:lnTo>
                    <a:lnTo>
                      <a:pt x="350" y="879"/>
                    </a:lnTo>
                    <a:lnTo>
                      <a:pt x="352" y="879"/>
                    </a:lnTo>
                    <a:lnTo>
                      <a:pt x="354" y="877"/>
                    </a:lnTo>
                    <a:lnTo>
                      <a:pt x="354" y="875"/>
                    </a:lnTo>
                    <a:lnTo>
                      <a:pt x="354" y="872"/>
                    </a:lnTo>
                    <a:lnTo>
                      <a:pt x="354" y="870"/>
                    </a:lnTo>
                    <a:lnTo>
                      <a:pt x="350" y="866"/>
                    </a:lnTo>
                    <a:lnTo>
                      <a:pt x="348" y="866"/>
                    </a:lnTo>
                    <a:lnTo>
                      <a:pt x="346" y="865"/>
                    </a:lnTo>
                    <a:lnTo>
                      <a:pt x="345" y="863"/>
                    </a:lnTo>
                    <a:lnTo>
                      <a:pt x="343" y="863"/>
                    </a:lnTo>
                    <a:lnTo>
                      <a:pt x="341" y="863"/>
                    </a:lnTo>
                    <a:lnTo>
                      <a:pt x="339" y="865"/>
                    </a:lnTo>
                    <a:lnTo>
                      <a:pt x="338" y="863"/>
                    </a:lnTo>
                    <a:lnTo>
                      <a:pt x="336" y="863"/>
                    </a:lnTo>
                    <a:lnTo>
                      <a:pt x="336" y="861"/>
                    </a:lnTo>
                    <a:lnTo>
                      <a:pt x="336" y="859"/>
                    </a:lnTo>
                    <a:lnTo>
                      <a:pt x="336" y="857"/>
                    </a:lnTo>
                    <a:lnTo>
                      <a:pt x="334" y="856"/>
                    </a:lnTo>
                    <a:lnTo>
                      <a:pt x="332" y="854"/>
                    </a:lnTo>
                    <a:lnTo>
                      <a:pt x="329" y="854"/>
                    </a:lnTo>
                    <a:lnTo>
                      <a:pt x="327" y="856"/>
                    </a:lnTo>
                    <a:lnTo>
                      <a:pt x="325" y="854"/>
                    </a:lnTo>
                    <a:lnTo>
                      <a:pt x="323" y="852"/>
                    </a:lnTo>
                    <a:lnTo>
                      <a:pt x="322" y="850"/>
                    </a:lnTo>
                    <a:lnTo>
                      <a:pt x="318" y="850"/>
                    </a:lnTo>
                    <a:lnTo>
                      <a:pt x="316" y="850"/>
                    </a:lnTo>
                    <a:lnTo>
                      <a:pt x="313" y="850"/>
                    </a:lnTo>
                    <a:lnTo>
                      <a:pt x="311" y="850"/>
                    </a:lnTo>
                    <a:lnTo>
                      <a:pt x="307" y="849"/>
                    </a:lnTo>
                    <a:lnTo>
                      <a:pt x="306" y="847"/>
                    </a:lnTo>
                    <a:lnTo>
                      <a:pt x="306" y="845"/>
                    </a:lnTo>
                    <a:lnTo>
                      <a:pt x="306" y="843"/>
                    </a:lnTo>
                    <a:lnTo>
                      <a:pt x="304" y="841"/>
                    </a:lnTo>
                    <a:lnTo>
                      <a:pt x="304" y="840"/>
                    </a:lnTo>
                    <a:lnTo>
                      <a:pt x="302" y="838"/>
                    </a:lnTo>
                    <a:lnTo>
                      <a:pt x="300" y="834"/>
                    </a:lnTo>
                    <a:lnTo>
                      <a:pt x="298" y="833"/>
                    </a:lnTo>
                    <a:lnTo>
                      <a:pt x="298" y="831"/>
                    </a:lnTo>
                    <a:lnTo>
                      <a:pt x="297" y="831"/>
                    </a:lnTo>
                    <a:lnTo>
                      <a:pt x="295" y="829"/>
                    </a:lnTo>
                    <a:lnTo>
                      <a:pt x="293" y="829"/>
                    </a:lnTo>
                    <a:lnTo>
                      <a:pt x="291" y="829"/>
                    </a:lnTo>
                    <a:lnTo>
                      <a:pt x="290" y="829"/>
                    </a:lnTo>
                    <a:lnTo>
                      <a:pt x="288" y="827"/>
                    </a:lnTo>
                    <a:lnTo>
                      <a:pt x="286" y="827"/>
                    </a:lnTo>
                    <a:lnTo>
                      <a:pt x="282" y="827"/>
                    </a:lnTo>
                    <a:lnTo>
                      <a:pt x="281" y="825"/>
                    </a:lnTo>
                    <a:lnTo>
                      <a:pt x="277" y="825"/>
                    </a:lnTo>
                    <a:lnTo>
                      <a:pt x="275" y="825"/>
                    </a:lnTo>
                    <a:lnTo>
                      <a:pt x="275" y="824"/>
                    </a:lnTo>
                    <a:lnTo>
                      <a:pt x="274" y="822"/>
                    </a:lnTo>
                    <a:lnTo>
                      <a:pt x="272" y="820"/>
                    </a:lnTo>
                    <a:lnTo>
                      <a:pt x="270" y="818"/>
                    </a:lnTo>
                    <a:lnTo>
                      <a:pt x="270" y="817"/>
                    </a:lnTo>
                    <a:lnTo>
                      <a:pt x="268" y="815"/>
                    </a:lnTo>
                    <a:lnTo>
                      <a:pt x="266" y="813"/>
                    </a:lnTo>
                    <a:lnTo>
                      <a:pt x="265" y="813"/>
                    </a:lnTo>
                    <a:lnTo>
                      <a:pt x="263" y="813"/>
                    </a:lnTo>
                    <a:lnTo>
                      <a:pt x="263" y="815"/>
                    </a:lnTo>
                    <a:lnTo>
                      <a:pt x="263" y="817"/>
                    </a:lnTo>
                    <a:lnTo>
                      <a:pt x="261" y="820"/>
                    </a:lnTo>
                    <a:lnTo>
                      <a:pt x="261" y="822"/>
                    </a:lnTo>
                    <a:lnTo>
                      <a:pt x="259" y="822"/>
                    </a:lnTo>
                    <a:lnTo>
                      <a:pt x="256" y="824"/>
                    </a:lnTo>
                    <a:lnTo>
                      <a:pt x="256" y="825"/>
                    </a:lnTo>
                    <a:lnTo>
                      <a:pt x="256" y="829"/>
                    </a:lnTo>
                    <a:lnTo>
                      <a:pt x="256" y="831"/>
                    </a:lnTo>
                    <a:lnTo>
                      <a:pt x="258" y="833"/>
                    </a:lnTo>
                    <a:lnTo>
                      <a:pt x="258" y="834"/>
                    </a:lnTo>
                    <a:lnTo>
                      <a:pt x="258" y="836"/>
                    </a:lnTo>
                    <a:lnTo>
                      <a:pt x="256" y="838"/>
                    </a:lnTo>
                    <a:lnTo>
                      <a:pt x="254" y="838"/>
                    </a:lnTo>
                    <a:lnTo>
                      <a:pt x="252" y="840"/>
                    </a:lnTo>
                    <a:lnTo>
                      <a:pt x="251" y="841"/>
                    </a:lnTo>
                    <a:lnTo>
                      <a:pt x="247" y="843"/>
                    </a:lnTo>
                    <a:lnTo>
                      <a:pt x="247" y="845"/>
                    </a:lnTo>
                    <a:lnTo>
                      <a:pt x="245" y="845"/>
                    </a:lnTo>
                    <a:lnTo>
                      <a:pt x="243" y="845"/>
                    </a:lnTo>
                    <a:lnTo>
                      <a:pt x="242" y="843"/>
                    </a:lnTo>
                    <a:lnTo>
                      <a:pt x="240" y="841"/>
                    </a:lnTo>
                    <a:lnTo>
                      <a:pt x="238" y="841"/>
                    </a:lnTo>
                    <a:lnTo>
                      <a:pt x="236" y="841"/>
                    </a:lnTo>
                    <a:lnTo>
                      <a:pt x="235" y="840"/>
                    </a:lnTo>
                    <a:lnTo>
                      <a:pt x="233" y="838"/>
                    </a:lnTo>
                    <a:lnTo>
                      <a:pt x="231" y="838"/>
                    </a:lnTo>
                    <a:lnTo>
                      <a:pt x="231" y="836"/>
                    </a:lnTo>
                    <a:lnTo>
                      <a:pt x="229" y="836"/>
                    </a:lnTo>
                    <a:lnTo>
                      <a:pt x="227" y="838"/>
                    </a:lnTo>
                    <a:lnTo>
                      <a:pt x="226" y="840"/>
                    </a:lnTo>
                    <a:lnTo>
                      <a:pt x="224" y="841"/>
                    </a:lnTo>
                    <a:lnTo>
                      <a:pt x="222" y="841"/>
                    </a:lnTo>
                    <a:lnTo>
                      <a:pt x="220" y="843"/>
                    </a:lnTo>
                    <a:lnTo>
                      <a:pt x="220" y="845"/>
                    </a:lnTo>
                    <a:lnTo>
                      <a:pt x="219" y="849"/>
                    </a:lnTo>
                    <a:lnTo>
                      <a:pt x="219" y="850"/>
                    </a:lnTo>
                    <a:lnTo>
                      <a:pt x="217" y="852"/>
                    </a:lnTo>
                    <a:lnTo>
                      <a:pt x="213" y="852"/>
                    </a:lnTo>
                    <a:lnTo>
                      <a:pt x="210" y="852"/>
                    </a:lnTo>
                    <a:lnTo>
                      <a:pt x="206" y="852"/>
                    </a:lnTo>
                    <a:lnTo>
                      <a:pt x="204" y="852"/>
                    </a:lnTo>
                    <a:lnTo>
                      <a:pt x="204" y="850"/>
                    </a:lnTo>
                    <a:lnTo>
                      <a:pt x="201" y="850"/>
                    </a:lnTo>
                    <a:lnTo>
                      <a:pt x="199" y="850"/>
                    </a:lnTo>
                    <a:lnTo>
                      <a:pt x="197" y="850"/>
                    </a:lnTo>
                    <a:lnTo>
                      <a:pt x="195" y="852"/>
                    </a:lnTo>
                    <a:lnTo>
                      <a:pt x="194" y="850"/>
                    </a:lnTo>
                    <a:lnTo>
                      <a:pt x="192" y="849"/>
                    </a:lnTo>
                    <a:lnTo>
                      <a:pt x="190" y="847"/>
                    </a:lnTo>
                    <a:lnTo>
                      <a:pt x="188" y="843"/>
                    </a:lnTo>
                    <a:lnTo>
                      <a:pt x="187" y="843"/>
                    </a:lnTo>
                    <a:lnTo>
                      <a:pt x="185" y="843"/>
                    </a:lnTo>
                    <a:lnTo>
                      <a:pt x="183" y="845"/>
                    </a:lnTo>
                    <a:lnTo>
                      <a:pt x="181" y="847"/>
                    </a:lnTo>
                    <a:lnTo>
                      <a:pt x="179" y="850"/>
                    </a:lnTo>
                    <a:lnTo>
                      <a:pt x="178" y="852"/>
                    </a:lnTo>
                    <a:lnTo>
                      <a:pt x="176" y="854"/>
                    </a:lnTo>
                    <a:lnTo>
                      <a:pt x="174" y="854"/>
                    </a:lnTo>
                    <a:lnTo>
                      <a:pt x="172" y="856"/>
                    </a:lnTo>
                    <a:lnTo>
                      <a:pt x="171" y="857"/>
                    </a:lnTo>
                    <a:lnTo>
                      <a:pt x="169" y="859"/>
                    </a:lnTo>
                    <a:lnTo>
                      <a:pt x="169" y="857"/>
                    </a:lnTo>
                    <a:lnTo>
                      <a:pt x="167" y="857"/>
                    </a:lnTo>
                    <a:lnTo>
                      <a:pt x="165" y="857"/>
                    </a:lnTo>
                    <a:lnTo>
                      <a:pt x="160" y="856"/>
                    </a:lnTo>
                    <a:lnTo>
                      <a:pt x="158" y="854"/>
                    </a:lnTo>
                    <a:lnTo>
                      <a:pt x="156" y="854"/>
                    </a:lnTo>
                    <a:lnTo>
                      <a:pt x="155" y="852"/>
                    </a:lnTo>
                    <a:lnTo>
                      <a:pt x="155" y="850"/>
                    </a:lnTo>
                    <a:lnTo>
                      <a:pt x="153" y="847"/>
                    </a:lnTo>
                    <a:lnTo>
                      <a:pt x="151" y="845"/>
                    </a:lnTo>
                    <a:lnTo>
                      <a:pt x="149" y="843"/>
                    </a:lnTo>
                    <a:lnTo>
                      <a:pt x="149" y="841"/>
                    </a:lnTo>
                    <a:lnTo>
                      <a:pt x="149" y="840"/>
                    </a:lnTo>
                    <a:lnTo>
                      <a:pt x="148" y="838"/>
                    </a:lnTo>
                    <a:lnTo>
                      <a:pt x="148" y="834"/>
                    </a:lnTo>
                    <a:lnTo>
                      <a:pt x="146" y="833"/>
                    </a:lnTo>
                    <a:lnTo>
                      <a:pt x="144" y="833"/>
                    </a:lnTo>
                    <a:lnTo>
                      <a:pt x="132" y="833"/>
                    </a:lnTo>
                    <a:lnTo>
                      <a:pt x="130" y="831"/>
                    </a:lnTo>
                    <a:lnTo>
                      <a:pt x="128" y="831"/>
                    </a:lnTo>
                    <a:lnTo>
                      <a:pt x="128" y="829"/>
                    </a:lnTo>
                    <a:lnTo>
                      <a:pt x="126" y="827"/>
                    </a:lnTo>
                    <a:lnTo>
                      <a:pt x="124" y="825"/>
                    </a:lnTo>
                    <a:lnTo>
                      <a:pt x="121" y="825"/>
                    </a:lnTo>
                    <a:lnTo>
                      <a:pt x="119" y="825"/>
                    </a:lnTo>
                    <a:lnTo>
                      <a:pt x="117" y="825"/>
                    </a:lnTo>
                    <a:lnTo>
                      <a:pt x="116" y="825"/>
                    </a:lnTo>
                    <a:lnTo>
                      <a:pt x="114" y="824"/>
                    </a:lnTo>
                    <a:lnTo>
                      <a:pt x="114" y="822"/>
                    </a:lnTo>
                    <a:lnTo>
                      <a:pt x="112" y="822"/>
                    </a:lnTo>
                    <a:lnTo>
                      <a:pt x="110" y="822"/>
                    </a:lnTo>
                    <a:lnTo>
                      <a:pt x="107" y="822"/>
                    </a:lnTo>
                    <a:lnTo>
                      <a:pt x="105" y="822"/>
                    </a:lnTo>
                    <a:lnTo>
                      <a:pt x="103" y="820"/>
                    </a:lnTo>
                    <a:lnTo>
                      <a:pt x="103" y="818"/>
                    </a:lnTo>
                    <a:lnTo>
                      <a:pt x="103" y="817"/>
                    </a:lnTo>
                    <a:lnTo>
                      <a:pt x="101" y="815"/>
                    </a:lnTo>
                    <a:lnTo>
                      <a:pt x="101" y="811"/>
                    </a:lnTo>
                    <a:lnTo>
                      <a:pt x="101" y="810"/>
                    </a:lnTo>
                    <a:lnTo>
                      <a:pt x="101" y="808"/>
                    </a:lnTo>
                    <a:lnTo>
                      <a:pt x="101" y="806"/>
                    </a:lnTo>
                    <a:lnTo>
                      <a:pt x="100" y="804"/>
                    </a:lnTo>
                    <a:lnTo>
                      <a:pt x="100" y="802"/>
                    </a:lnTo>
                    <a:lnTo>
                      <a:pt x="98" y="802"/>
                    </a:lnTo>
                    <a:lnTo>
                      <a:pt x="96" y="802"/>
                    </a:lnTo>
                    <a:lnTo>
                      <a:pt x="92" y="804"/>
                    </a:lnTo>
                    <a:lnTo>
                      <a:pt x="91" y="804"/>
                    </a:lnTo>
                    <a:lnTo>
                      <a:pt x="91" y="802"/>
                    </a:lnTo>
                    <a:lnTo>
                      <a:pt x="89" y="802"/>
                    </a:lnTo>
                    <a:lnTo>
                      <a:pt x="89" y="801"/>
                    </a:lnTo>
                    <a:lnTo>
                      <a:pt x="87" y="801"/>
                    </a:lnTo>
                    <a:lnTo>
                      <a:pt x="85" y="797"/>
                    </a:lnTo>
                    <a:lnTo>
                      <a:pt x="84" y="795"/>
                    </a:lnTo>
                    <a:lnTo>
                      <a:pt x="82" y="795"/>
                    </a:lnTo>
                    <a:lnTo>
                      <a:pt x="80" y="797"/>
                    </a:lnTo>
                    <a:lnTo>
                      <a:pt x="78" y="799"/>
                    </a:lnTo>
                    <a:lnTo>
                      <a:pt x="76" y="799"/>
                    </a:lnTo>
                    <a:lnTo>
                      <a:pt x="75" y="801"/>
                    </a:lnTo>
                    <a:lnTo>
                      <a:pt x="73" y="802"/>
                    </a:lnTo>
                    <a:lnTo>
                      <a:pt x="73" y="804"/>
                    </a:lnTo>
                    <a:lnTo>
                      <a:pt x="71" y="804"/>
                    </a:lnTo>
                    <a:lnTo>
                      <a:pt x="69" y="806"/>
                    </a:lnTo>
                    <a:lnTo>
                      <a:pt x="68" y="806"/>
                    </a:lnTo>
                    <a:lnTo>
                      <a:pt x="66" y="806"/>
                    </a:lnTo>
                    <a:lnTo>
                      <a:pt x="64" y="806"/>
                    </a:lnTo>
                    <a:lnTo>
                      <a:pt x="62" y="804"/>
                    </a:lnTo>
                    <a:lnTo>
                      <a:pt x="59" y="802"/>
                    </a:lnTo>
                    <a:lnTo>
                      <a:pt x="57" y="802"/>
                    </a:lnTo>
                    <a:lnTo>
                      <a:pt x="55" y="802"/>
                    </a:lnTo>
                    <a:lnTo>
                      <a:pt x="53" y="802"/>
                    </a:lnTo>
                    <a:lnTo>
                      <a:pt x="52" y="804"/>
                    </a:lnTo>
                    <a:lnTo>
                      <a:pt x="50" y="806"/>
                    </a:lnTo>
                    <a:lnTo>
                      <a:pt x="48" y="806"/>
                    </a:lnTo>
                    <a:lnTo>
                      <a:pt x="48" y="804"/>
                    </a:lnTo>
                    <a:lnTo>
                      <a:pt x="46" y="801"/>
                    </a:lnTo>
                    <a:lnTo>
                      <a:pt x="45" y="799"/>
                    </a:lnTo>
                    <a:lnTo>
                      <a:pt x="43" y="799"/>
                    </a:lnTo>
                    <a:lnTo>
                      <a:pt x="41" y="799"/>
                    </a:lnTo>
                    <a:lnTo>
                      <a:pt x="37" y="799"/>
                    </a:lnTo>
                    <a:lnTo>
                      <a:pt x="36" y="799"/>
                    </a:lnTo>
                    <a:lnTo>
                      <a:pt x="34" y="799"/>
                    </a:lnTo>
                    <a:lnTo>
                      <a:pt x="32" y="797"/>
                    </a:lnTo>
                    <a:lnTo>
                      <a:pt x="30" y="795"/>
                    </a:lnTo>
                    <a:lnTo>
                      <a:pt x="29" y="792"/>
                    </a:lnTo>
                    <a:lnTo>
                      <a:pt x="27" y="790"/>
                    </a:lnTo>
                    <a:lnTo>
                      <a:pt x="27" y="788"/>
                    </a:lnTo>
                    <a:lnTo>
                      <a:pt x="25" y="785"/>
                    </a:lnTo>
                    <a:lnTo>
                      <a:pt x="25" y="783"/>
                    </a:lnTo>
                    <a:lnTo>
                      <a:pt x="23" y="783"/>
                    </a:lnTo>
                    <a:lnTo>
                      <a:pt x="21" y="781"/>
                    </a:lnTo>
                    <a:lnTo>
                      <a:pt x="18" y="779"/>
                    </a:lnTo>
                    <a:lnTo>
                      <a:pt x="18" y="778"/>
                    </a:lnTo>
                    <a:lnTo>
                      <a:pt x="18" y="776"/>
                    </a:lnTo>
                    <a:lnTo>
                      <a:pt x="18" y="770"/>
                    </a:lnTo>
                    <a:lnTo>
                      <a:pt x="18" y="769"/>
                    </a:lnTo>
                    <a:lnTo>
                      <a:pt x="16" y="769"/>
                    </a:lnTo>
                    <a:lnTo>
                      <a:pt x="14" y="769"/>
                    </a:lnTo>
                    <a:lnTo>
                      <a:pt x="13" y="769"/>
                    </a:lnTo>
                    <a:lnTo>
                      <a:pt x="9" y="769"/>
                    </a:lnTo>
                    <a:lnTo>
                      <a:pt x="9" y="767"/>
                    </a:lnTo>
                    <a:lnTo>
                      <a:pt x="9" y="765"/>
                    </a:lnTo>
                    <a:lnTo>
                      <a:pt x="11" y="763"/>
                    </a:lnTo>
                    <a:lnTo>
                      <a:pt x="13" y="763"/>
                    </a:lnTo>
                    <a:lnTo>
                      <a:pt x="13" y="762"/>
                    </a:lnTo>
                    <a:lnTo>
                      <a:pt x="13" y="758"/>
                    </a:lnTo>
                    <a:lnTo>
                      <a:pt x="13" y="756"/>
                    </a:lnTo>
                    <a:lnTo>
                      <a:pt x="13" y="753"/>
                    </a:lnTo>
                    <a:lnTo>
                      <a:pt x="13" y="751"/>
                    </a:lnTo>
                    <a:lnTo>
                      <a:pt x="13" y="749"/>
                    </a:lnTo>
                    <a:lnTo>
                      <a:pt x="13" y="747"/>
                    </a:lnTo>
                    <a:lnTo>
                      <a:pt x="13" y="742"/>
                    </a:lnTo>
                    <a:lnTo>
                      <a:pt x="13" y="740"/>
                    </a:lnTo>
                    <a:lnTo>
                      <a:pt x="13" y="735"/>
                    </a:lnTo>
                    <a:lnTo>
                      <a:pt x="11" y="733"/>
                    </a:lnTo>
                    <a:lnTo>
                      <a:pt x="9" y="733"/>
                    </a:lnTo>
                    <a:lnTo>
                      <a:pt x="7" y="731"/>
                    </a:lnTo>
                    <a:lnTo>
                      <a:pt x="5" y="731"/>
                    </a:lnTo>
                    <a:lnTo>
                      <a:pt x="4" y="731"/>
                    </a:lnTo>
                    <a:lnTo>
                      <a:pt x="0" y="731"/>
                    </a:lnTo>
                    <a:lnTo>
                      <a:pt x="0" y="730"/>
                    </a:lnTo>
                    <a:lnTo>
                      <a:pt x="0" y="728"/>
                    </a:lnTo>
                    <a:lnTo>
                      <a:pt x="2" y="726"/>
                    </a:lnTo>
                    <a:lnTo>
                      <a:pt x="2" y="723"/>
                    </a:lnTo>
                    <a:lnTo>
                      <a:pt x="4" y="721"/>
                    </a:lnTo>
                    <a:lnTo>
                      <a:pt x="5" y="723"/>
                    </a:lnTo>
                    <a:lnTo>
                      <a:pt x="7" y="723"/>
                    </a:lnTo>
                    <a:lnTo>
                      <a:pt x="7" y="721"/>
                    </a:lnTo>
                    <a:lnTo>
                      <a:pt x="9" y="719"/>
                    </a:lnTo>
                    <a:lnTo>
                      <a:pt x="11" y="717"/>
                    </a:lnTo>
                    <a:lnTo>
                      <a:pt x="13" y="717"/>
                    </a:lnTo>
                    <a:lnTo>
                      <a:pt x="14" y="719"/>
                    </a:lnTo>
                    <a:lnTo>
                      <a:pt x="18" y="719"/>
                    </a:lnTo>
                    <a:lnTo>
                      <a:pt x="18" y="721"/>
                    </a:lnTo>
                    <a:lnTo>
                      <a:pt x="20" y="721"/>
                    </a:lnTo>
                    <a:lnTo>
                      <a:pt x="21" y="723"/>
                    </a:lnTo>
                    <a:lnTo>
                      <a:pt x="23" y="723"/>
                    </a:lnTo>
                    <a:lnTo>
                      <a:pt x="25" y="721"/>
                    </a:lnTo>
                    <a:lnTo>
                      <a:pt x="25" y="719"/>
                    </a:lnTo>
                    <a:lnTo>
                      <a:pt x="27" y="715"/>
                    </a:lnTo>
                    <a:lnTo>
                      <a:pt x="27" y="714"/>
                    </a:lnTo>
                    <a:lnTo>
                      <a:pt x="27" y="712"/>
                    </a:lnTo>
                    <a:lnTo>
                      <a:pt x="29" y="710"/>
                    </a:lnTo>
                    <a:lnTo>
                      <a:pt x="29" y="708"/>
                    </a:lnTo>
                    <a:lnTo>
                      <a:pt x="29" y="707"/>
                    </a:lnTo>
                    <a:lnTo>
                      <a:pt x="30" y="703"/>
                    </a:lnTo>
                    <a:lnTo>
                      <a:pt x="32" y="701"/>
                    </a:lnTo>
                    <a:lnTo>
                      <a:pt x="34" y="698"/>
                    </a:lnTo>
                    <a:lnTo>
                      <a:pt x="36" y="696"/>
                    </a:lnTo>
                    <a:lnTo>
                      <a:pt x="37" y="694"/>
                    </a:lnTo>
                    <a:lnTo>
                      <a:pt x="39" y="692"/>
                    </a:lnTo>
                    <a:lnTo>
                      <a:pt x="41" y="691"/>
                    </a:lnTo>
                    <a:lnTo>
                      <a:pt x="41" y="689"/>
                    </a:lnTo>
                    <a:lnTo>
                      <a:pt x="43" y="687"/>
                    </a:lnTo>
                    <a:lnTo>
                      <a:pt x="45" y="685"/>
                    </a:lnTo>
                    <a:lnTo>
                      <a:pt x="46" y="684"/>
                    </a:lnTo>
                    <a:lnTo>
                      <a:pt x="48" y="684"/>
                    </a:lnTo>
                    <a:lnTo>
                      <a:pt x="50" y="684"/>
                    </a:lnTo>
                    <a:lnTo>
                      <a:pt x="53" y="682"/>
                    </a:lnTo>
                    <a:lnTo>
                      <a:pt x="55" y="680"/>
                    </a:lnTo>
                    <a:lnTo>
                      <a:pt x="57" y="680"/>
                    </a:lnTo>
                    <a:lnTo>
                      <a:pt x="57" y="678"/>
                    </a:lnTo>
                    <a:lnTo>
                      <a:pt x="55" y="676"/>
                    </a:lnTo>
                    <a:lnTo>
                      <a:pt x="53" y="675"/>
                    </a:lnTo>
                    <a:lnTo>
                      <a:pt x="52" y="675"/>
                    </a:lnTo>
                    <a:lnTo>
                      <a:pt x="50" y="673"/>
                    </a:lnTo>
                    <a:lnTo>
                      <a:pt x="48" y="673"/>
                    </a:lnTo>
                    <a:lnTo>
                      <a:pt x="46" y="673"/>
                    </a:lnTo>
                    <a:lnTo>
                      <a:pt x="45" y="671"/>
                    </a:lnTo>
                    <a:lnTo>
                      <a:pt x="45" y="669"/>
                    </a:lnTo>
                    <a:lnTo>
                      <a:pt x="43" y="666"/>
                    </a:lnTo>
                    <a:lnTo>
                      <a:pt x="43" y="662"/>
                    </a:lnTo>
                    <a:lnTo>
                      <a:pt x="41" y="662"/>
                    </a:lnTo>
                    <a:lnTo>
                      <a:pt x="41" y="660"/>
                    </a:lnTo>
                    <a:lnTo>
                      <a:pt x="41" y="662"/>
                    </a:lnTo>
                    <a:lnTo>
                      <a:pt x="39" y="662"/>
                    </a:lnTo>
                    <a:lnTo>
                      <a:pt x="37" y="660"/>
                    </a:lnTo>
                    <a:lnTo>
                      <a:pt x="37" y="659"/>
                    </a:lnTo>
                    <a:lnTo>
                      <a:pt x="36" y="657"/>
                    </a:lnTo>
                    <a:lnTo>
                      <a:pt x="36" y="655"/>
                    </a:lnTo>
                    <a:lnTo>
                      <a:pt x="36" y="650"/>
                    </a:lnTo>
                    <a:lnTo>
                      <a:pt x="36" y="648"/>
                    </a:lnTo>
                    <a:lnTo>
                      <a:pt x="36" y="646"/>
                    </a:lnTo>
                    <a:lnTo>
                      <a:pt x="34" y="646"/>
                    </a:lnTo>
                    <a:lnTo>
                      <a:pt x="32" y="644"/>
                    </a:lnTo>
                    <a:lnTo>
                      <a:pt x="30" y="644"/>
                    </a:lnTo>
                    <a:lnTo>
                      <a:pt x="30" y="643"/>
                    </a:lnTo>
                    <a:lnTo>
                      <a:pt x="29" y="643"/>
                    </a:lnTo>
                    <a:lnTo>
                      <a:pt x="30" y="641"/>
                    </a:lnTo>
                    <a:lnTo>
                      <a:pt x="32" y="637"/>
                    </a:lnTo>
                    <a:lnTo>
                      <a:pt x="32" y="636"/>
                    </a:lnTo>
                    <a:lnTo>
                      <a:pt x="36" y="634"/>
                    </a:lnTo>
                    <a:lnTo>
                      <a:pt x="37" y="634"/>
                    </a:lnTo>
                    <a:lnTo>
                      <a:pt x="39" y="634"/>
                    </a:lnTo>
                    <a:lnTo>
                      <a:pt x="41" y="634"/>
                    </a:lnTo>
                    <a:lnTo>
                      <a:pt x="45" y="634"/>
                    </a:lnTo>
                    <a:lnTo>
                      <a:pt x="46" y="632"/>
                    </a:lnTo>
                    <a:lnTo>
                      <a:pt x="48" y="630"/>
                    </a:lnTo>
                    <a:lnTo>
                      <a:pt x="50" y="628"/>
                    </a:lnTo>
                    <a:lnTo>
                      <a:pt x="52" y="627"/>
                    </a:lnTo>
                    <a:lnTo>
                      <a:pt x="53" y="623"/>
                    </a:lnTo>
                    <a:lnTo>
                      <a:pt x="55" y="621"/>
                    </a:lnTo>
                    <a:lnTo>
                      <a:pt x="57" y="620"/>
                    </a:lnTo>
                    <a:lnTo>
                      <a:pt x="59" y="618"/>
                    </a:lnTo>
                    <a:lnTo>
                      <a:pt x="61" y="618"/>
                    </a:lnTo>
                    <a:lnTo>
                      <a:pt x="62" y="618"/>
                    </a:lnTo>
                    <a:lnTo>
                      <a:pt x="66" y="616"/>
                    </a:lnTo>
                    <a:lnTo>
                      <a:pt x="68" y="616"/>
                    </a:lnTo>
                    <a:lnTo>
                      <a:pt x="69" y="614"/>
                    </a:lnTo>
                    <a:lnTo>
                      <a:pt x="68" y="614"/>
                    </a:lnTo>
                    <a:lnTo>
                      <a:pt x="68" y="613"/>
                    </a:lnTo>
                    <a:lnTo>
                      <a:pt x="66" y="613"/>
                    </a:lnTo>
                    <a:lnTo>
                      <a:pt x="64" y="611"/>
                    </a:lnTo>
                    <a:lnTo>
                      <a:pt x="62" y="611"/>
                    </a:lnTo>
                    <a:lnTo>
                      <a:pt x="59" y="611"/>
                    </a:lnTo>
                    <a:lnTo>
                      <a:pt x="57" y="609"/>
                    </a:lnTo>
                    <a:lnTo>
                      <a:pt x="55" y="607"/>
                    </a:lnTo>
                    <a:lnTo>
                      <a:pt x="53" y="605"/>
                    </a:lnTo>
                    <a:lnTo>
                      <a:pt x="53" y="604"/>
                    </a:lnTo>
                    <a:lnTo>
                      <a:pt x="52" y="602"/>
                    </a:lnTo>
                    <a:lnTo>
                      <a:pt x="52" y="600"/>
                    </a:lnTo>
                    <a:lnTo>
                      <a:pt x="50" y="600"/>
                    </a:lnTo>
                    <a:lnTo>
                      <a:pt x="46" y="598"/>
                    </a:lnTo>
                    <a:lnTo>
                      <a:pt x="43" y="598"/>
                    </a:lnTo>
                    <a:lnTo>
                      <a:pt x="41" y="597"/>
                    </a:lnTo>
                    <a:lnTo>
                      <a:pt x="41" y="595"/>
                    </a:lnTo>
                    <a:lnTo>
                      <a:pt x="41" y="593"/>
                    </a:lnTo>
                    <a:lnTo>
                      <a:pt x="41" y="591"/>
                    </a:lnTo>
                    <a:lnTo>
                      <a:pt x="41" y="589"/>
                    </a:lnTo>
                    <a:lnTo>
                      <a:pt x="43" y="588"/>
                    </a:lnTo>
                    <a:lnTo>
                      <a:pt x="46" y="588"/>
                    </a:lnTo>
                    <a:lnTo>
                      <a:pt x="50" y="586"/>
                    </a:lnTo>
                    <a:lnTo>
                      <a:pt x="52" y="584"/>
                    </a:lnTo>
                    <a:lnTo>
                      <a:pt x="53" y="584"/>
                    </a:lnTo>
                    <a:lnTo>
                      <a:pt x="55" y="582"/>
                    </a:lnTo>
                    <a:lnTo>
                      <a:pt x="57" y="579"/>
                    </a:lnTo>
                    <a:lnTo>
                      <a:pt x="59" y="577"/>
                    </a:lnTo>
                    <a:lnTo>
                      <a:pt x="61" y="575"/>
                    </a:lnTo>
                    <a:lnTo>
                      <a:pt x="64" y="573"/>
                    </a:lnTo>
                    <a:lnTo>
                      <a:pt x="66" y="573"/>
                    </a:lnTo>
                    <a:lnTo>
                      <a:pt x="66" y="572"/>
                    </a:lnTo>
                    <a:lnTo>
                      <a:pt x="66" y="570"/>
                    </a:lnTo>
                    <a:lnTo>
                      <a:pt x="68" y="568"/>
                    </a:lnTo>
                    <a:lnTo>
                      <a:pt x="69" y="565"/>
                    </a:lnTo>
                    <a:lnTo>
                      <a:pt x="73" y="563"/>
                    </a:lnTo>
                    <a:lnTo>
                      <a:pt x="73" y="561"/>
                    </a:lnTo>
                    <a:lnTo>
                      <a:pt x="73" y="559"/>
                    </a:lnTo>
                    <a:lnTo>
                      <a:pt x="75" y="558"/>
                    </a:lnTo>
                    <a:lnTo>
                      <a:pt x="75" y="556"/>
                    </a:lnTo>
                    <a:lnTo>
                      <a:pt x="76" y="554"/>
                    </a:lnTo>
                    <a:lnTo>
                      <a:pt x="75" y="550"/>
                    </a:lnTo>
                    <a:lnTo>
                      <a:pt x="75" y="547"/>
                    </a:lnTo>
                    <a:lnTo>
                      <a:pt x="73" y="545"/>
                    </a:lnTo>
                    <a:lnTo>
                      <a:pt x="73" y="543"/>
                    </a:lnTo>
                    <a:lnTo>
                      <a:pt x="71" y="542"/>
                    </a:lnTo>
                    <a:lnTo>
                      <a:pt x="71" y="540"/>
                    </a:lnTo>
                    <a:lnTo>
                      <a:pt x="73" y="538"/>
                    </a:lnTo>
                    <a:lnTo>
                      <a:pt x="73" y="536"/>
                    </a:lnTo>
                    <a:lnTo>
                      <a:pt x="73" y="533"/>
                    </a:lnTo>
                    <a:lnTo>
                      <a:pt x="75" y="531"/>
                    </a:lnTo>
                    <a:lnTo>
                      <a:pt x="75" y="529"/>
                    </a:lnTo>
                    <a:lnTo>
                      <a:pt x="76" y="527"/>
                    </a:lnTo>
                    <a:lnTo>
                      <a:pt x="78" y="527"/>
                    </a:lnTo>
                    <a:lnTo>
                      <a:pt x="78" y="529"/>
                    </a:lnTo>
                    <a:lnTo>
                      <a:pt x="80" y="531"/>
                    </a:lnTo>
                    <a:lnTo>
                      <a:pt x="82" y="531"/>
                    </a:lnTo>
                    <a:lnTo>
                      <a:pt x="85" y="533"/>
                    </a:lnTo>
                    <a:lnTo>
                      <a:pt x="87" y="534"/>
                    </a:lnTo>
                    <a:lnTo>
                      <a:pt x="91" y="536"/>
                    </a:lnTo>
                    <a:lnTo>
                      <a:pt x="91" y="538"/>
                    </a:lnTo>
                    <a:lnTo>
                      <a:pt x="92" y="540"/>
                    </a:lnTo>
                    <a:lnTo>
                      <a:pt x="94" y="542"/>
                    </a:lnTo>
                    <a:lnTo>
                      <a:pt x="96" y="543"/>
                    </a:lnTo>
                    <a:lnTo>
                      <a:pt x="96" y="545"/>
                    </a:lnTo>
                    <a:lnTo>
                      <a:pt x="98" y="545"/>
                    </a:lnTo>
                    <a:lnTo>
                      <a:pt x="98" y="547"/>
                    </a:lnTo>
                    <a:lnTo>
                      <a:pt x="100" y="550"/>
                    </a:lnTo>
                    <a:lnTo>
                      <a:pt x="100" y="552"/>
                    </a:lnTo>
                    <a:lnTo>
                      <a:pt x="101" y="552"/>
                    </a:lnTo>
                    <a:lnTo>
                      <a:pt x="103" y="550"/>
                    </a:lnTo>
                    <a:lnTo>
                      <a:pt x="105" y="550"/>
                    </a:lnTo>
                    <a:lnTo>
                      <a:pt x="105" y="549"/>
                    </a:lnTo>
                    <a:lnTo>
                      <a:pt x="105" y="547"/>
                    </a:lnTo>
                    <a:lnTo>
                      <a:pt x="103" y="545"/>
                    </a:lnTo>
                    <a:lnTo>
                      <a:pt x="103" y="543"/>
                    </a:lnTo>
                    <a:lnTo>
                      <a:pt x="103" y="542"/>
                    </a:lnTo>
                    <a:lnTo>
                      <a:pt x="105" y="540"/>
                    </a:lnTo>
                    <a:lnTo>
                      <a:pt x="105" y="538"/>
                    </a:lnTo>
                    <a:lnTo>
                      <a:pt x="105" y="534"/>
                    </a:lnTo>
                    <a:lnTo>
                      <a:pt x="105" y="531"/>
                    </a:lnTo>
                    <a:lnTo>
                      <a:pt x="105" y="529"/>
                    </a:lnTo>
                    <a:lnTo>
                      <a:pt x="103" y="527"/>
                    </a:lnTo>
                    <a:lnTo>
                      <a:pt x="101" y="524"/>
                    </a:lnTo>
                    <a:lnTo>
                      <a:pt x="101" y="522"/>
                    </a:lnTo>
                    <a:lnTo>
                      <a:pt x="101" y="520"/>
                    </a:lnTo>
                    <a:lnTo>
                      <a:pt x="101" y="518"/>
                    </a:lnTo>
                    <a:lnTo>
                      <a:pt x="103" y="517"/>
                    </a:lnTo>
                    <a:lnTo>
                      <a:pt x="105" y="513"/>
                    </a:lnTo>
                    <a:lnTo>
                      <a:pt x="105" y="511"/>
                    </a:lnTo>
                    <a:lnTo>
                      <a:pt x="105" y="510"/>
                    </a:lnTo>
                    <a:lnTo>
                      <a:pt x="105" y="508"/>
                    </a:lnTo>
                    <a:lnTo>
                      <a:pt x="103" y="508"/>
                    </a:lnTo>
                    <a:lnTo>
                      <a:pt x="101" y="506"/>
                    </a:lnTo>
                    <a:lnTo>
                      <a:pt x="100" y="506"/>
                    </a:lnTo>
                    <a:lnTo>
                      <a:pt x="98" y="506"/>
                    </a:lnTo>
                    <a:lnTo>
                      <a:pt x="94" y="504"/>
                    </a:lnTo>
                    <a:lnTo>
                      <a:pt x="94" y="503"/>
                    </a:lnTo>
                    <a:lnTo>
                      <a:pt x="96" y="503"/>
                    </a:lnTo>
                    <a:lnTo>
                      <a:pt x="98" y="501"/>
                    </a:lnTo>
                    <a:lnTo>
                      <a:pt x="98" y="499"/>
                    </a:lnTo>
                    <a:lnTo>
                      <a:pt x="100" y="497"/>
                    </a:lnTo>
                    <a:lnTo>
                      <a:pt x="100" y="495"/>
                    </a:lnTo>
                    <a:lnTo>
                      <a:pt x="100" y="494"/>
                    </a:lnTo>
                    <a:lnTo>
                      <a:pt x="100" y="492"/>
                    </a:lnTo>
                    <a:lnTo>
                      <a:pt x="98" y="492"/>
                    </a:lnTo>
                    <a:lnTo>
                      <a:pt x="98" y="490"/>
                    </a:lnTo>
                    <a:lnTo>
                      <a:pt x="98" y="488"/>
                    </a:lnTo>
                    <a:lnTo>
                      <a:pt x="96" y="487"/>
                    </a:lnTo>
                    <a:lnTo>
                      <a:pt x="92" y="485"/>
                    </a:lnTo>
                    <a:lnTo>
                      <a:pt x="91" y="483"/>
                    </a:lnTo>
                    <a:lnTo>
                      <a:pt x="89" y="483"/>
                    </a:lnTo>
                    <a:lnTo>
                      <a:pt x="85" y="481"/>
                    </a:lnTo>
                    <a:lnTo>
                      <a:pt x="84" y="479"/>
                    </a:lnTo>
                    <a:lnTo>
                      <a:pt x="84" y="478"/>
                    </a:lnTo>
                    <a:lnTo>
                      <a:pt x="82" y="476"/>
                    </a:lnTo>
                    <a:lnTo>
                      <a:pt x="80" y="472"/>
                    </a:lnTo>
                    <a:lnTo>
                      <a:pt x="78" y="471"/>
                    </a:lnTo>
                    <a:lnTo>
                      <a:pt x="76" y="469"/>
                    </a:lnTo>
                    <a:lnTo>
                      <a:pt x="75" y="469"/>
                    </a:lnTo>
                    <a:lnTo>
                      <a:pt x="71" y="469"/>
                    </a:lnTo>
                    <a:lnTo>
                      <a:pt x="69" y="469"/>
                    </a:lnTo>
                    <a:lnTo>
                      <a:pt x="69" y="467"/>
                    </a:lnTo>
                    <a:lnTo>
                      <a:pt x="68" y="465"/>
                    </a:lnTo>
                    <a:lnTo>
                      <a:pt x="68" y="463"/>
                    </a:lnTo>
                    <a:lnTo>
                      <a:pt x="69" y="463"/>
                    </a:lnTo>
                    <a:lnTo>
                      <a:pt x="69" y="462"/>
                    </a:lnTo>
                    <a:lnTo>
                      <a:pt x="71" y="460"/>
                    </a:lnTo>
                    <a:lnTo>
                      <a:pt x="71" y="458"/>
                    </a:lnTo>
                    <a:lnTo>
                      <a:pt x="73" y="456"/>
                    </a:lnTo>
                    <a:lnTo>
                      <a:pt x="75" y="455"/>
                    </a:lnTo>
                    <a:lnTo>
                      <a:pt x="75" y="451"/>
                    </a:lnTo>
                    <a:lnTo>
                      <a:pt x="76" y="451"/>
                    </a:lnTo>
                    <a:lnTo>
                      <a:pt x="78" y="451"/>
                    </a:lnTo>
                    <a:lnTo>
                      <a:pt x="80" y="449"/>
                    </a:lnTo>
                    <a:lnTo>
                      <a:pt x="82" y="446"/>
                    </a:lnTo>
                    <a:lnTo>
                      <a:pt x="85" y="444"/>
                    </a:lnTo>
                    <a:lnTo>
                      <a:pt x="85" y="442"/>
                    </a:lnTo>
                    <a:lnTo>
                      <a:pt x="87" y="440"/>
                    </a:lnTo>
                    <a:lnTo>
                      <a:pt x="91" y="437"/>
                    </a:lnTo>
                    <a:lnTo>
                      <a:pt x="91" y="435"/>
                    </a:lnTo>
                    <a:lnTo>
                      <a:pt x="92" y="433"/>
                    </a:lnTo>
                    <a:lnTo>
                      <a:pt x="92" y="432"/>
                    </a:lnTo>
                    <a:lnTo>
                      <a:pt x="94" y="430"/>
                    </a:lnTo>
                    <a:lnTo>
                      <a:pt x="96" y="432"/>
                    </a:lnTo>
                    <a:lnTo>
                      <a:pt x="98" y="432"/>
                    </a:lnTo>
                    <a:lnTo>
                      <a:pt x="100" y="433"/>
                    </a:lnTo>
                    <a:lnTo>
                      <a:pt x="101" y="433"/>
                    </a:lnTo>
                    <a:lnTo>
                      <a:pt x="103" y="433"/>
                    </a:lnTo>
                    <a:lnTo>
                      <a:pt x="105" y="432"/>
                    </a:lnTo>
                    <a:lnTo>
                      <a:pt x="105" y="430"/>
                    </a:lnTo>
                    <a:lnTo>
                      <a:pt x="103" y="428"/>
                    </a:lnTo>
                    <a:lnTo>
                      <a:pt x="103" y="424"/>
                    </a:lnTo>
                    <a:lnTo>
                      <a:pt x="101" y="423"/>
                    </a:lnTo>
                    <a:lnTo>
                      <a:pt x="100" y="421"/>
                    </a:lnTo>
                    <a:lnTo>
                      <a:pt x="98" y="421"/>
                    </a:lnTo>
                    <a:lnTo>
                      <a:pt x="96" y="419"/>
                    </a:lnTo>
                    <a:lnTo>
                      <a:pt x="94" y="417"/>
                    </a:lnTo>
                    <a:lnTo>
                      <a:pt x="94" y="416"/>
                    </a:lnTo>
                    <a:lnTo>
                      <a:pt x="91" y="414"/>
                    </a:lnTo>
                    <a:lnTo>
                      <a:pt x="91" y="412"/>
                    </a:lnTo>
                    <a:lnTo>
                      <a:pt x="87" y="412"/>
                    </a:lnTo>
                    <a:lnTo>
                      <a:pt x="85" y="410"/>
                    </a:lnTo>
                    <a:lnTo>
                      <a:pt x="82" y="410"/>
                    </a:lnTo>
                    <a:lnTo>
                      <a:pt x="82" y="408"/>
                    </a:lnTo>
                    <a:lnTo>
                      <a:pt x="80" y="408"/>
                    </a:lnTo>
                    <a:lnTo>
                      <a:pt x="76" y="405"/>
                    </a:lnTo>
                    <a:lnTo>
                      <a:pt x="76" y="403"/>
                    </a:lnTo>
                    <a:lnTo>
                      <a:pt x="76" y="401"/>
                    </a:lnTo>
                    <a:lnTo>
                      <a:pt x="78" y="400"/>
                    </a:lnTo>
                    <a:lnTo>
                      <a:pt x="76" y="396"/>
                    </a:lnTo>
                    <a:lnTo>
                      <a:pt x="76" y="394"/>
                    </a:lnTo>
                    <a:lnTo>
                      <a:pt x="78" y="394"/>
                    </a:lnTo>
                    <a:lnTo>
                      <a:pt x="80" y="392"/>
                    </a:lnTo>
                    <a:lnTo>
                      <a:pt x="82" y="391"/>
                    </a:lnTo>
                    <a:lnTo>
                      <a:pt x="82" y="389"/>
                    </a:lnTo>
                    <a:lnTo>
                      <a:pt x="82" y="387"/>
                    </a:lnTo>
                    <a:lnTo>
                      <a:pt x="80" y="385"/>
                    </a:lnTo>
                    <a:lnTo>
                      <a:pt x="78" y="384"/>
                    </a:lnTo>
                    <a:lnTo>
                      <a:pt x="78" y="382"/>
                    </a:lnTo>
                    <a:lnTo>
                      <a:pt x="76" y="380"/>
                    </a:lnTo>
                    <a:lnTo>
                      <a:pt x="78" y="378"/>
                    </a:lnTo>
                    <a:lnTo>
                      <a:pt x="78" y="377"/>
                    </a:lnTo>
                    <a:lnTo>
                      <a:pt x="80" y="375"/>
                    </a:lnTo>
                    <a:lnTo>
                      <a:pt x="84" y="373"/>
                    </a:lnTo>
                    <a:lnTo>
                      <a:pt x="85" y="375"/>
                    </a:lnTo>
                    <a:lnTo>
                      <a:pt x="85" y="377"/>
                    </a:lnTo>
                    <a:lnTo>
                      <a:pt x="87" y="378"/>
                    </a:lnTo>
                    <a:lnTo>
                      <a:pt x="89" y="378"/>
                    </a:lnTo>
                    <a:lnTo>
                      <a:pt x="92" y="380"/>
                    </a:lnTo>
                    <a:lnTo>
                      <a:pt x="94" y="382"/>
                    </a:lnTo>
                    <a:lnTo>
                      <a:pt x="96" y="384"/>
                    </a:lnTo>
                    <a:lnTo>
                      <a:pt x="98" y="384"/>
                    </a:lnTo>
                    <a:lnTo>
                      <a:pt x="100" y="387"/>
                    </a:lnTo>
                    <a:lnTo>
                      <a:pt x="101" y="387"/>
                    </a:lnTo>
                    <a:lnTo>
                      <a:pt x="103" y="385"/>
                    </a:lnTo>
                    <a:lnTo>
                      <a:pt x="105" y="382"/>
                    </a:lnTo>
                    <a:lnTo>
                      <a:pt x="107" y="380"/>
                    </a:lnTo>
                    <a:lnTo>
                      <a:pt x="108" y="378"/>
                    </a:lnTo>
                    <a:lnTo>
                      <a:pt x="112" y="378"/>
                    </a:lnTo>
                    <a:lnTo>
                      <a:pt x="116" y="378"/>
                    </a:lnTo>
                    <a:lnTo>
                      <a:pt x="119" y="380"/>
                    </a:lnTo>
                    <a:lnTo>
                      <a:pt x="121" y="380"/>
                    </a:lnTo>
                    <a:lnTo>
                      <a:pt x="121" y="378"/>
                    </a:lnTo>
                    <a:lnTo>
                      <a:pt x="121" y="377"/>
                    </a:lnTo>
                    <a:lnTo>
                      <a:pt x="123" y="377"/>
                    </a:lnTo>
                    <a:lnTo>
                      <a:pt x="124" y="377"/>
                    </a:lnTo>
                    <a:lnTo>
                      <a:pt x="128" y="378"/>
                    </a:lnTo>
                    <a:lnTo>
                      <a:pt x="130" y="378"/>
                    </a:lnTo>
                    <a:lnTo>
                      <a:pt x="132" y="380"/>
                    </a:lnTo>
                    <a:lnTo>
                      <a:pt x="133" y="378"/>
                    </a:lnTo>
                    <a:lnTo>
                      <a:pt x="133" y="377"/>
                    </a:lnTo>
                    <a:lnTo>
                      <a:pt x="135" y="375"/>
                    </a:lnTo>
                    <a:lnTo>
                      <a:pt x="135" y="373"/>
                    </a:lnTo>
                    <a:lnTo>
                      <a:pt x="137" y="371"/>
                    </a:lnTo>
                    <a:lnTo>
                      <a:pt x="137" y="369"/>
                    </a:lnTo>
                    <a:lnTo>
                      <a:pt x="135" y="368"/>
                    </a:lnTo>
                    <a:lnTo>
                      <a:pt x="133" y="368"/>
                    </a:lnTo>
                    <a:lnTo>
                      <a:pt x="132" y="366"/>
                    </a:lnTo>
                    <a:lnTo>
                      <a:pt x="132" y="364"/>
                    </a:lnTo>
                    <a:lnTo>
                      <a:pt x="130" y="362"/>
                    </a:lnTo>
                    <a:lnTo>
                      <a:pt x="130" y="361"/>
                    </a:lnTo>
                    <a:lnTo>
                      <a:pt x="128" y="361"/>
                    </a:lnTo>
                    <a:lnTo>
                      <a:pt x="126" y="357"/>
                    </a:lnTo>
                    <a:lnTo>
                      <a:pt x="126" y="355"/>
                    </a:lnTo>
                    <a:lnTo>
                      <a:pt x="126" y="353"/>
                    </a:lnTo>
                    <a:lnTo>
                      <a:pt x="128" y="352"/>
                    </a:lnTo>
                    <a:lnTo>
                      <a:pt x="132" y="352"/>
                    </a:lnTo>
                    <a:lnTo>
                      <a:pt x="133" y="352"/>
                    </a:lnTo>
                    <a:lnTo>
                      <a:pt x="135" y="352"/>
                    </a:lnTo>
                    <a:lnTo>
                      <a:pt x="137" y="352"/>
                    </a:lnTo>
                    <a:lnTo>
                      <a:pt x="140" y="352"/>
                    </a:lnTo>
                    <a:lnTo>
                      <a:pt x="140" y="353"/>
                    </a:lnTo>
                    <a:lnTo>
                      <a:pt x="142" y="353"/>
                    </a:lnTo>
                    <a:lnTo>
                      <a:pt x="144" y="355"/>
                    </a:lnTo>
                    <a:lnTo>
                      <a:pt x="148" y="355"/>
                    </a:lnTo>
                    <a:lnTo>
                      <a:pt x="151" y="355"/>
                    </a:lnTo>
                    <a:lnTo>
                      <a:pt x="153" y="357"/>
                    </a:lnTo>
                    <a:lnTo>
                      <a:pt x="155" y="359"/>
                    </a:lnTo>
                    <a:lnTo>
                      <a:pt x="156" y="359"/>
                    </a:lnTo>
                    <a:lnTo>
                      <a:pt x="156" y="361"/>
                    </a:lnTo>
                    <a:lnTo>
                      <a:pt x="160" y="362"/>
                    </a:lnTo>
                    <a:lnTo>
                      <a:pt x="162" y="362"/>
                    </a:lnTo>
                    <a:lnTo>
                      <a:pt x="162" y="364"/>
                    </a:lnTo>
                    <a:lnTo>
                      <a:pt x="164" y="364"/>
                    </a:lnTo>
                    <a:lnTo>
                      <a:pt x="165" y="366"/>
                    </a:lnTo>
                    <a:lnTo>
                      <a:pt x="165" y="369"/>
                    </a:lnTo>
                    <a:lnTo>
                      <a:pt x="167" y="371"/>
                    </a:lnTo>
                    <a:lnTo>
                      <a:pt x="167" y="373"/>
                    </a:lnTo>
                    <a:lnTo>
                      <a:pt x="169" y="373"/>
                    </a:lnTo>
                    <a:lnTo>
                      <a:pt x="171" y="371"/>
                    </a:lnTo>
                    <a:lnTo>
                      <a:pt x="172" y="371"/>
                    </a:lnTo>
                    <a:lnTo>
                      <a:pt x="174" y="371"/>
                    </a:lnTo>
                    <a:lnTo>
                      <a:pt x="176" y="373"/>
                    </a:lnTo>
                    <a:lnTo>
                      <a:pt x="179" y="373"/>
                    </a:lnTo>
                    <a:lnTo>
                      <a:pt x="181" y="371"/>
                    </a:lnTo>
                    <a:lnTo>
                      <a:pt x="181" y="368"/>
                    </a:lnTo>
                    <a:lnTo>
                      <a:pt x="181" y="366"/>
                    </a:lnTo>
                    <a:lnTo>
                      <a:pt x="179" y="366"/>
                    </a:lnTo>
                    <a:lnTo>
                      <a:pt x="179" y="364"/>
                    </a:lnTo>
                    <a:lnTo>
                      <a:pt x="179" y="361"/>
                    </a:lnTo>
                    <a:lnTo>
                      <a:pt x="179" y="359"/>
                    </a:lnTo>
                    <a:lnTo>
                      <a:pt x="178" y="357"/>
                    </a:lnTo>
                    <a:lnTo>
                      <a:pt x="176" y="355"/>
                    </a:lnTo>
                    <a:lnTo>
                      <a:pt x="174" y="353"/>
                    </a:lnTo>
                    <a:lnTo>
                      <a:pt x="172" y="352"/>
                    </a:lnTo>
                    <a:lnTo>
                      <a:pt x="171" y="350"/>
                    </a:lnTo>
                    <a:lnTo>
                      <a:pt x="172" y="348"/>
                    </a:lnTo>
                    <a:lnTo>
                      <a:pt x="172" y="345"/>
                    </a:lnTo>
                    <a:lnTo>
                      <a:pt x="172" y="343"/>
                    </a:lnTo>
                    <a:lnTo>
                      <a:pt x="172" y="339"/>
                    </a:lnTo>
                    <a:lnTo>
                      <a:pt x="172" y="337"/>
                    </a:lnTo>
                    <a:lnTo>
                      <a:pt x="172" y="336"/>
                    </a:lnTo>
                    <a:lnTo>
                      <a:pt x="174" y="334"/>
                    </a:lnTo>
                    <a:lnTo>
                      <a:pt x="174" y="332"/>
                    </a:lnTo>
                    <a:lnTo>
                      <a:pt x="176" y="330"/>
                    </a:lnTo>
                    <a:lnTo>
                      <a:pt x="178" y="330"/>
                    </a:lnTo>
                    <a:lnTo>
                      <a:pt x="178" y="329"/>
                    </a:lnTo>
                    <a:lnTo>
                      <a:pt x="179" y="329"/>
                    </a:lnTo>
                    <a:lnTo>
                      <a:pt x="181" y="327"/>
                    </a:lnTo>
                    <a:lnTo>
                      <a:pt x="183" y="325"/>
                    </a:lnTo>
                    <a:lnTo>
                      <a:pt x="185" y="325"/>
                    </a:lnTo>
                    <a:lnTo>
                      <a:pt x="183" y="323"/>
                    </a:lnTo>
                    <a:lnTo>
                      <a:pt x="183" y="321"/>
                    </a:lnTo>
                    <a:lnTo>
                      <a:pt x="181" y="320"/>
                    </a:lnTo>
                    <a:lnTo>
                      <a:pt x="179" y="318"/>
                    </a:lnTo>
                    <a:lnTo>
                      <a:pt x="178" y="318"/>
                    </a:lnTo>
                    <a:lnTo>
                      <a:pt x="174" y="316"/>
                    </a:lnTo>
                    <a:lnTo>
                      <a:pt x="172" y="316"/>
                    </a:lnTo>
                    <a:lnTo>
                      <a:pt x="172" y="314"/>
                    </a:lnTo>
                    <a:lnTo>
                      <a:pt x="171" y="313"/>
                    </a:lnTo>
                    <a:lnTo>
                      <a:pt x="171" y="311"/>
                    </a:lnTo>
                    <a:lnTo>
                      <a:pt x="169" y="309"/>
                    </a:lnTo>
                    <a:lnTo>
                      <a:pt x="167" y="309"/>
                    </a:lnTo>
                    <a:lnTo>
                      <a:pt x="165" y="309"/>
                    </a:lnTo>
                    <a:lnTo>
                      <a:pt x="162" y="309"/>
                    </a:lnTo>
                    <a:lnTo>
                      <a:pt x="160" y="307"/>
                    </a:lnTo>
                    <a:lnTo>
                      <a:pt x="160" y="306"/>
                    </a:lnTo>
                    <a:lnTo>
                      <a:pt x="160" y="302"/>
                    </a:lnTo>
                    <a:lnTo>
                      <a:pt x="160" y="300"/>
                    </a:lnTo>
                    <a:lnTo>
                      <a:pt x="158" y="298"/>
                    </a:lnTo>
                    <a:lnTo>
                      <a:pt x="158" y="297"/>
                    </a:lnTo>
                    <a:lnTo>
                      <a:pt x="158" y="295"/>
                    </a:lnTo>
                    <a:lnTo>
                      <a:pt x="158" y="293"/>
                    </a:lnTo>
                    <a:lnTo>
                      <a:pt x="160" y="291"/>
                    </a:lnTo>
                    <a:lnTo>
                      <a:pt x="162" y="290"/>
                    </a:lnTo>
                    <a:lnTo>
                      <a:pt x="164" y="290"/>
                    </a:lnTo>
                    <a:lnTo>
                      <a:pt x="167" y="290"/>
                    </a:lnTo>
                    <a:lnTo>
                      <a:pt x="169" y="290"/>
                    </a:lnTo>
                    <a:lnTo>
                      <a:pt x="169" y="288"/>
                    </a:lnTo>
                    <a:lnTo>
                      <a:pt x="169" y="286"/>
                    </a:lnTo>
                    <a:lnTo>
                      <a:pt x="169" y="284"/>
                    </a:lnTo>
                    <a:lnTo>
                      <a:pt x="167" y="282"/>
                    </a:lnTo>
                    <a:lnTo>
                      <a:pt x="165" y="281"/>
                    </a:lnTo>
                    <a:lnTo>
                      <a:pt x="162" y="281"/>
                    </a:lnTo>
                    <a:lnTo>
                      <a:pt x="160" y="279"/>
                    </a:lnTo>
                    <a:lnTo>
                      <a:pt x="160" y="277"/>
                    </a:lnTo>
                    <a:lnTo>
                      <a:pt x="158" y="275"/>
                    </a:lnTo>
                    <a:lnTo>
                      <a:pt x="158" y="274"/>
                    </a:lnTo>
                    <a:lnTo>
                      <a:pt x="158" y="272"/>
                    </a:lnTo>
                    <a:lnTo>
                      <a:pt x="156" y="270"/>
                    </a:lnTo>
                    <a:lnTo>
                      <a:pt x="153" y="270"/>
                    </a:lnTo>
                    <a:lnTo>
                      <a:pt x="153" y="268"/>
                    </a:lnTo>
                    <a:lnTo>
                      <a:pt x="153" y="265"/>
                    </a:lnTo>
                    <a:lnTo>
                      <a:pt x="153" y="263"/>
                    </a:lnTo>
                    <a:lnTo>
                      <a:pt x="153" y="261"/>
                    </a:lnTo>
                    <a:lnTo>
                      <a:pt x="155" y="259"/>
                    </a:lnTo>
                    <a:lnTo>
                      <a:pt x="156" y="258"/>
                    </a:lnTo>
                    <a:lnTo>
                      <a:pt x="156" y="256"/>
                    </a:lnTo>
                    <a:lnTo>
                      <a:pt x="158" y="256"/>
                    </a:lnTo>
                    <a:lnTo>
                      <a:pt x="156" y="254"/>
                    </a:lnTo>
                    <a:lnTo>
                      <a:pt x="156" y="249"/>
                    </a:lnTo>
                    <a:lnTo>
                      <a:pt x="158" y="247"/>
                    </a:lnTo>
                    <a:lnTo>
                      <a:pt x="162" y="245"/>
                    </a:lnTo>
                    <a:lnTo>
                      <a:pt x="165" y="245"/>
                    </a:lnTo>
                    <a:lnTo>
                      <a:pt x="167" y="247"/>
                    </a:lnTo>
                    <a:lnTo>
                      <a:pt x="169" y="251"/>
                    </a:lnTo>
                    <a:lnTo>
                      <a:pt x="171" y="252"/>
                    </a:lnTo>
                    <a:lnTo>
                      <a:pt x="172" y="252"/>
                    </a:lnTo>
                    <a:lnTo>
                      <a:pt x="174" y="252"/>
                    </a:lnTo>
                    <a:lnTo>
                      <a:pt x="176" y="252"/>
                    </a:lnTo>
                    <a:lnTo>
                      <a:pt x="178" y="251"/>
                    </a:lnTo>
                    <a:lnTo>
                      <a:pt x="179" y="251"/>
                    </a:lnTo>
                    <a:lnTo>
                      <a:pt x="181" y="251"/>
                    </a:lnTo>
                    <a:lnTo>
                      <a:pt x="183" y="247"/>
                    </a:lnTo>
                    <a:lnTo>
                      <a:pt x="183" y="245"/>
                    </a:lnTo>
                    <a:lnTo>
                      <a:pt x="185" y="243"/>
                    </a:lnTo>
                    <a:lnTo>
                      <a:pt x="187" y="243"/>
                    </a:lnTo>
                    <a:lnTo>
                      <a:pt x="190" y="242"/>
                    </a:lnTo>
                    <a:lnTo>
                      <a:pt x="192" y="242"/>
                    </a:lnTo>
                    <a:lnTo>
                      <a:pt x="194" y="242"/>
                    </a:lnTo>
                    <a:lnTo>
                      <a:pt x="194" y="240"/>
                    </a:lnTo>
                    <a:lnTo>
                      <a:pt x="194" y="238"/>
                    </a:lnTo>
                    <a:lnTo>
                      <a:pt x="195" y="236"/>
                    </a:lnTo>
                    <a:lnTo>
                      <a:pt x="197" y="236"/>
                    </a:lnTo>
                    <a:lnTo>
                      <a:pt x="199" y="235"/>
                    </a:lnTo>
                    <a:lnTo>
                      <a:pt x="201" y="235"/>
                    </a:lnTo>
                    <a:lnTo>
                      <a:pt x="203" y="235"/>
                    </a:lnTo>
                    <a:lnTo>
                      <a:pt x="204" y="235"/>
                    </a:lnTo>
                    <a:lnTo>
                      <a:pt x="206" y="235"/>
                    </a:lnTo>
                    <a:lnTo>
                      <a:pt x="208" y="235"/>
                    </a:lnTo>
                    <a:lnTo>
                      <a:pt x="210" y="233"/>
                    </a:lnTo>
                    <a:lnTo>
                      <a:pt x="211" y="231"/>
                    </a:lnTo>
                    <a:lnTo>
                      <a:pt x="211" y="229"/>
                    </a:lnTo>
                    <a:lnTo>
                      <a:pt x="211" y="227"/>
                    </a:lnTo>
                    <a:lnTo>
                      <a:pt x="213" y="227"/>
                    </a:lnTo>
                    <a:lnTo>
                      <a:pt x="222" y="227"/>
                    </a:lnTo>
                    <a:lnTo>
                      <a:pt x="226" y="227"/>
                    </a:lnTo>
                    <a:lnTo>
                      <a:pt x="229" y="229"/>
                    </a:lnTo>
                    <a:lnTo>
                      <a:pt x="233" y="229"/>
                    </a:lnTo>
                    <a:lnTo>
                      <a:pt x="235" y="231"/>
                    </a:lnTo>
                    <a:lnTo>
                      <a:pt x="238" y="233"/>
                    </a:lnTo>
                    <a:lnTo>
                      <a:pt x="240" y="235"/>
                    </a:lnTo>
                    <a:lnTo>
                      <a:pt x="240" y="236"/>
                    </a:lnTo>
                    <a:lnTo>
                      <a:pt x="240" y="238"/>
                    </a:lnTo>
                    <a:lnTo>
                      <a:pt x="242" y="240"/>
                    </a:lnTo>
                    <a:lnTo>
                      <a:pt x="243" y="242"/>
                    </a:lnTo>
                    <a:lnTo>
                      <a:pt x="245" y="242"/>
                    </a:lnTo>
                    <a:lnTo>
                      <a:pt x="245" y="240"/>
                    </a:lnTo>
                    <a:lnTo>
                      <a:pt x="247" y="236"/>
                    </a:lnTo>
                    <a:lnTo>
                      <a:pt x="247" y="235"/>
                    </a:lnTo>
                    <a:lnTo>
                      <a:pt x="247" y="233"/>
                    </a:lnTo>
                    <a:lnTo>
                      <a:pt x="249" y="231"/>
                    </a:lnTo>
                    <a:lnTo>
                      <a:pt x="249" y="229"/>
                    </a:lnTo>
                    <a:lnTo>
                      <a:pt x="251" y="227"/>
                    </a:lnTo>
                    <a:lnTo>
                      <a:pt x="249" y="224"/>
                    </a:lnTo>
                    <a:lnTo>
                      <a:pt x="249" y="220"/>
                    </a:lnTo>
                    <a:lnTo>
                      <a:pt x="247" y="219"/>
                    </a:lnTo>
                    <a:lnTo>
                      <a:pt x="245" y="219"/>
                    </a:lnTo>
                    <a:lnTo>
                      <a:pt x="243" y="217"/>
                    </a:lnTo>
                    <a:lnTo>
                      <a:pt x="242" y="217"/>
                    </a:lnTo>
                    <a:lnTo>
                      <a:pt x="242" y="215"/>
                    </a:lnTo>
                    <a:lnTo>
                      <a:pt x="243" y="213"/>
                    </a:lnTo>
                    <a:lnTo>
                      <a:pt x="247" y="211"/>
                    </a:lnTo>
                    <a:lnTo>
                      <a:pt x="251" y="208"/>
                    </a:lnTo>
                    <a:lnTo>
                      <a:pt x="254" y="206"/>
                    </a:lnTo>
                    <a:lnTo>
                      <a:pt x="256" y="204"/>
                    </a:lnTo>
                    <a:lnTo>
                      <a:pt x="256" y="201"/>
                    </a:lnTo>
                    <a:lnTo>
                      <a:pt x="256" y="199"/>
                    </a:lnTo>
                    <a:lnTo>
                      <a:pt x="258" y="197"/>
                    </a:lnTo>
                    <a:lnTo>
                      <a:pt x="261" y="196"/>
                    </a:lnTo>
                    <a:lnTo>
                      <a:pt x="266" y="196"/>
                    </a:lnTo>
                    <a:lnTo>
                      <a:pt x="270" y="194"/>
                    </a:lnTo>
                    <a:lnTo>
                      <a:pt x="272" y="192"/>
                    </a:lnTo>
                    <a:lnTo>
                      <a:pt x="274" y="190"/>
                    </a:lnTo>
                    <a:lnTo>
                      <a:pt x="275" y="188"/>
                    </a:lnTo>
                    <a:lnTo>
                      <a:pt x="275" y="187"/>
                    </a:lnTo>
                    <a:lnTo>
                      <a:pt x="277" y="188"/>
                    </a:lnTo>
                    <a:lnTo>
                      <a:pt x="279" y="188"/>
                    </a:lnTo>
                    <a:lnTo>
                      <a:pt x="281" y="190"/>
                    </a:lnTo>
                    <a:lnTo>
                      <a:pt x="281" y="192"/>
                    </a:lnTo>
                    <a:lnTo>
                      <a:pt x="282" y="192"/>
                    </a:lnTo>
                    <a:lnTo>
                      <a:pt x="282" y="194"/>
                    </a:lnTo>
                    <a:lnTo>
                      <a:pt x="284" y="196"/>
                    </a:lnTo>
                    <a:lnTo>
                      <a:pt x="284" y="197"/>
                    </a:lnTo>
                    <a:lnTo>
                      <a:pt x="284" y="206"/>
                    </a:lnTo>
                    <a:lnTo>
                      <a:pt x="284" y="208"/>
                    </a:lnTo>
                    <a:lnTo>
                      <a:pt x="284" y="210"/>
                    </a:lnTo>
                    <a:lnTo>
                      <a:pt x="286" y="213"/>
                    </a:lnTo>
                    <a:lnTo>
                      <a:pt x="284" y="215"/>
                    </a:lnTo>
                    <a:lnTo>
                      <a:pt x="284" y="219"/>
                    </a:lnTo>
                    <a:lnTo>
                      <a:pt x="286" y="220"/>
                    </a:lnTo>
                    <a:lnTo>
                      <a:pt x="286" y="222"/>
                    </a:lnTo>
                    <a:lnTo>
                      <a:pt x="288" y="222"/>
                    </a:lnTo>
                    <a:lnTo>
                      <a:pt x="290" y="222"/>
                    </a:lnTo>
                    <a:lnTo>
                      <a:pt x="293" y="224"/>
                    </a:lnTo>
                    <a:lnTo>
                      <a:pt x="295" y="224"/>
                    </a:lnTo>
                    <a:lnTo>
                      <a:pt x="298" y="226"/>
                    </a:lnTo>
                    <a:lnTo>
                      <a:pt x="300" y="227"/>
                    </a:lnTo>
                    <a:lnTo>
                      <a:pt x="302" y="229"/>
                    </a:lnTo>
                    <a:lnTo>
                      <a:pt x="304" y="231"/>
                    </a:lnTo>
                    <a:lnTo>
                      <a:pt x="306" y="233"/>
                    </a:lnTo>
                    <a:lnTo>
                      <a:pt x="309" y="235"/>
                    </a:lnTo>
                    <a:lnTo>
                      <a:pt x="309" y="236"/>
                    </a:lnTo>
                    <a:lnTo>
                      <a:pt x="311" y="236"/>
                    </a:lnTo>
                    <a:lnTo>
                      <a:pt x="313" y="238"/>
                    </a:lnTo>
                    <a:lnTo>
                      <a:pt x="314" y="240"/>
                    </a:lnTo>
                    <a:lnTo>
                      <a:pt x="318" y="240"/>
                    </a:lnTo>
                    <a:lnTo>
                      <a:pt x="320" y="238"/>
                    </a:lnTo>
                    <a:lnTo>
                      <a:pt x="322" y="236"/>
                    </a:lnTo>
                    <a:lnTo>
                      <a:pt x="323" y="233"/>
                    </a:lnTo>
                    <a:lnTo>
                      <a:pt x="325" y="233"/>
                    </a:lnTo>
                    <a:lnTo>
                      <a:pt x="325" y="231"/>
                    </a:lnTo>
                    <a:lnTo>
                      <a:pt x="327" y="233"/>
                    </a:lnTo>
                    <a:lnTo>
                      <a:pt x="329" y="233"/>
                    </a:lnTo>
                    <a:lnTo>
                      <a:pt x="330" y="235"/>
                    </a:lnTo>
                    <a:lnTo>
                      <a:pt x="332" y="235"/>
                    </a:lnTo>
                    <a:lnTo>
                      <a:pt x="336" y="236"/>
                    </a:lnTo>
                    <a:lnTo>
                      <a:pt x="338" y="236"/>
                    </a:lnTo>
                    <a:lnTo>
                      <a:pt x="341" y="236"/>
                    </a:lnTo>
                    <a:lnTo>
                      <a:pt x="343" y="236"/>
                    </a:lnTo>
                    <a:lnTo>
                      <a:pt x="345" y="235"/>
                    </a:lnTo>
                    <a:lnTo>
                      <a:pt x="346" y="229"/>
                    </a:lnTo>
                    <a:lnTo>
                      <a:pt x="348" y="227"/>
                    </a:lnTo>
                    <a:lnTo>
                      <a:pt x="350" y="226"/>
                    </a:lnTo>
                    <a:lnTo>
                      <a:pt x="352" y="226"/>
                    </a:lnTo>
                    <a:lnTo>
                      <a:pt x="354" y="224"/>
                    </a:lnTo>
                    <a:lnTo>
                      <a:pt x="354" y="222"/>
                    </a:lnTo>
                    <a:lnTo>
                      <a:pt x="355" y="220"/>
                    </a:lnTo>
                    <a:lnTo>
                      <a:pt x="357" y="219"/>
                    </a:lnTo>
                    <a:lnTo>
                      <a:pt x="359" y="217"/>
                    </a:lnTo>
                    <a:lnTo>
                      <a:pt x="362" y="215"/>
                    </a:lnTo>
                    <a:lnTo>
                      <a:pt x="364" y="215"/>
                    </a:lnTo>
                    <a:lnTo>
                      <a:pt x="364" y="217"/>
                    </a:lnTo>
                    <a:lnTo>
                      <a:pt x="366" y="220"/>
                    </a:lnTo>
                    <a:lnTo>
                      <a:pt x="368" y="222"/>
                    </a:lnTo>
                    <a:lnTo>
                      <a:pt x="369" y="226"/>
                    </a:lnTo>
                    <a:lnTo>
                      <a:pt x="371" y="227"/>
                    </a:lnTo>
                    <a:lnTo>
                      <a:pt x="373" y="231"/>
                    </a:lnTo>
                    <a:lnTo>
                      <a:pt x="375" y="231"/>
                    </a:lnTo>
                    <a:lnTo>
                      <a:pt x="375" y="236"/>
                    </a:lnTo>
                    <a:lnTo>
                      <a:pt x="375" y="238"/>
                    </a:lnTo>
                    <a:lnTo>
                      <a:pt x="377" y="238"/>
                    </a:lnTo>
                    <a:lnTo>
                      <a:pt x="378" y="238"/>
                    </a:lnTo>
                    <a:lnTo>
                      <a:pt x="382" y="240"/>
                    </a:lnTo>
                    <a:lnTo>
                      <a:pt x="385" y="240"/>
                    </a:lnTo>
                    <a:lnTo>
                      <a:pt x="387" y="242"/>
                    </a:lnTo>
                    <a:lnTo>
                      <a:pt x="389" y="242"/>
                    </a:lnTo>
                    <a:lnTo>
                      <a:pt x="391" y="240"/>
                    </a:lnTo>
                    <a:lnTo>
                      <a:pt x="391" y="236"/>
                    </a:lnTo>
                    <a:lnTo>
                      <a:pt x="393" y="235"/>
                    </a:lnTo>
                    <a:lnTo>
                      <a:pt x="394" y="233"/>
                    </a:lnTo>
                    <a:lnTo>
                      <a:pt x="396" y="233"/>
                    </a:lnTo>
                    <a:lnTo>
                      <a:pt x="398" y="231"/>
                    </a:lnTo>
                    <a:lnTo>
                      <a:pt x="400" y="231"/>
                    </a:lnTo>
                    <a:lnTo>
                      <a:pt x="403" y="231"/>
                    </a:lnTo>
                    <a:lnTo>
                      <a:pt x="407" y="233"/>
                    </a:lnTo>
                    <a:lnTo>
                      <a:pt x="410" y="233"/>
                    </a:lnTo>
                    <a:lnTo>
                      <a:pt x="412" y="233"/>
                    </a:lnTo>
                    <a:lnTo>
                      <a:pt x="414" y="231"/>
                    </a:lnTo>
                    <a:lnTo>
                      <a:pt x="416" y="231"/>
                    </a:lnTo>
                    <a:lnTo>
                      <a:pt x="417" y="231"/>
                    </a:lnTo>
                    <a:lnTo>
                      <a:pt x="421" y="231"/>
                    </a:lnTo>
                    <a:lnTo>
                      <a:pt x="423" y="233"/>
                    </a:lnTo>
                    <a:lnTo>
                      <a:pt x="423" y="235"/>
                    </a:lnTo>
                    <a:lnTo>
                      <a:pt x="423" y="236"/>
                    </a:lnTo>
                    <a:lnTo>
                      <a:pt x="423" y="238"/>
                    </a:lnTo>
                    <a:lnTo>
                      <a:pt x="425" y="238"/>
                    </a:lnTo>
                    <a:lnTo>
                      <a:pt x="426" y="238"/>
                    </a:lnTo>
                    <a:lnTo>
                      <a:pt x="428" y="236"/>
                    </a:lnTo>
                    <a:lnTo>
                      <a:pt x="430" y="236"/>
                    </a:lnTo>
                    <a:lnTo>
                      <a:pt x="432" y="238"/>
                    </a:lnTo>
                    <a:lnTo>
                      <a:pt x="432" y="240"/>
                    </a:lnTo>
                    <a:lnTo>
                      <a:pt x="433" y="242"/>
                    </a:lnTo>
                    <a:lnTo>
                      <a:pt x="435" y="245"/>
                    </a:lnTo>
                    <a:lnTo>
                      <a:pt x="437" y="247"/>
                    </a:lnTo>
                    <a:lnTo>
                      <a:pt x="441" y="249"/>
                    </a:lnTo>
                    <a:lnTo>
                      <a:pt x="442" y="249"/>
                    </a:lnTo>
                    <a:lnTo>
                      <a:pt x="444" y="251"/>
                    </a:lnTo>
                    <a:lnTo>
                      <a:pt x="446" y="251"/>
                    </a:lnTo>
                    <a:lnTo>
                      <a:pt x="448" y="249"/>
                    </a:lnTo>
                    <a:lnTo>
                      <a:pt x="449" y="245"/>
                    </a:lnTo>
                    <a:lnTo>
                      <a:pt x="451" y="242"/>
                    </a:lnTo>
                    <a:lnTo>
                      <a:pt x="451" y="240"/>
                    </a:lnTo>
                    <a:lnTo>
                      <a:pt x="455" y="240"/>
                    </a:lnTo>
                    <a:lnTo>
                      <a:pt x="456" y="240"/>
                    </a:lnTo>
                    <a:lnTo>
                      <a:pt x="458" y="240"/>
                    </a:lnTo>
                    <a:lnTo>
                      <a:pt x="460" y="238"/>
                    </a:lnTo>
                    <a:lnTo>
                      <a:pt x="460" y="235"/>
                    </a:lnTo>
                    <a:lnTo>
                      <a:pt x="458" y="233"/>
                    </a:lnTo>
                    <a:lnTo>
                      <a:pt x="460" y="229"/>
                    </a:lnTo>
                    <a:lnTo>
                      <a:pt x="460" y="227"/>
                    </a:lnTo>
                    <a:lnTo>
                      <a:pt x="462" y="224"/>
                    </a:lnTo>
                    <a:lnTo>
                      <a:pt x="462" y="222"/>
                    </a:lnTo>
                    <a:lnTo>
                      <a:pt x="462" y="219"/>
                    </a:lnTo>
                    <a:lnTo>
                      <a:pt x="464" y="219"/>
                    </a:lnTo>
                    <a:lnTo>
                      <a:pt x="465" y="219"/>
                    </a:lnTo>
                    <a:lnTo>
                      <a:pt x="467" y="219"/>
                    </a:lnTo>
                    <a:lnTo>
                      <a:pt x="469" y="217"/>
                    </a:lnTo>
                    <a:lnTo>
                      <a:pt x="471" y="217"/>
                    </a:lnTo>
                    <a:lnTo>
                      <a:pt x="474" y="215"/>
                    </a:lnTo>
                    <a:lnTo>
                      <a:pt x="476" y="215"/>
                    </a:lnTo>
                    <a:lnTo>
                      <a:pt x="480" y="215"/>
                    </a:lnTo>
                    <a:lnTo>
                      <a:pt x="480" y="213"/>
                    </a:lnTo>
                    <a:lnTo>
                      <a:pt x="481" y="211"/>
                    </a:lnTo>
                    <a:lnTo>
                      <a:pt x="483" y="210"/>
                    </a:lnTo>
                    <a:lnTo>
                      <a:pt x="483" y="208"/>
                    </a:lnTo>
                    <a:lnTo>
                      <a:pt x="485" y="206"/>
                    </a:lnTo>
                    <a:lnTo>
                      <a:pt x="488" y="203"/>
                    </a:lnTo>
                    <a:lnTo>
                      <a:pt x="490" y="203"/>
                    </a:lnTo>
                    <a:lnTo>
                      <a:pt x="492" y="199"/>
                    </a:lnTo>
                    <a:lnTo>
                      <a:pt x="494" y="197"/>
                    </a:lnTo>
                    <a:lnTo>
                      <a:pt x="496" y="194"/>
                    </a:lnTo>
                    <a:lnTo>
                      <a:pt x="497" y="192"/>
                    </a:lnTo>
                    <a:lnTo>
                      <a:pt x="499" y="190"/>
                    </a:lnTo>
                    <a:lnTo>
                      <a:pt x="501" y="190"/>
                    </a:lnTo>
                    <a:lnTo>
                      <a:pt x="504" y="188"/>
                    </a:lnTo>
                    <a:lnTo>
                      <a:pt x="506" y="187"/>
                    </a:lnTo>
                    <a:lnTo>
                      <a:pt x="508" y="185"/>
                    </a:lnTo>
                    <a:lnTo>
                      <a:pt x="508" y="183"/>
                    </a:lnTo>
                    <a:lnTo>
                      <a:pt x="510" y="180"/>
                    </a:lnTo>
                    <a:lnTo>
                      <a:pt x="512" y="178"/>
                    </a:lnTo>
                    <a:lnTo>
                      <a:pt x="513" y="176"/>
                    </a:lnTo>
                    <a:lnTo>
                      <a:pt x="515" y="176"/>
                    </a:lnTo>
                    <a:lnTo>
                      <a:pt x="517" y="176"/>
                    </a:lnTo>
                    <a:lnTo>
                      <a:pt x="519" y="178"/>
                    </a:lnTo>
                    <a:lnTo>
                      <a:pt x="520" y="180"/>
                    </a:lnTo>
                    <a:lnTo>
                      <a:pt x="522" y="181"/>
                    </a:lnTo>
                    <a:lnTo>
                      <a:pt x="526" y="183"/>
                    </a:lnTo>
                    <a:lnTo>
                      <a:pt x="528" y="183"/>
                    </a:lnTo>
                    <a:lnTo>
                      <a:pt x="531" y="185"/>
                    </a:lnTo>
                    <a:lnTo>
                      <a:pt x="533" y="185"/>
                    </a:lnTo>
                    <a:lnTo>
                      <a:pt x="535" y="183"/>
                    </a:lnTo>
                    <a:lnTo>
                      <a:pt x="536" y="181"/>
                    </a:lnTo>
                    <a:lnTo>
                      <a:pt x="538" y="181"/>
                    </a:lnTo>
                    <a:lnTo>
                      <a:pt x="542" y="180"/>
                    </a:lnTo>
                    <a:lnTo>
                      <a:pt x="545" y="180"/>
                    </a:lnTo>
                    <a:lnTo>
                      <a:pt x="549" y="181"/>
                    </a:lnTo>
                    <a:lnTo>
                      <a:pt x="551" y="181"/>
                    </a:lnTo>
                    <a:lnTo>
                      <a:pt x="552" y="183"/>
                    </a:lnTo>
                    <a:lnTo>
                      <a:pt x="554" y="183"/>
                    </a:lnTo>
                    <a:lnTo>
                      <a:pt x="556" y="183"/>
                    </a:lnTo>
                    <a:lnTo>
                      <a:pt x="558" y="180"/>
                    </a:lnTo>
                    <a:lnTo>
                      <a:pt x="559" y="176"/>
                    </a:lnTo>
                    <a:lnTo>
                      <a:pt x="563" y="172"/>
                    </a:lnTo>
                    <a:lnTo>
                      <a:pt x="565" y="171"/>
                    </a:lnTo>
                    <a:lnTo>
                      <a:pt x="568" y="169"/>
                    </a:lnTo>
                    <a:lnTo>
                      <a:pt x="572" y="169"/>
                    </a:lnTo>
                    <a:lnTo>
                      <a:pt x="575" y="167"/>
                    </a:lnTo>
                    <a:lnTo>
                      <a:pt x="579" y="165"/>
                    </a:lnTo>
                    <a:lnTo>
                      <a:pt x="581" y="165"/>
                    </a:lnTo>
                    <a:lnTo>
                      <a:pt x="581" y="164"/>
                    </a:lnTo>
                    <a:lnTo>
                      <a:pt x="583" y="160"/>
                    </a:lnTo>
                    <a:lnTo>
                      <a:pt x="584" y="158"/>
                    </a:lnTo>
                    <a:lnTo>
                      <a:pt x="588" y="156"/>
                    </a:lnTo>
                    <a:lnTo>
                      <a:pt x="591" y="158"/>
                    </a:lnTo>
                    <a:lnTo>
                      <a:pt x="595" y="158"/>
                    </a:lnTo>
                    <a:lnTo>
                      <a:pt x="600" y="160"/>
                    </a:lnTo>
                    <a:lnTo>
                      <a:pt x="602" y="160"/>
                    </a:lnTo>
                    <a:lnTo>
                      <a:pt x="604" y="160"/>
                    </a:lnTo>
                    <a:lnTo>
                      <a:pt x="606" y="160"/>
                    </a:lnTo>
                    <a:lnTo>
                      <a:pt x="607" y="160"/>
                    </a:lnTo>
                    <a:lnTo>
                      <a:pt x="609" y="158"/>
                    </a:lnTo>
                    <a:lnTo>
                      <a:pt x="611" y="155"/>
                    </a:lnTo>
                    <a:lnTo>
                      <a:pt x="613" y="151"/>
                    </a:lnTo>
                    <a:lnTo>
                      <a:pt x="615" y="149"/>
                    </a:lnTo>
                    <a:lnTo>
                      <a:pt x="615" y="148"/>
                    </a:lnTo>
                    <a:lnTo>
                      <a:pt x="615" y="146"/>
                    </a:lnTo>
                    <a:lnTo>
                      <a:pt x="615" y="144"/>
                    </a:lnTo>
                    <a:lnTo>
                      <a:pt x="615" y="142"/>
                    </a:lnTo>
                    <a:lnTo>
                      <a:pt x="615" y="140"/>
                    </a:lnTo>
                    <a:lnTo>
                      <a:pt x="613" y="139"/>
                    </a:lnTo>
                    <a:lnTo>
                      <a:pt x="615" y="137"/>
                    </a:lnTo>
                    <a:lnTo>
                      <a:pt x="616" y="135"/>
                    </a:lnTo>
                    <a:lnTo>
                      <a:pt x="623" y="133"/>
                    </a:lnTo>
                    <a:lnTo>
                      <a:pt x="627" y="132"/>
                    </a:lnTo>
                    <a:lnTo>
                      <a:pt x="629" y="130"/>
                    </a:lnTo>
                    <a:lnTo>
                      <a:pt x="631" y="128"/>
                    </a:lnTo>
                    <a:lnTo>
                      <a:pt x="634" y="126"/>
                    </a:lnTo>
                    <a:lnTo>
                      <a:pt x="636" y="125"/>
                    </a:lnTo>
                    <a:lnTo>
                      <a:pt x="638" y="123"/>
                    </a:lnTo>
                    <a:lnTo>
                      <a:pt x="639" y="119"/>
                    </a:lnTo>
                    <a:lnTo>
                      <a:pt x="641" y="117"/>
                    </a:lnTo>
                    <a:lnTo>
                      <a:pt x="643" y="117"/>
                    </a:lnTo>
                    <a:lnTo>
                      <a:pt x="646" y="116"/>
                    </a:lnTo>
                    <a:lnTo>
                      <a:pt x="648" y="116"/>
                    </a:lnTo>
                    <a:lnTo>
                      <a:pt x="652" y="116"/>
                    </a:lnTo>
                    <a:lnTo>
                      <a:pt x="654" y="117"/>
                    </a:lnTo>
                    <a:lnTo>
                      <a:pt x="655" y="121"/>
                    </a:lnTo>
                    <a:lnTo>
                      <a:pt x="657" y="123"/>
                    </a:lnTo>
                    <a:lnTo>
                      <a:pt x="659" y="123"/>
                    </a:lnTo>
                    <a:lnTo>
                      <a:pt x="668" y="123"/>
                    </a:lnTo>
                    <a:lnTo>
                      <a:pt x="671" y="128"/>
                    </a:lnTo>
                    <a:lnTo>
                      <a:pt x="677" y="132"/>
                    </a:lnTo>
                    <a:lnTo>
                      <a:pt x="678" y="133"/>
                    </a:lnTo>
                    <a:lnTo>
                      <a:pt x="680" y="135"/>
                    </a:lnTo>
                    <a:lnTo>
                      <a:pt x="682" y="135"/>
                    </a:lnTo>
                    <a:lnTo>
                      <a:pt x="684" y="135"/>
                    </a:lnTo>
                    <a:lnTo>
                      <a:pt x="687" y="133"/>
                    </a:lnTo>
                    <a:lnTo>
                      <a:pt x="691" y="132"/>
                    </a:lnTo>
                    <a:lnTo>
                      <a:pt x="693" y="130"/>
                    </a:lnTo>
                    <a:lnTo>
                      <a:pt x="696" y="126"/>
                    </a:lnTo>
                    <a:lnTo>
                      <a:pt x="700" y="121"/>
                    </a:lnTo>
                    <a:lnTo>
                      <a:pt x="703" y="121"/>
                    </a:lnTo>
                    <a:lnTo>
                      <a:pt x="705" y="121"/>
                    </a:lnTo>
                    <a:lnTo>
                      <a:pt x="709" y="121"/>
                    </a:lnTo>
                    <a:lnTo>
                      <a:pt x="712" y="123"/>
                    </a:lnTo>
                    <a:lnTo>
                      <a:pt x="714" y="123"/>
                    </a:lnTo>
                    <a:lnTo>
                      <a:pt x="718" y="123"/>
                    </a:lnTo>
                    <a:lnTo>
                      <a:pt x="719" y="121"/>
                    </a:lnTo>
                    <a:lnTo>
                      <a:pt x="723" y="121"/>
                    </a:lnTo>
                    <a:lnTo>
                      <a:pt x="725" y="119"/>
                    </a:lnTo>
                    <a:lnTo>
                      <a:pt x="726" y="116"/>
                    </a:lnTo>
                    <a:lnTo>
                      <a:pt x="726" y="98"/>
                    </a:lnTo>
                    <a:lnTo>
                      <a:pt x="726" y="94"/>
                    </a:lnTo>
                    <a:lnTo>
                      <a:pt x="728" y="91"/>
                    </a:lnTo>
                    <a:lnTo>
                      <a:pt x="732" y="91"/>
                    </a:lnTo>
                    <a:lnTo>
                      <a:pt x="735" y="91"/>
                    </a:lnTo>
                    <a:lnTo>
                      <a:pt x="737" y="93"/>
                    </a:lnTo>
                    <a:lnTo>
                      <a:pt x="742" y="93"/>
                    </a:lnTo>
                    <a:lnTo>
                      <a:pt x="744" y="91"/>
                    </a:lnTo>
                    <a:lnTo>
                      <a:pt x="748" y="91"/>
                    </a:lnTo>
                    <a:lnTo>
                      <a:pt x="749" y="89"/>
                    </a:lnTo>
                    <a:lnTo>
                      <a:pt x="753" y="87"/>
                    </a:lnTo>
                    <a:lnTo>
                      <a:pt x="755" y="85"/>
                    </a:lnTo>
                    <a:lnTo>
                      <a:pt x="757" y="87"/>
                    </a:lnTo>
                    <a:lnTo>
                      <a:pt x="760" y="89"/>
                    </a:lnTo>
                    <a:lnTo>
                      <a:pt x="762" y="91"/>
                    </a:lnTo>
                    <a:lnTo>
                      <a:pt x="764" y="94"/>
                    </a:lnTo>
                    <a:lnTo>
                      <a:pt x="765" y="98"/>
                    </a:lnTo>
                    <a:lnTo>
                      <a:pt x="765" y="100"/>
                    </a:lnTo>
                    <a:lnTo>
                      <a:pt x="767" y="100"/>
                    </a:lnTo>
                    <a:lnTo>
                      <a:pt x="769" y="101"/>
                    </a:lnTo>
                    <a:lnTo>
                      <a:pt x="771" y="101"/>
                    </a:lnTo>
                    <a:lnTo>
                      <a:pt x="773" y="103"/>
                    </a:lnTo>
                    <a:lnTo>
                      <a:pt x="774" y="105"/>
                    </a:lnTo>
                    <a:lnTo>
                      <a:pt x="776" y="105"/>
                    </a:lnTo>
                    <a:lnTo>
                      <a:pt x="778" y="105"/>
                    </a:lnTo>
                    <a:lnTo>
                      <a:pt x="780" y="103"/>
                    </a:lnTo>
                    <a:lnTo>
                      <a:pt x="783" y="103"/>
                    </a:lnTo>
                    <a:lnTo>
                      <a:pt x="785" y="103"/>
                    </a:lnTo>
                    <a:lnTo>
                      <a:pt x="785" y="101"/>
                    </a:lnTo>
                    <a:lnTo>
                      <a:pt x="787" y="98"/>
                    </a:lnTo>
                    <a:lnTo>
                      <a:pt x="790" y="94"/>
                    </a:lnTo>
                    <a:lnTo>
                      <a:pt x="794" y="93"/>
                    </a:lnTo>
                    <a:lnTo>
                      <a:pt x="797" y="91"/>
                    </a:lnTo>
                    <a:lnTo>
                      <a:pt x="799" y="91"/>
                    </a:lnTo>
                    <a:lnTo>
                      <a:pt x="801" y="89"/>
                    </a:lnTo>
                    <a:lnTo>
                      <a:pt x="803" y="89"/>
                    </a:lnTo>
                    <a:lnTo>
                      <a:pt x="805" y="87"/>
                    </a:lnTo>
                    <a:lnTo>
                      <a:pt x="806" y="84"/>
                    </a:lnTo>
                    <a:lnTo>
                      <a:pt x="810" y="80"/>
                    </a:lnTo>
                    <a:lnTo>
                      <a:pt x="812" y="77"/>
                    </a:lnTo>
                    <a:lnTo>
                      <a:pt x="815" y="75"/>
                    </a:lnTo>
                    <a:lnTo>
                      <a:pt x="819" y="73"/>
                    </a:lnTo>
                    <a:lnTo>
                      <a:pt x="822" y="71"/>
                    </a:lnTo>
                    <a:lnTo>
                      <a:pt x="826" y="68"/>
                    </a:lnTo>
                    <a:lnTo>
                      <a:pt x="829" y="64"/>
                    </a:lnTo>
                    <a:lnTo>
                      <a:pt x="831" y="62"/>
                    </a:lnTo>
                    <a:lnTo>
                      <a:pt x="835" y="61"/>
                    </a:lnTo>
                    <a:lnTo>
                      <a:pt x="836" y="61"/>
                    </a:lnTo>
                    <a:lnTo>
                      <a:pt x="838" y="61"/>
                    </a:lnTo>
                    <a:lnTo>
                      <a:pt x="840" y="59"/>
                    </a:lnTo>
                    <a:lnTo>
                      <a:pt x="844" y="57"/>
                    </a:lnTo>
                    <a:lnTo>
                      <a:pt x="847" y="55"/>
                    </a:lnTo>
                    <a:lnTo>
                      <a:pt x="849" y="54"/>
                    </a:lnTo>
                    <a:lnTo>
                      <a:pt x="851" y="50"/>
                    </a:lnTo>
                    <a:lnTo>
                      <a:pt x="852" y="48"/>
                    </a:lnTo>
                    <a:lnTo>
                      <a:pt x="856" y="46"/>
                    </a:lnTo>
                    <a:lnTo>
                      <a:pt x="858" y="46"/>
                    </a:lnTo>
                    <a:lnTo>
                      <a:pt x="860" y="45"/>
                    </a:lnTo>
                    <a:lnTo>
                      <a:pt x="861" y="45"/>
                    </a:lnTo>
                    <a:lnTo>
                      <a:pt x="863" y="46"/>
                    </a:lnTo>
                    <a:lnTo>
                      <a:pt x="863" y="45"/>
                    </a:lnTo>
                    <a:lnTo>
                      <a:pt x="863" y="43"/>
                    </a:lnTo>
                    <a:lnTo>
                      <a:pt x="865" y="41"/>
                    </a:lnTo>
                    <a:lnTo>
                      <a:pt x="867" y="38"/>
                    </a:lnTo>
                    <a:lnTo>
                      <a:pt x="868" y="36"/>
                    </a:lnTo>
                    <a:lnTo>
                      <a:pt x="870" y="34"/>
                    </a:lnTo>
                    <a:lnTo>
                      <a:pt x="872" y="32"/>
                    </a:lnTo>
                    <a:lnTo>
                      <a:pt x="872" y="34"/>
                    </a:lnTo>
                    <a:lnTo>
                      <a:pt x="874" y="38"/>
                    </a:lnTo>
                    <a:lnTo>
                      <a:pt x="877" y="41"/>
                    </a:lnTo>
                    <a:lnTo>
                      <a:pt x="879" y="43"/>
                    </a:lnTo>
                    <a:lnTo>
                      <a:pt x="881" y="45"/>
                    </a:lnTo>
                    <a:lnTo>
                      <a:pt x="881" y="48"/>
                    </a:lnTo>
                    <a:lnTo>
                      <a:pt x="879" y="50"/>
                    </a:lnTo>
                    <a:lnTo>
                      <a:pt x="879" y="54"/>
                    </a:lnTo>
                    <a:lnTo>
                      <a:pt x="879" y="55"/>
                    </a:lnTo>
                    <a:lnTo>
                      <a:pt x="881" y="55"/>
                    </a:lnTo>
                    <a:lnTo>
                      <a:pt x="883" y="55"/>
                    </a:lnTo>
                    <a:lnTo>
                      <a:pt x="884" y="54"/>
                    </a:lnTo>
                    <a:lnTo>
                      <a:pt x="886" y="52"/>
                    </a:lnTo>
                    <a:lnTo>
                      <a:pt x="888" y="50"/>
                    </a:lnTo>
                    <a:lnTo>
                      <a:pt x="890" y="50"/>
                    </a:lnTo>
                    <a:lnTo>
                      <a:pt x="892" y="50"/>
                    </a:lnTo>
                    <a:lnTo>
                      <a:pt x="895" y="48"/>
                    </a:lnTo>
                    <a:lnTo>
                      <a:pt x="897" y="48"/>
                    </a:lnTo>
                    <a:lnTo>
                      <a:pt x="899" y="48"/>
                    </a:lnTo>
                    <a:lnTo>
                      <a:pt x="900" y="46"/>
                    </a:lnTo>
                    <a:lnTo>
                      <a:pt x="904" y="46"/>
                    </a:lnTo>
                    <a:lnTo>
                      <a:pt x="908" y="46"/>
                    </a:lnTo>
                    <a:lnTo>
                      <a:pt x="909" y="46"/>
                    </a:lnTo>
                    <a:lnTo>
                      <a:pt x="913" y="46"/>
                    </a:lnTo>
                    <a:lnTo>
                      <a:pt x="916" y="46"/>
                    </a:lnTo>
                    <a:lnTo>
                      <a:pt x="918" y="46"/>
                    </a:lnTo>
                    <a:lnTo>
                      <a:pt x="920" y="46"/>
                    </a:lnTo>
                    <a:lnTo>
                      <a:pt x="922" y="45"/>
                    </a:lnTo>
                    <a:lnTo>
                      <a:pt x="922" y="43"/>
                    </a:lnTo>
                    <a:lnTo>
                      <a:pt x="924" y="39"/>
                    </a:lnTo>
                    <a:lnTo>
                      <a:pt x="925" y="38"/>
                    </a:lnTo>
                    <a:lnTo>
                      <a:pt x="929" y="38"/>
                    </a:lnTo>
                    <a:lnTo>
                      <a:pt x="932" y="38"/>
                    </a:lnTo>
                    <a:lnTo>
                      <a:pt x="936" y="38"/>
                    </a:lnTo>
                    <a:lnTo>
                      <a:pt x="939" y="36"/>
                    </a:lnTo>
                    <a:lnTo>
                      <a:pt x="941" y="34"/>
                    </a:lnTo>
                    <a:lnTo>
                      <a:pt x="941" y="32"/>
                    </a:lnTo>
                    <a:lnTo>
                      <a:pt x="941" y="30"/>
                    </a:lnTo>
                    <a:lnTo>
                      <a:pt x="938" y="29"/>
                    </a:lnTo>
                    <a:lnTo>
                      <a:pt x="938" y="27"/>
                    </a:lnTo>
                    <a:lnTo>
                      <a:pt x="936" y="25"/>
                    </a:lnTo>
                    <a:lnTo>
                      <a:pt x="932" y="25"/>
                    </a:lnTo>
                    <a:lnTo>
                      <a:pt x="931" y="23"/>
                    </a:lnTo>
                    <a:lnTo>
                      <a:pt x="931" y="22"/>
                    </a:lnTo>
                    <a:lnTo>
                      <a:pt x="932" y="20"/>
                    </a:lnTo>
                    <a:lnTo>
                      <a:pt x="936" y="18"/>
                    </a:lnTo>
                    <a:lnTo>
                      <a:pt x="938" y="18"/>
                    </a:lnTo>
                    <a:lnTo>
                      <a:pt x="941" y="20"/>
                    </a:lnTo>
                    <a:lnTo>
                      <a:pt x="943" y="20"/>
                    </a:lnTo>
                    <a:lnTo>
                      <a:pt x="947" y="20"/>
                    </a:lnTo>
                    <a:lnTo>
                      <a:pt x="948" y="18"/>
                    </a:lnTo>
                    <a:lnTo>
                      <a:pt x="952" y="14"/>
                    </a:lnTo>
                    <a:lnTo>
                      <a:pt x="955" y="11"/>
                    </a:lnTo>
                    <a:lnTo>
                      <a:pt x="957" y="9"/>
                    </a:lnTo>
                    <a:lnTo>
                      <a:pt x="959" y="9"/>
                    </a:lnTo>
                    <a:lnTo>
                      <a:pt x="966" y="9"/>
                    </a:lnTo>
                    <a:lnTo>
                      <a:pt x="968" y="9"/>
                    </a:lnTo>
                    <a:lnTo>
                      <a:pt x="970" y="7"/>
                    </a:lnTo>
                    <a:lnTo>
                      <a:pt x="971" y="6"/>
                    </a:lnTo>
                    <a:lnTo>
                      <a:pt x="973" y="4"/>
                    </a:lnTo>
                    <a:lnTo>
                      <a:pt x="975" y="2"/>
                    </a:lnTo>
                    <a:lnTo>
                      <a:pt x="977" y="0"/>
                    </a:lnTo>
                    <a:lnTo>
                      <a:pt x="979" y="0"/>
                    </a:lnTo>
                    <a:close/>
                  </a:path>
                </a:pathLst>
              </a:custGeom>
              <a:solidFill>
                <a:srgbClr val="ABBAB8"/>
              </a:solidFill>
              <a:ln w="0">
                <a:solidFill>
                  <a:srgbClr val="ABBAB8"/>
                </a:solidFill>
                <a:prstDash val="solid"/>
                <a:round/>
                <a:headEnd/>
                <a:tailEnd/>
              </a:ln>
            </p:spPr>
            <p:txBody>
              <a:bodyPr anchor="b"/>
              <a:lstStyle/>
              <a:p>
                <a:endParaRPr lang="pl-PL"/>
              </a:p>
            </p:txBody>
          </p:sp>
          <p:sp>
            <p:nvSpPr>
              <p:cNvPr id="12" name="Freeform 48"/>
              <p:cNvSpPr>
                <a:spLocks noEditPoints="1"/>
              </p:cNvSpPr>
              <p:nvPr/>
            </p:nvSpPr>
            <p:spPr bwMode="auto">
              <a:xfrm>
                <a:off x="1122110" y="1311232"/>
                <a:ext cx="1750782" cy="1894593"/>
              </a:xfrm>
              <a:custGeom>
                <a:avLst/>
                <a:gdLst>
                  <a:gd name="T0" fmla="*/ 2147483646 w 1245"/>
                  <a:gd name="T1" fmla="*/ 2147483646 h 1347"/>
                  <a:gd name="T2" fmla="*/ 2147483646 w 1245"/>
                  <a:gd name="T3" fmla="*/ 2147483646 h 1347"/>
                  <a:gd name="T4" fmla="*/ 2147483646 w 1245"/>
                  <a:gd name="T5" fmla="*/ 2147483646 h 1347"/>
                  <a:gd name="T6" fmla="*/ 2147483646 w 1245"/>
                  <a:gd name="T7" fmla="*/ 2147483646 h 1347"/>
                  <a:gd name="T8" fmla="*/ 2147483646 w 1245"/>
                  <a:gd name="T9" fmla="*/ 2147483646 h 1347"/>
                  <a:gd name="T10" fmla="*/ 2147483646 w 1245"/>
                  <a:gd name="T11" fmla="*/ 2147483646 h 1347"/>
                  <a:gd name="T12" fmla="*/ 2147483646 w 1245"/>
                  <a:gd name="T13" fmla="*/ 2147483646 h 1347"/>
                  <a:gd name="T14" fmla="*/ 2147483646 w 1245"/>
                  <a:gd name="T15" fmla="*/ 2147483646 h 1347"/>
                  <a:gd name="T16" fmla="*/ 2147483646 w 1245"/>
                  <a:gd name="T17" fmla="*/ 2147483646 h 1347"/>
                  <a:gd name="T18" fmla="*/ 2147483646 w 1245"/>
                  <a:gd name="T19" fmla="*/ 2147483646 h 1347"/>
                  <a:gd name="T20" fmla="*/ 2147483646 w 1245"/>
                  <a:gd name="T21" fmla="*/ 2147483646 h 1347"/>
                  <a:gd name="T22" fmla="*/ 2147483646 w 1245"/>
                  <a:gd name="T23" fmla="*/ 2147483646 h 1347"/>
                  <a:gd name="T24" fmla="*/ 2147483646 w 1245"/>
                  <a:gd name="T25" fmla="*/ 2147483646 h 1347"/>
                  <a:gd name="T26" fmla="*/ 2147483646 w 1245"/>
                  <a:gd name="T27" fmla="*/ 2147483646 h 1347"/>
                  <a:gd name="T28" fmla="*/ 2147483646 w 1245"/>
                  <a:gd name="T29" fmla="*/ 2147483646 h 1347"/>
                  <a:gd name="T30" fmla="*/ 2147483646 w 1245"/>
                  <a:gd name="T31" fmla="*/ 2147483646 h 1347"/>
                  <a:gd name="T32" fmla="*/ 2147483646 w 1245"/>
                  <a:gd name="T33" fmla="*/ 2147483646 h 1347"/>
                  <a:gd name="T34" fmla="*/ 2147483646 w 1245"/>
                  <a:gd name="T35" fmla="*/ 2147483646 h 1347"/>
                  <a:gd name="T36" fmla="*/ 2147483646 w 1245"/>
                  <a:gd name="T37" fmla="*/ 2147483646 h 1347"/>
                  <a:gd name="T38" fmla="*/ 2147483646 w 1245"/>
                  <a:gd name="T39" fmla="*/ 2147483646 h 1347"/>
                  <a:gd name="T40" fmla="*/ 2147483646 w 1245"/>
                  <a:gd name="T41" fmla="*/ 2147483646 h 1347"/>
                  <a:gd name="T42" fmla="*/ 2147483646 w 1245"/>
                  <a:gd name="T43" fmla="*/ 2147483646 h 1347"/>
                  <a:gd name="T44" fmla="*/ 2147483646 w 1245"/>
                  <a:gd name="T45" fmla="*/ 2147483646 h 1347"/>
                  <a:gd name="T46" fmla="*/ 2147483646 w 1245"/>
                  <a:gd name="T47" fmla="*/ 2147483646 h 1347"/>
                  <a:gd name="T48" fmla="*/ 2147483646 w 1245"/>
                  <a:gd name="T49" fmla="*/ 2147483646 h 1347"/>
                  <a:gd name="T50" fmla="*/ 2147483646 w 1245"/>
                  <a:gd name="T51" fmla="*/ 2147483646 h 1347"/>
                  <a:gd name="T52" fmla="*/ 2147483646 w 1245"/>
                  <a:gd name="T53" fmla="*/ 2147483646 h 1347"/>
                  <a:gd name="T54" fmla="*/ 2147483646 w 1245"/>
                  <a:gd name="T55" fmla="*/ 2147483646 h 1347"/>
                  <a:gd name="T56" fmla="*/ 2147483646 w 1245"/>
                  <a:gd name="T57" fmla="*/ 2147483646 h 1347"/>
                  <a:gd name="T58" fmla="*/ 2147483646 w 1245"/>
                  <a:gd name="T59" fmla="*/ 2147483646 h 1347"/>
                  <a:gd name="T60" fmla="*/ 2147483646 w 1245"/>
                  <a:gd name="T61" fmla="*/ 2147483646 h 1347"/>
                  <a:gd name="T62" fmla="*/ 2147483646 w 1245"/>
                  <a:gd name="T63" fmla="*/ 2147483646 h 1347"/>
                  <a:gd name="T64" fmla="*/ 2147483646 w 1245"/>
                  <a:gd name="T65" fmla="*/ 2147483646 h 1347"/>
                  <a:gd name="T66" fmla="*/ 2147483646 w 1245"/>
                  <a:gd name="T67" fmla="*/ 2147483646 h 1347"/>
                  <a:gd name="T68" fmla="*/ 2147483646 w 1245"/>
                  <a:gd name="T69" fmla="*/ 2147483646 h 1347"/>
                  <a:gd name="T70" fmla="*/ 2147483646 w 1245"/>
                  <a:gd name="T71" fmla="*/ 2147483646 h 1347"/>
                  <a:gd name="T72" fmla="*/ 2147483646 w 1245"/>
                  <a:gd name="T73" fmla="*/ 2147483646 h 1347"/>
                  <a:gd name="T74" fmla="*/ 2147483646 w 1245"/>
                  <a:gd name="T75" fmla="*/ 2147483646 h 1347"/>
                  <a:gd name="T76" fmla="*/ 2147483646 w 1245"/>
                  <a:gd name="T77" fmla="*/ 2147483646 h 1347"/>
                  <a:gd name="T78" fmla="*/ 2147483646 w 1245"/>
                  <a:gd name="T79" fmla="*/ 2147483646 h 1347"/>
                  <a:gd name="T80" fmla="*/ 2147483646 w 1245"/>
                  <a:gd name="T81" fmla="*/ 2147483646 h 1347"/>
                  <a:gd name="T82" fmla="*/ 2147483646 w 1245"/>
                  <a:gd name="T83" fmla="*/ 2147483646 h 1347"/>
                  <a:gd name="T84" fmla="*/ 2147483646 w 1245"/>
                  <a:gd name="T85" fmla="*/ 2147483646 h 1347"/>
                  <a:gd name="T86" fmla="*/ 2147483646 w 1245"/>
                  <a:gd name="T87" fmla="*/ 2147483646 h 1347"/>
                  <a:gd name="T88" fmla="*/ 2147483646 w 1245"/>
                  <a:gd name="T89" fmla="*/ 2147483646 h 1347"/>
                  <a:gd name="T90" fmla="*/ 2147483646 w 1245"/>
                  <a:gd name="T91" fmla="*/ 2147483646 h 1347"/>
                  <a:gd name="T92" fmla="*/ 2147483646 w 1245"/>
                  <a:gd name="T93" fmla="*/ 2147483646 h 1347"/>
                  <a:gd name="T94" fmla="*/ 2147483646 w 1245"/>
                  <a:gd name="T95" fmla="*/ 2147483646 h 1347"/>
                  <a:gd name="T96" fmla="*/ 2147483646 w 1245"/>
                  <a:gd name="T97" fmla="*/ 2147483646 h 1347"/>
                  <a:gd name="T98" fmla="*/ 2147483646 w 1245"/>
                  <a:gd name="T99" fmla="*/ 2147483646 h 1347"/>
                  <a:gd name="T100" fmla="*/ 2147483646 w 1245"/>
                  <a:gd name="T101" fmla="*/ 2147483646 h 1347"/>
                  <a:gd name="T102" fmla="*/ 2147483646 w 1245"/>
                  <a:gd name="T103" fmla="*/ 2147483646 h 1347"/>
                  <a:gd name="T104" fmla="*/ 2147483646 w 1245"/>
                  <a:gd name="T105" fmla="*/ 2147483646 h 1347"/>
                  <a:gd name="T106" fmla="*/ 2147483646 w 1245"/>
                  <a:gd name="T107" fmla="*/ 2147483646 h 1347"/>
                  <a:gd name="T108" fmla="*/ 2147483646 w 1245"/>
                  <a:gd name="T109" fmla="*/ 2147483646 h 1347"/>
                  <a:gd name="T110" fmla="*/ 2147483646 w 1245"/>
                  <a:gd name="T111" fmla="*/ 2147483646 h 1347"/>
                  <a:gd name="T112" fmla="*/ 2147483646 w 1245"/>
                  <a:gd name="T113" fmla="*/ 2147483646 h 1347"/>
                  <a:gd name="T114" fmla="*/ 2147483646 w 1245"/>
                  <a:gd name="T115" fmla="*/ 2147483646 h 1347"/>
                  <a:gd name="T116" fmla="*/ 2147483646 w 1245"/>
                  <a:gd name="T117" fmla="*/ 2147483646 h 1347"/>
                  <a:gd name="T118" fmla="*/ 2147483646 w 1245"/>
                  <a:gd name="T119" fmla="*/ 2147483646 h 1347"/>
                  <a:gd name="T120" fmla="*/ 2147483646 w 1245"/>
                  <a:gd name="T121" fmla="*/ 2147483646 h 1347"/>
                  <a:gd name="T122" fmla="*/ 2147483646 w 1245"/>
                  <a:gd name="T123" fmla="*/ 2147483646 h 1347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1245" h="1347">
                    <a:moveTo>
                      <a:pt x="954" y="134"/>
                    </a:moveTo>
                    <a:lnTo>
                      <a:pt x="950" y="135"/>
                    </a:lnTo>
                    <a:lnTo>
                      <a:pt x="947" y="137"/>
                    </a:lnTo>
                    <a:lnTo>
                      <a:pt x="943" y="142"/>
                    </a:lnTo>
                    <a:lnTo>
                      <a:pt x="940" y="146"/>
                    </a:lnTo>
                    <a:lnTo>
                      <a:pt x="936" y="149"/>
                    </a:lnTo>
                    <a:lnTo>
                      <a:pt x="932" y="153"/>
                    </a:lnTo>
                    <a:lnTo>
                      <a:pt x="929" y="157"/>
                    </a:lnTo>
                    <a:lnTo>
                      <a:pt x="927" y="158"/>
                    </a:lnTo>
                    <a:lnTo>
                      <a:pt x="925" y="160"/>
                    </a:lnTo>
                    <a:lnTo>
                      <a:pt x="925" y="162"/>
                    </a:lnTo>
                    <a:lnTo>
                      <a:pt x="924" y="164"/>
                    </a:lnTo>
                    <a:lnTo>
                      <a:pt x="920" y="165"/>
                    </a:lnTo>
                    <a:lnTo>
                      <a:pt x="918" y="167"/>
                    </a:lnTo>
                    <a:lnTo>
                      <a:pt x="916" y="169"/>
                    </a:lnTo>
                    <a:lnTo>
                      <a:pt x="916" y="171"/>
                    </a:lnTo>
                    <a:lnTo>
                      <a:pt x="916" y="173"/>
                    </a:lnTo>
                    <a:lnTo>
                      <a:pt x="918" y="173"/>
                    </a:lnTo>
                    <a:lnTo>
                      <a:pt x="924" y="173"/>
                    </a:lnTo>
                    <a:lnTo>
                      <a:pt x="929" y="169"/>
                    </a:lnTo>
                    <a:lnTo>
                      <a:pt x="932" y="167"/>
                    </a:lnTo>
                    <a:lnTo>
                      <a:pt x="936" y="165"/>
                    </a:lnTo>
                    <a:lnTo>
                      <a:pt x="938" y="164"/>
                    </a:lnTo>
                    <a:lnTo>
                      <a:pt x="941" y="164"/>
                    </a:lnTo>
                    <a:lnTo>
                      <a:pt x="943" y="162"/>
                    </a:lnTo>
                    <a:lnTo>
                      <a:pt x="947" y="162"/>
                    </a:lnTo>
                    <a:lnTo>
                      <a:pt x="950" y="160"/>
                    </a:lnTo>
                    <a:lnTo>
                      <a:pt x="956" y="157"/>
                    </a:lnTo>
                    <a:lnTo>
                      <a:pt x="959" y="153"/>
                    </a:lnTo>
                    <a:lnTo>
                      <a:pt x="961" y="151"/>
                    </a:lnTo>
                    <a:lnTo>
                      <a:pt x="963" y="149"/>
                    </a:lnTo>
                    <a:lnTo>
                      <a:pt x="961" y="148"/>
                    </a:lnTo>
                    <a:lnTo>
                      <a:pt x="959" y="146"/>
                    </a:lnTo>
                    <a:lnTo>
                      <a:pt x="957" y="144"/>
                    </a:lnTo>
                    <a:lnTo>
                      <a:pt x="956" y="139"/>
                    </a:lnTo>
                    <a:lnTo>
                      <a:pt x="956" y="137"/>
                    </a:lnTo>
                    <a:lnTo>
                      <a:pt x="956" y="135"/>
                    </a:lnTo>
                    <a:lnTo>
                      <a:pt x="954" y="134"/>
                    </a:lnTo>
                    <a:close/>
                    <a:moveTo>
                      <a:pt x="1090" y="0"/>
                    </a:moveTo>
                    <a:lnTo>
                      <a:pt x="1106" y="0"/>
                    </a:lnTo>
                    <a:lnTo>
                      <a:pt x="1124" y="2"/>
                    </a:lnTo>
                    <a:lnTo>
                      <a:pt x="1133" y="2"/>
                    </a:lnTo>
                    <a:lnTo>
                      <a:pt x="1135" y="4"/>
                    </a:lnTo>
                    <a:lnTo>
                      <a:pt x="1133" y="4"/>
                    </a:lnTo>
                    <a:lnTo>
                      <a:pt x="1133" y="6"/>
                    </a:lnTo>
                    <a:lnTo>
                      <a:pt x="1133" y="8"/>
                    </a:lnTo>
                    <a:lnTo>
                      <a:pt x="1135" y="8"/>
                    </a:lnTo>
                    <a:lnTo>
                      <a:pt x="1135" y="9"/>
                    </a:lnTo>
                    <a:lnTo>
                      <a:pt x="1135" y="11"/>
                    </a:lnTo>
                    <a:lnTo>
                      <a:pt x="1137" y="15"/>
                    </a:lnTo>
                    <a:lnTo>
                      <a:pt x="1138" y="16"/>
                    </a:lnTo>
                    <a:lnTo>
                      <a:pt x="1140" y="16"/>
                    </a:lnTo>
                    <a:lnTo>
                      <a:pt x="1142" y="18"/>
                    </a:lnTo>
                    <a:lnTo>
                      <a:pt x="1142" y="20"/>
                    </a:lnTo>
                    <a:lnTo>
                      <a:pt x="1144" y="22"/>
                    </a:lnTo>
                    <a:lnTo>
                      <a:pt x="1146" y="23"/>
                    </a:lnTo>
                    <a:lnTo>
                      <a:pt x="1147" y="25"/>
                    </a:lnTo>
                    <a:lnTo>
                      <a:pt x="1147" y="27"/>
                    </a:lnTo>
                    <a:lnTo>
                      <a:pt x="1147" y="29"/>
                    </a:lnTo>
                    <a:lnTo>
                      <a:pt x="1147" y="31"/>
                    </a:lnTo>
                    <a:lnTo>
                      <a:pt x="1147" y="32"/>
                    </a:lnTo>
                    <a:lnTo>
                      <a:pt x="1149" y="34"/>
                    </a:lnTo>
                    <a:lnTo>
                      <a:pt x="1151" y="34"/>
                    </a:lnTo>
                    <a:lnTo>
                      <a:pt x="1153" y="36"/>
                    </a:lnTo>
                    <a:lnTo>
                      <a:pt x="1156" y="36"/>
                    </a:lnTo>
                    <a:lnTo>
                      <a:pt x="1158" y="38"/>
                    </a:lnTo>
                    <a:lnTo>
                      <a:pt x="1160" y="39"/>
                    </a:lnTo>
                    <a:lnTo>
                      <a:pt x="1162" y="41"/>
                    </a:lnTo>
                    <a:lnTo>
                      <a:pt x="1165" y="43"/>
                    </a:lnTo>
                    <a:lnTo>
                      <a:pt x="1167" y="45"/>
                    </a:lnTo>
                    <a:lnTo>
                      <a:pt x="1169" y="47"/>
                    </a:lnTo>
                    <a:lnTo>
                      <a:pt x="1170" y="48"/>
                    </a:lnTo>
                    <a:lnTo>
                      <a:pt x="1172" y="50"/>
                    </a:lnTo>
                    <a:lnTo>
                      <a:pt x="1174" y="54"/>
                    </a:lnTo>
                    <a:lnTo>
                      <a:pt x="1176" y="54"/>
                    </a:lnTo>
                    <a:lnTo>
                      <a:pt x="1178" y="55"/>
                    </a:lnTo>
                    <a:lnTo>
                      <a:pt x="1179" y="55"/>
                    </a:lnTo>
                    <a:lnTo>
                      <a:pt x="1179" y="57"/>
                    </a:lnTo>
                    <a:lnTo>
                      <a:pt x="1181" y="59"/>
                    </a:lnTo>
                    <a:lnTo>
                      <a:pt x="1181" y="61"/>
                    </a:lnTo>
                    <a:lnTo>
                      <a:pt x="1181" y="63"/>
                    </a:lnTo>
                    <a:lnTo>
                      <a:pt x="1183" y="64"/>
                    </a:lnTo>
                    <a:lnTo>
                      <a:pt x="1185" y="66"/>
                    </a:lnTo>
                    <a:lnTo>
                      <a:pt x="1185" y="68"/>
                    </a:lnTo>
                    <a:lnTo>
                      <a:pt x="1185" y="70"/>
                    </a:lnTo>
                    <a:lnTo>
                      <a:pt x="1185" y="73"/>
                    </a:lnTo>
                    <a:lnTo>
                      <a:pt x="1185" y="77"/>
                    </a:lnTo>
                    <a:lnTo>
                      <a:pt x="1183" y="80"/>
                    </a:lnTo>
                    <a:lnTo>
                      <a:pt x="1183" y="84"/>
                    </a:lnTo>
                    <a:lnTo>
                      <a:pt x="1183" y="89"/>
                    </a:lnTo>
                    <a:lnTo>
                      <a:pt x="1181" y="93"/>
                    </a:lnTo>
                    <a:lnTo>
                      <a:pt x="1179" y="94"/>
                    </a:lnTo>
                    <a:lnTo>
                      <a:pt x="1179" y="96"/>
                    </a:lnTo>
                    <a:lnTo>
                      <a:pt x="1179" y="98"/>
                    </a:lnTo>
                    <a:lnTo>
                      <a:pt x="1183" y="100"/>
                    </a:lnTo>
                    <a:lnTo>
                      <a:pt x="1183" y="102"/>
                    </a:lnTo>
                    <a:lnTo>
                      <a:pt x="1185" y="103"/>
                    </a:lnTo>
                    <a:lnTo>
                      <a:pt x="1185" y="105"/>
                    </a:lnTo>
                    <a:lnTo>
                      <a:pt x="1188" y="107"/>
                    </a:lnTo>
                    <a:lnTo>
                      <a:pt x="1188" y="109"/>
                    </a:lnTo>
                    <a:lnTo>
                      <a:pt x="1188" y="112"/>
                    </a:lnTo>
                    <a:lnTo>
                      <a:pt x="1188" y="114"/>
                    </a:lnTo>
                    <a:lnTo>
                      <a:pt x="1188" y="116"/>
                    </a:lnTo>
                    <a:lnTo>
                      <a:pt x="1190" y="118"/>
                    </a:lnTo>
                    <a:lnTo>
                      <a:pt x="1188" y="119"/>
                    </a:lnTo>
                    <a:lnTo>
                      <a:pt x="1190" y="121"/>
                    </a:lnTo>
                    <a:lnTo>
                      <a:pt x="1190" y="123"/>
                    </a:lnTo>
                    <a:lnTo>
                      <a:pt x="1192" y="123"/>
                    </a:lnTo>
                    <a:lnTo>
                      <a:pt x="1192" y="125"/>
                    </a:lnTo>
                    <a:lnTo>
                      <a:pt x="1190" y="126"/>
                    </a:lnTo>
                    <a:lnTo>
                      <a:pt x="1188" y="126"/>
                    </a:lnTo>
                    <a:lnTo>
                      <a:pt x="1186" y="128"/>
                    </a:lnTo>
                    <a:lnTo>
                      <a:pt x="1185" y="128"/>
                    </a:lnTo>
                    <a:lnTo>
                      <a:pt x="1185" y="130"/>
                    </a:lnTo>
                    <a:lnTo>
                      <a:pt x="1183" y="132"/>
                    </a:lnTo>
                    <a:lnTo>
                      <a:pt x="1181" y="132"/>
                    </a:lnTo>
                    <a:lnTo>
                      <a:pt x="1178" y="134"/>
                    </a:lnTo>
                    <a:lnTo>
                      <a:pt x="1176" y="135"/>
                    </a:lnTo>
                    <a:lnTo>
                      <a:pt x="1176" y="137"/>
                    </a:lnTo>
                    <a:lnTo>
                      <a:pt x="1176" y="139"/>
                    </a:lnTo>
                    <a:lnTo>
                      <a:pt x="1176" y="141"/>
                    </a:lnTo>
                    <a:lnTo>
                      <a:pt x="1176" y="142"/>
                    </a:lnTo>
                    <a:lnTo>
                      <a:pt x="1176" y="144"/>
                    </a:lnTo>
                    <a:lnTo>
                      <a:pt x="1178" y="146"/>
                    </a:lnTo>
                    <a:lnTo>
                      <a:pt x="1179" y="148"/>
                    </a:lnTo>
                    <a:lnTo>
                      <a:pt x="1181" y="148"/>
                    </a:lnTo>
                    <a:lnTo>
                      <a:pt x="1181" y="149"/>
                    </a:lnTo>
                    <a:lnTo>
                      <a:pt x="1183" y="149"/>
                    </a:lnTo>
                    <a:lnTo>
                      <a:pt x="1185" y="151"/>
                    </a:lnTo>
                    <a:lnTo>
                      <a:pt x="1185" y="153"/>
                    </a:lnTo>
                    <a:lnTo>
                      <a:pt x="1185" y="155"/>
                    </a:lnTo>
                    <a:lnTo>
                      <a:pt x="1185" y="158"/>
                    </a:lnTo>
                    <a:lnTo>
                      <a:pt x="1185" y="160"/>
                    </a:lnTo>
                    <a:lnTo>
                      <a:pt x="1185" y="162"/>
                    </a:lnTo>
                    <a:lnTo>
                      <a:pt x="1185" y="164"/>
                    </a:lnTo>
                    <a:lnTo>
                      <a:pt x="1185" y="165"/>
                    </a:lnTo>
                    <a:lnTo>
                      <a:pt x="1186" y="165"/>
                    </a:lnTo>
                    <a:lnTo>
                      <a:pt x="1188" y="165"/>
                    </a:lnTo>
                    <a:lnTo>
                      <a:pt x="1190" y="167"/>
                    </a:lnTo>
                    <a:lnTo>
                      <a:pt x="1190" y="169"/>
                    </a:lnTo>
                    <a:lnTo>
                      <a:pt x="1192" y="171"/>
                    </a:lnTo>
                    <a:lnTo>
                      <a:pt x="1192" y="173"/>
                    </a:lnTo>
                    <a:lnTo>
                      <a:pt x="1193" y="174"/>
                    </a:lnTo>
                    <a:lnTo>
                      <a:pt x="1193" y="180"/>
                    </a:lnTo>
                    <a:lnTo>
                      <a:pt x="1195" y="180"/>
                    </a:lnTo>
                    <a:lnTo>
                      <a:pt x="1195" y="181"/>
                    </a:lnTo>
                    <a:lnTo>
                      <a:pt x="1197" y="183"/>
                    </a:lnTo>
                    <a:lnTo>
                      <a:pt x="1197" y="187"/>
                    </a:lnTo>
                    <a:lnTo>
                      <a:pt x="1197" y="190"/>
                    </a:lnTo>
                    <a:lnTo>
                      <a:pt x="1197" y="194"/>
                    </a:lnTo>
                    <a:lnTo>
                      <a:pt x="1197" y="196"/>
                    </a:lnTo>
                    <a:lnTo>
                      <a:pt x="1195" y="197"/>
                    </a:lnTo>
                    <a:lnTo>
                      <a:pt x="1193" y="201"/>
                    </a:lnTo>
                    <a:lnTo>
                      <a:pt x="1192" y="205"/>
                    </a:lnTo>
                    <a:lnTo>
                      <a:pt x="1192" y="208"/>
                    </a:lnTo>
                    <a:lnTo>
                      <a:pt x="1192" y="210"/>
                    </a:lnTo>
                    <a:lnTo>
                      <a:pt x="1190" y="212"/>
                    </a:lnTo>
                    <a:lnTo>
                      <a:pt x="1188" y="212"/>
                    </a:lnTo>
                    <a:lnTo>
                      <a:pt x="1186" y="212"/>
                    </a:lnTo>
                    <a:lnTo>
                      <a:pt x="1185" y="212"/>
                    </a:lnTo>
                    <a:lnTo>
                      <a:pt x="1183" y="212"/>
                    </a:lnTo>
                    <a:lnTo>
                      <a:pt x="1179" y="213"/>
                    </a:lnTo>
                    <a:lnTo>
                      <a:pt x="1176" y="213"/>
                    </a:lnTo>
                    <a:lnTo>
                      <a:pt x="1174" y="213"/>
                    </a:lnTo>
                    <a:lnTo>
                      <a:pt x="1172" y="215"/>
                    </a:lnTo>
                    <a:lnTo>
                      <a:pt x="1170" y="217"/>
                    </a:lnTo>
                    <a:lnTo>
                      <a:pt x="1169" y="217"/>
                    </a:lnTo>
                    <a:lnTo>
                      <a:pt x="1167" y="219"/>
                    </a:lnTo>
                    <a:lnTo>
                      <a:pt x="1165" y="220"/>
                    </a:lnTo>
                    <a:lnTo>
                      <a:pt x="1163" y="219"/>
                    </a:lnTo>
                    <a:lnTo>
                      <a:pt x="1160" y="219"/>
                    </a:lnTo>
                    <a:lnTo>
                      <a:pt x="1156" y="220"/>
                    </a:lnTo>
                    <a:lnTo>
                      <a:pt x="1153" y="220"/>
                    </a:lnTo>
                    <a:lnTo>
                      <a:pt x="1149" y="222"/>
                    </a:lnTo>
                    <a:lnTo>
                      <a:pt x="1147" y="224"/>
                    </a:lnTo>
                    <a:lnTo>
                      <a:pt x="1147" y="226"/>
                    </a:lnTo>
                    <a:lnTo>
                      <a:pt x="1146" y="228"/>
                    </a:lnTo>
                    <a:lnTo>
                      <a:pt x="1144" y="228"/>
                    </a:lnTo>
                    <a:lnTo>
                      <a:pt x="1142" y="229"/>
                    </a:lnTo>
                    <a:lnTo>
                      <a:pt x="1140" y="229"/>
                    </a:lnTo>
                    <a:lnTo>
                      <a:pt x="1140" y="231"/>
                    </a:lnTo>
                    <a:lnTo>
                      <a:pt x="1140" y="233"/>
                    </a:lnTo>
                    <a:lnTo>
                      <a:pt x="1138" y="235"/>
                    </a:lnTo>
                    <a:lnTo>
                      <a:pt x="1137" y="236"/>
                    </a:lnTo>
                    <a:lnTo>
                      <a:pt x="1133" y="238"/>
                    </a:lnTo>
                    <a:lnTo>
                      <a:pt x="1131" y="240"/>
                    </a:lnTo>
                    <a:lnTo>
                      <a:pt x="1131" y="242"/>
                    </a:lnTo>
                    <a:lnTo>
                      <a:pt x="1133" y="242"/>
                    </a:lnTo>
                    <a:lnTo>
                      <a:pt x="1133" y="244"/>
                    </a:lnTo>
                    <a:lnTo>
                      <a:pt x="1135" y="245"/>
                    </a:lnTo>
                    <a:lnTo>
                      <a:pt x="1137" y="245"/>
                    </a:lnTo>
                    <a:lnTo>
                      <a:pt x="1138" y="247"/>
                    </a:lnTo>
                    <a:lnTo>
                      <a:pt x="1140" y="247"/>
                    </a:lnTo>
                    <a:lnTo>
                      <a:pt x="1142" y="247"/>
                    </a:lnTo>
                    <a:lnTo>
                      <a:pt x="1142" y="249"/>
                    </a:lnTo>
                    <a:lnTo>
                      <a:pt x="1142" y="251"/>
                    </a:lnTo>
                    <a:lnTo>
                      <a:pt x="1142" y="252"/>
                    </a:lnTo>
                    <a:lnTo>
                      <a:pt x="1142" y="256"/>
                    </a:lnTo>
                    <a:lnTo>
                      <a:pt x="1142" y="258"/>
                    </a:lnTo>
                    <a:lnTo>
                      <a:pt x="1142" y="260"/>
                    </a:lnTo>
                    <a:lnTo>
                      <a:pt x="1140" y="260"/>
                    </a:lnTo>
                    <a:lnTo>
                      <a:pt x="1138" y="261"/>
                    </a:lnTo>
                    <a:lnTo>
                      <a:pt x="1138" y="263"/>
                    </a:lnTo>
                    <a:lnTo>
                      <a:pt x="1138" y="265"/>
                    </a:lnTo>
                    <a:lnTo>
                      <a:pt x="1140" y="267"/>
                    </a:lnTo>
                    <a:lnTo>
                      <a:pt x="1140" y="268"/>
                    </a:lnTo>
                    <a:lnTo>
                      <a:pt x="1140" y="270"/>
                    </a:lnTo>
                    <a:lnTo>
                      <a:pt x="1140" y="275"/>
                    </a:lnTo>
                    <a:lnTo>
                      <a:pt x="1140" y="277"/>
                    </a:lnTo>
                    <a:lnTo>
                      <a:pt x="1142" y="277"/>
                    </a:lnTo>
                    <a:lnTo>
                      <a:pt x="1144" y="279"/>
                    </a:lnTo>
                    <a:lnTo>
                      <a:pt x="1146" y="279"/>
                    </a:lnTo>
                    <a:lnTo>
                      <a:pt x="1147" y="281"/>
                    </a:lnTo>
                    <a:lnTo>
                      <a:pt x="1149" y="281"/>
                    </a:lnTo>
                    <a:lnTo>
                      <a:pt x="1151" y="283"/>
                    </a:lnTo>
                    <a:lnTo>
                      <a:pt x="1153" y="284"/>
                    </a:lnTo>
                    <a:lnTo>
                      <a:pt x="1154" y="284"/>
                    </a:lnTo>
                    <a:lnTo>
                      <a:pt x="1156" y="286"/>
                    </a:lnTo>
                    <a:lnTo>
                      <a:pt x="1156" y="288"/>
                    </a:lnTo>
                    <a:lnTo>
                      <a:pt x="1156" y="290"/>
                    </a:lnTo>
                    <a:lnTo>
                      <a:pt x="1156" y="291"/>
                    </a:lnTo>
                    <a:lnTo>
                      <a:pt x="1156" y="293"/>
                    </a:lnTo>
                    <a:lnTo>
                      <a:pt x="1158" y="295"/>
                    </a:lnTo>
                    <a:lnTo>
                      <a:pt x="1160" y="297"/>
                    </a:lnTo>
                    <a:lnTo>
                      <a:pt x="1160" y="299"/>
                    </a:lnTo>
                    <a:lnTo>
                      <a:pt x="1160" y="304"/>
                    </a:lnTo>
                    <a:lnTo>
                      <a:pt x="1160" y="307"/>
                    </a:lnTo>
                    <a:lnTo>
                      <a:pt x="1160" y="309"/>
                    </a:lnTo>
                    <a:lnTo>
                      <a:pt x="1162" y="309"/>
                    </a:lnTo>
                    <a:lnTo>
                      <a:pt x="1163" y="311"/>
                    </a:lnTo>
                    <a:lnTo>
                      <a:pt x="1165" y="313"/>
                    </a:lnTo>
                    <a:lnTo>
                      <a:pt x="1167" y="315"/>
                    </a:lnTo>
                    <a:lnTo>
                      <a:pt x="1169" y="316"/>
                    </a:lnTo>
                    <a:lnTo>
                      <a:pt x="1169" y="318"/>
                    </a:lnTo>
                    <a:lnTo>
                      <a:pt x="1170" y="320"/>
                    </a:lnTo>
                    <a:lnTo>
                      <a:pt x="1169" y="322"/>
                    </a:lnTo>
                    <a:lnTo>
                      <a:pt x="1167" y="323"/>
                    </a:lnTo>
                    <a:lnTo>
                      <a:pt x="1165" y="323"/>
                    </a:lnTo>
                    <a:lnTo>
                      <a:pt x="1163" y="323"/>
                    </a:lnTo>
                    <a:lnTo>
                      <a:pt x="1163" y="325"/>
                    </a:lnTo>
                    <a:lnTo>
                      <a:pt x="1162" y="325"/>
                    </a:lnTo>
                    <a:lnTo>
                      <a:pt x="1162" y="329"/>
                    </a:lnTo>
                    <a:lnTo>
                      <a:pt x="1160" y="330"/>
                    </a:lnTo>
                    <a:lnTo>
                      <a:pt x="1160" y="332"/>
                    </a:lnTo>
                    <a:lnTo>
                      <a:pt x="1160" y="334"/>
                    </a:lnTo>
                    <a:lnTo>
                      <a:pt x="1163" y="334"/>
                    </a:lnTo>
                    <a:lnTo>
                      <a:pt x="1165" y="336"/>
                    </a:lnTo>
                    <a:lnTo>
                      <a:pt x="1165" y="338"/>
                    </a:lnTo>
                    <a:lnTo>
                      <a:pt x="1165" y="341"/>
                    </a:lnTo>
                    <a:lnTo>
                      <a:pt x="1165" y="343"/>
                    </a:lnTo>
                    <a:lnTo>
                      <a:pt x="1165" y="346"/>
                    </a:lnTo>
                    <a:lnTo>
                      <a:pt x="1167" y="348"/>
                    </a:lnTo>
                    <a:lnTo>
                      <a:pt x="1167" y="350"/>
                    </a:lnTo>
                    <a:lnTo>
                      <a:pt x="1165" y="350"/>
                    </a:lnTo>
                    <a:lnTo>
                      <a:pt x="1165" y="352"/>
                    </a:lnTo>
                    <a:lnTo>
                      <a:pt x="1163" y="354"/>
                    </a:lnTo>
                    <a:lnTo>
                      <a:pt x="1162" y="355"/>
                    </a:lnTo>
                    <a:lnTo>
                      <a:pt x="1162" y="357"/>
                    </a:lnTo>
                    <a:lnTo>
                      <a:pt x="1160" y="361"/>
                    </a:lnTo>
                    <a:lnTo>
                      <a:pt x="1158" y="362"/>
                    </a:lnTo>
                    <a:lnTo>
                      <a:pt x="1158" y="364"/>
                    </a:lnTo>
                    <a:lnTo>
                      <a:pt x="1158" y="368"/>
                    </a:lnTo>
                    <a:lnTo>
                      <a:pt x="1158" y="370"/>
                    </a:lnTo>
                    <a:lnTo>
                      <a:pt x="1156" y="370"/>
                    </a:lnTo>
                    <a:lnTo>
                      <a:pt x="1154" y="370"/>
                    </a:lnTo>
                    <a:lnTo>
                      <a:pt x="1154" y="371"/>
                    </a:lnTo>
                    <a:lnTo>
                      <a:pt x="1154" y="373"/>
                    </a:lnTo>
                    <a:lnTo>
                      <a:pt x="1156" y="375"/>
                    </a:lnTo>
                    <a:lnTo>
                      <a:pt x="1158" y="377"/>
                    </a:lnTo>
                    <a:lnTo>
                      <a:pt x="1160" y="378"/>
                    </a:lnTo>
                    <a:lnTo>
                      <a:pt x="1160" y="382"/>
                    </a:lnTo>
                    <a:lnTo>
                      <a:pt x="1160" y="386"/>
                    </a:lnTo>
                    <a:lnTo>
                      <a:pt x="1160" y="387"/>
                    </a:lnTo>
                    <a:lnTo>
                      <a:pt x="1160" y="389"/>
                    </a:lnTo>
                    <a:lnTo>
                      <a:pt x="1162" y="389"/>
                    </a:lnTo>
                    <a:lnTo>
                      <a:pt x="1163" y="391"/>
                    </a:lnTo>
                    <a:lnTo>
                      <a:pt x="1165" y="391"/>
                    </a:lnTo>
                    <a:lnTo>
                      <a:pt x="1165" y="393"/>
                    </a:lnTo>
                    <a:lnTo>
                      <a:pt x="1165" y="394"/>
                    </a:lnTo>
                    <a:lnTo>
                      <a:pt x="1165" y="398"/>
                    </a:lnTo>
                    <a:lnTo>
                      <a:pt x="1163" y="400"/>
                    </a:lnTo>
                    <a:lnTo>
                      <a:pt x="1163" y="401"/>
                    </a:lnTo>
                    <a:lnTo>
                      <a:pt x="1165" y="405"/>
                    </a:lnTo>
                    <a:lnTo>
                      <a:pt x="1165" y="407"/>
                    </a:lnTo>
                    <a:lnTo>
                      <a:pt x="1165" y="409"/>
                    </a:lnTo>
                    <a:lnTo>
                      <a:pt x="1167" y="410"/>
                    </a:lnTo>
                    <a:lnTo>
                      <a:pt x="1169" y="410"/>
                    </a:lnTo>
                    <a:lnTo>
                      <a:pt x="1170" y="407"/>
                    </a:lnTo>
                    <a:lnTo>
                      <a:pt x="1169" y="403"/>
                    </a:lnTo>
                    <a:lnTo>
                      <a:pt x="1169" y="400"/>
                    </a:lnTo>
                    <a:lnTo>
                      <a:pt x="1170" y="396"/>
                    </a:lnTo>
                    <a:lnTo>
                      <a:pt x="1172" y="394"/>
                    </a:lnTo>
                    <a:lnTo>
                      <a:pt x="1174" y="393"/>
                    </a:lnTo>
                    <a:lnTo>
                      <a:pt x="1176" y="393"/>
                    </a:lnTo>
                    <a:lnTo>
                      <a:pt x="1176" y="391"/>
                    </a:lnTo>
                    <a:lnTo>
                      <a:pt x="1176" y="389"/>
                    </a:lnTo>
                    <a:lnTo>
                      <a:pt x="1178" y="387"/>
                    </a:lnTo>
                    <a:lnTo>
                      <a:pt x="1179" y="387"/>
                    </a:lnTo>
                    <a:lnTo>
                      <a:pt x="1181" y="387"/>
                    </a:lnTo>
                    <a:lnTo>
                      <a:pt x="1183" y="387"/>
                    </a:lnTo>
                    <a:lnTo>
                      <a:pt x="1185" y="389"/>
                    </a:lnTo>
                    <a:lnTo>
                      <a:pt x="1186" y="393"/>
                    </a:lnTo>
                    <a:lnTo>
                      <a:pt x="1188" y="394"/>
                    </a:lnTo>
                    <a:lnTo>
                      <a:pt x="1188" y="396"/>
                    </a:lnTo>
                    <a:lnTo>
                      <a:pt x="1188" y="398"/>
                    </a:lnTo>
                    <a:lnTo>
                      <a:pt x="1188" y="400"/>
                    </a:lnTo>
                    <a:lnTo>
                      <a:pt x="1188" y="401"/>
                    </a:lnTo>
                    <a:lnTo>
                      <a:pt x="1188" y="403"/>
                    </a:lnTo>
                    <a:lnTo>
                      <a:pt x="1188" y="405"/>
                    </a:lnTo>
                    <a:lnTo>
                      <a:pt x="1190" y="407"/>
                    </a:lnTo>
                    <a:lnTo>
                      <a:pt x="1192" y="407"/>
                    </a:lnTo>
                    <a:lnTo>
                      <a:pt x="1193" y="409"/>
                    </a:lnTo>
                    <a:lnTo>
                      <a:pt x="1193" y="410"/>
                    </a:lnTo>
                    <a:lnTo>
                      <a:pt x="1193" y="412"/>
                    </a:lnTo>
                    <a:lnTo>
                      <a:pt x="1193" y="414"/>
                    </a:lnTo>
                    <a:lnTo>
                      <a:pt x="1193" y="416"/>
                    </a:lnTo>
                    <a:lnTo>
                      <a:pt x="1190" y="417"/>
                    </a:lnTo>
                    <a:lnTo>
                      <a:pt x="1188" y="419"/>
                    </a:lnTo>
                    <a:lnTo>
                      <a:pt x="1188" y="421"/>
                    </a:lnTo>
                    <a:lnTo>
                      <a:pt x="1188" y="423"/>
                    </a:lnTo>
                    <a:lnTo>
                      <a:pt x="1188" y="425"/>
                    </a:lnTo>
                    <a:lnTo>
                      <a:pt x="1188" y="426"/>
                    </a:lnTo>
                    <a:lnTo>
                      <a:pt x="1188" y="428"/>
                    </a:lnTo>
                    <a:lnTo>
                      <a:pt x="1188" y="430"/>
                    </a:lnTo>
                    <a:lnTo>
                      <a:pt x="1190" y="430"/>
                    </a:lnTo>
                    <a:lnTo>
                      <a:pt x="1193" y="430"/>
                    </a:lnTo>
                    <a:lnTo>
                      <a:pt x="1195" y="430"/>
                    </a:lnTo>
                    <a:lnTo>
                      <a:pt x="1199" y="432"/>
                    </a:lnTo>
                    <a:lnTo>
                      <a:pt x="1201" y="433"/>
                    </a:lnTo>
                    <a:lnTo>
                      <a:pt x="1202" y="435"/>
                    </a:lnTo>
                    <a:lnTo>
                      <a:pt x="1204" y="437"/>
                    </a:lnTo>
                    <a:lnTo>
                      <a:pt x="1206" y="439"/>
                    </a:lnTo>
                    <a:lnTo>
                      <a:pt x="1208" y="441"/>
                    </a:lnTo>
                    <a:lnTo>
                      <a:pt x="1211" y="441"/>
                    </a:lnTo>
                    <a:lnTo>
                      <a:pt x="1211" y="442"/>
                    </a:lnTo>
                    <a:lnTo>
                      <a:pt x="1213" y="446"/>
                    </a:lnTo>
                    <a:lnTo>
                      <a:pt x="1215" y="446"/>
                    </a:lnTo>
                    <a:lnTo>
                      <a:pt x="1217" y="448"/>
                    </a:lnTo>
                    <a:lnTo>
                      <a:pt x="1218" y="448"/>
                    </a:lnTo>
                    <a:lnTo>
                      <a:pt x="1220" y="449"/>
                    </a:lnTo>
                    <a:lnTo>
                      <a:pt x="1222" y="451"/>
                    </a:lnTo>
                    <a:lnTo>
                      <a:pt x="1224" y="453"/>
                    </a:lnTo>
                    <a:lnTo>
                      <a:pt x="1225" y="453"/>
                    </a:lnTo>
                    <a:lnTo>
                      <a:pt x="1227" y="455"/>
                    </a:lnTo>
                    <a:lnTo>
                      <a:pt x="1229" y="456"/>
                    </a:lnTo>
                    <a:lnTo>
                      <a:pt x="1231" y="458"/>
                    </a:lnTo>
                    <a:lnTo>
                      <a:pt x="1233" y="458"/>
                    </a:lnTo>
                    <a:lnTo>
                      <a:pt x="1234" y="458"/>
                    </a:lnTo>
                    <a:lnTo>
                      <a:pt x="1236" y="458"/>
                    </a:lnTo>
                    <a:lnTo>
                      <a:pt x="1238" y="460"/>
                    </a:lnTo>
                    <a:lnTo>
                      <a:pt x="1241" y="464"/>
                    </a:lnTo>
                    <a:lnTo>
                      <a:pt x="1241" y="467"/>
                    </a:lnTo>
                    <a:lnTo>
                      <a:pt x="1241" y="469"/>
                    </a:lnTo>
                    <a:lnTo>
                      <a:pt x="1243" y="472"/>
                    </a:lnTo>
                    <a:lnTo>
                      <a:pt x="1245" y="474"/>
                    </a:lnTo>
                    <a:lnTo>
                      <a:pt x="1245" y="476"/>
                    </a:lnTo>
                    <a:lnTo>
                      <a:pt x="1245" y="478"/>
                    </a:lnTo>
                    <a:lnTo>
                      <a:pt x="1245" y="480"/>
                    </a:lnTo>
                    <a:lnTo>
                      <a:pt x="1243" y="481"/>
                    </a:lnTo>
                    <a:lnTo>
                      <a:pt x="1241" y="483"/>
                    </a:lnTo>
                    <a:lnTo>
                      <a:pt x="1238" y="483"/>
                    </a:lnTo>
                    <a:lnTo>
                      <a:pt x="1234" y="483"/>
                    </a:lnTo>
                    <a:lnTo>
                      <a:pt x="1233" y="483"/>
                    </a:lnTo>
                    <a:lnTo>
                      <a:pt x="1231" y="483"/>
                    </a:lnTo>
                    <a:lnTo>
                      <a:pt x="1227" y="483"/>
                    </a:lnTo>
                    <a:lnTo>
                      <a:pt x="1225" y="485"/>
                    </a:lnTo>
                    <a:lnTo>
                      <a:pt x="1224" y="485"/>
                    </a:lnTo>
                    <a:lnTo>
                      <a:pt x="1220" y="483"/>
                    </a:lnTo>
                    <a:lnTo>
                      <a:pt x="1218" y="483"/>
                    </a:lnTo>
                    <a:lnTo>
                      <a:pt x="1215" y="483"/>
                    </a:lnTo>
                    <a:lnTo>
                      <a:pt x="1209" y="481"/>
                    </a:lnTo>
                    <a:lnTo>
                      <a:pt x="1204" y="481"/>
                    </a:lnTo>
                    <a:lnTo>
                      <a:pt x="1202" y="483"/>
                    </a:lnTo>
                    <a:lnTo>
                      <a:pt x="1199" y="483"/>
                    </a:lnTo>
                    <a:lnTo>
                      <a:pt x="1197" y="485"/>
                    </a:lnTo>
                    <a:lnTo>
                      <a:pt x="1197" y="487"/>
                    </a:lnTo>
                    <a:lnTo>
                      <a:pt x="1197" y="488"/>
                    </a:lnTo>
                    <a:lnTo>
                      <a:pt x="1197" y="490"/>
                    </a:lnTo>
                    <a:lnTo>
                      <a:pt x="1195" y="494"/>
                    </a:lnTo>
                    <a:lnTo>
                      <a:pt x="1195" y="496"/>
                    </a:lnTo>
                    <a:lnTo>
                      <a:pt x="1193" y="499"/>
                    </a:lnTo>
                    <a:lnTo>
                      <a:pt x="1193" y="501"/>
                    </a:lnTo>
                    <a:lnTo>
                      <a:pt x="1193" y="503"/>
                    </a:lnTo>
                    <a:lnTo>
                      <a:pt x="1195" y="504"/>
                    </a:lnTo>
                    <a:lnTo>
                      <a:pt x="1197" y="506"/>
                    </a:lnTo>
                    <a:lnTo>
                      <a:pt x="1199" y="508"/>
                    </a:lnTo>
                    <a:lnTo>
                      <a:pt x="1199" y="510"/>
                    </a:lnTo>
                    <a:lnTo>
                      <a:pt x="1199" y="512"/>
                    </a:lnTo>
                    <a:lnTo>
                      <a:pt x="1201" y="512"/>
                    </a:lnTo>
                    <a:lnTo>
                      <a:pt x="1202" y="513"/>
                    </a:lnTo>
                    <a:lnTo>
                      <a:pt x="1204" y="513"/>
                    </a:lnTo>
                    <a:lnTo>
                      <a:pt x="1206" y="513"/>
                    </a:lnTo>
                    <a:lnTo>
                      <a:pt x="1209" y="513"/>
                    </a:lnTo>
                    <a:lnTo>
                      <a:pt x="1211" y="515"/>
                    </a:lnTo>
                    <a:lnTo>
                      <a:pt x="1211" y="517"/>
                    </a:lnTo>
                    <a:lnTo>
                      <a:pt x="1211" y="519"/>
                    </a:lnTo>
                    <a:lnTo>
                      <a:pt x="1211" y="520"/>
                    </a:lnTo>
                    <a:lnTo>
                      <a:pt x="1211" y="524"/>
                    </a:lnTo>
                    <a:lnTo>
                      <a:pt x="1211" y="526"/>
                    </a:lnTo>
                    <a:lnTo>
                      <a:pt x="1213" y="527"/>
                    </a:lnTo>
                    <a:lnTo>
                      <a:pt x="1215" y="529"/>
                    </a:lnTo>
                    <a:lnTo>
                      <a:pt x="1217" y="531"/>
                    </a:lnTo>
                    <a:lnTo>
                      <a:pt x="1218" y="533"/>
                    </a:lnTo>
                    <a:lnTo>
                      <a:pt x="1220" y="535"/>
                    </a:lnTo>
                    <a:lnTo>
                      <a:pt x="1220" y="536"/>
                    </a:lnTo>
                    <a:lnTo>
                      <a:pt x="1222" y="536"/>
                    </a:lnTo>
                    <a:lnTo>
                      <a:pt x="1224" y="538"/>
                    </a:lnTo>
                    <a:lnTo>
                      <a:pt x="1227" y="538"/>
                    </a:lnTo>
                    <a:lnTo>
                      <a:pt x="1229" y="540"/>
                    </a:lnTo>
                    <a:lnTo>
                      <a:pt x="1231" y="540"/>
                    </a:lnTo>
                    <a:lnTo>
                      <a:pt x="1231" y="542"/>
                    </a:lnTo>
                    <a:lnTo>
                      <a:pt x="1227" y="543"/>
                    </a:lnTo>
                    <a:lnTo>
                      <a:pt x="1224" y="545"/>
                    </a:lnTo>
                    <a:lnTo>
                      <a:pt x="1220" y="545"/>
                    </a:lnTo>
                    <a:lnTo>
                      <a:pt x="1218" y="547"/>
                    </a:lnTo>
                    <a:lnTo>
                      <a:pt x="1218" y="549"/>
                    </a:lnTo>
                    <a:lnTo>
                      <a:pt x="1217" y="551"/>
                    </a:lnTo>
                    <a:lnTo>
                      <a:pt x="1215" y="552"/>
                    </a:lnTo>
                    <a:lnTo>
                      <a:pt x="1213" y="554"/>
                    </a:lnTo>
                    <a:lnTo>
                      <a:pt x="1211" y="554"/>
                    </a:lnTo>
                    <a:lnTo>
                      <a:pt x="1209" y="558"/>
                    </a:lnTo>
                    <a:lnTo>
                      <a:pt x="1209" y="559"/>
                    </a:lnTo>
                    <a:lnTo>
                      <a:pt x="1208" y="561"/>
                    </a:lnTo>
                    <a:lnTo>
                      <a:pt x="1208" y="563"/>
                    </a:lnTo>
                    <a:lnTo>
                      <a:pt x="1206" y="563"/>
                    </a:lnTo>
                    <a:lnTo>
                      <a:pt x="1204" y="565"/>
                    </a:lnTo>
                    <a:lnTo>
                      <a:pt x="1201" y="565"/>
                    </a:lnTo>
                    <a:lnTo>
                      <a:pt x="1197" y="565"/>
                    </a:lnTo>
                    <a:lnTo>
                      <a:pt x="1195" y="565"/>
                    </a:lnTo>
                    <a:lnTo>
                      <a:pt x="1192" y="567"/>
                    </a:lnTo>
                    <a:lnTo>
                      <a:pt x="1192" y="568"/>
                    </a:lnTo>
                    <a:lnTo>
                      <a:pt x="1192" y="570"/>
                    </a:lnTo>
                    <a:lnTo>
                      <a:pt x="1193" y="572"/>
                    </a:lnTo>
                    <a:lnTo>
                      <a:pt x="1195" y="574"/>
                    </a:lnTo>
                    <a:lnTo>
                      <a:pt x="1195" y="575"/>
                    </a:lnTo>
                    <a:lnTo>
                      <a:pt x="1195" y="577"/>
                    </a:lnTo>
                    <a:lnTo>
                      <a:pt x="1195" y="581"/>
                    </a:lnTo>
                    <a:lnTo>
                      <a:pt x="1195" y="584"/>
                    </a:lnTo>
                    <a:lnTo>
                      <a:pt x="1195" y="586"/>
                    </a:lnTo>
                    <a:lnTo>
                      <a:pt x="1195" y="588"/>
                    </a:lnTo>
                    <a:lnTo>
                      <a:pt x="1195" y="590"/>
                    </a:lnTo>
                    <a:lnTo>
                      <a:pt x="1197" y="591"/>
                    </a:lnTo>
                    <a:lnTo>
                      <a:pt x="1199" y="591"/>
                    </a:lnTo>
                    <a:lnTo>
                      <a:pt x="1201" y="593"/>
                    </a:lnTo>
                    <a:lnTo>
                      <a:pt x="1201" y="595"/>
                    </a:lnTo>
                    <a:lnTo>
                      <a:pt x="1199" y="597"/>
                    </a:lnTo>
                    <a:lnTo>
                      <a:pt x="1199" y="598"/>
                    </a:lnTo>
                    <a:lnTo>
                      <a:pt x="1197" y="602"/>
                    </a:lnTo>
                    <a:lnTo>
                      <a:pt x="1197" y="604"/>
                    </a:lnTo>
                    <a:lnTo>
                      <a:pt x="1197" y="606"/>
                    </a:lnTo>
                    <a:lnTo>
                      <a:pt x="1199" y="606"/>
                    </a:lnTo>
                    <a:lnTo>
                      <a:pt x="1199" y="607"/>
                    </a:lnTo>
                    <a:lnTo>
                      <a:pt x="1199" y="611"/>
                    </a:lnTo>
                    <a:lnTo>
                      <a:pt x="1199" y="614"/>
                    </a:lnTo>
                    <a:lnTo>
                      <a:pt x="1199" y="618"/>
                    </a:lnTo>
                    <a:lnTo>
                      <a:pt x="1199" y="620"/>
                    </a:lnTo>
                    <a:lnTo>
                      <a:pt x="1201" y="622"/>
                    </a:lnTo>
                    <a:lnTo>
                      <a:pt x="1201" y="623"/>
                    </a:lnTo>
                    <a:lnTo>
                      <a:pt x="1202" y="625"/>
                    </a:lnTo>
                    <a:lnTo>
                      <a:pt x="1202" y="627"/>
                    </a:lnTo>
                    <a:lnTo>
                      <a:pt x="1202" y="629"/>
                    </a:lnTo>
                    <a:lnTo>
                      <a:pt x="1202" y="630"/>
                    </a:lnTo>
                    <a:lnTo>
                      <a:pt x="1201" y="630"/>
                    </a:lnTo>
                    <a:lnTo>
                      <a:pt x="1201" y="632"/>
                    </a:lnTo>
                    <a:lnTo>
                      <a:pt x="1199" y="630"/>
                    </a:lnTo>
                    <a:lnTo>
                      <a:pt x="1197" y="630"/>
                    </a:lnTo>
                    <a:lnTo>
                      <a:pt x="1195" y="630"/>
                    </a:lnTo>
                    <a:lnTo>
                      <a:pt x="1193" y="630"/>
                    </a:lnTo>
                    <a:lnTo>
                      <a:pt x="1193" y="632"/>
                    </a:lnTo>
                    <a:lnTo>
                      <a:pt x="1193" y="634"/>
                    </a:lnTo>
                    <a:lnTo>
                      <a:pt x="1192" y="636"/>
                    </a:lnTo>
                    <a:lnTo>
                      <a:pt x="1192" y="638"/>
                    </a:lnTo>
                    <a:lnTo>
                      <a:pt x="1192" y="639"/>
                    </a:lnTo>
                    <a:lnTo>
                      <a:pt x="1192" y="641"/>
                    </a:lnTo>
                    <a:lnTo>
                      <a:pt x="1190" y="643"/>
                    </a:lnTo>
                    <a:lnTo>
                      <a:pt x="1190" y="645"/>
                    </a:lnTo>
                    <a:lnTo>
                      <a:pt x="1188" y="645"/>
                    </a:lnTo>
                    <a:lnTo>
                      <a:pt x="1186" y="645"/>
                    </a:lnTo>
                    <a:lnTo>
                      <a:pt x="1185" y="645"/>
                    </a:lnTo>
                    <a:lnTo>
                      <a:pt x="1183" y="645"/>
                    </a:lnTo>
                    <a:lnTo>
                      <a:pt x="1181" y="643"/>
                    </a:lnTo>
                    <a:lnTo>
                      <a:pt x="1179" y="641"/>
                    </a:lnTo>
                    <a:lnTo>
                      <a:pt x="1179" y="639"/>
                    </a:lnTo>
                    <a:lnTo>
                      <a:pt x="1178" y="639"/>
                    </a:lnTo>
                    <a:lnTo>
                      <a:pt x="1176" y="641"/>
                    </a:lnTo>
                    <a:lnTo>
                      <a:pt x="1174" y="643"/>
                    </a:lnTo>
                    <a:lnTo>
                      <a:pt x="1170" y="645"/>
                    </a:lnTo>
                    <a:lnTo>
                      <a:pt x="1170" y="646"/>
                    </a:lnTo>
                    <a:lnTo>
                      <a:pt x="1169" y="648"/>
                    </a:lnTo>
                    <a:lnTo>
                      <a:pt x="1167" y="648"/>
                    </a:lnTo>
                    <a:lnTo>
                      <a:pt x="1163" y="648"/>
                    </a:lnTo>
                    <a:lnTo>
                      <a:pt x="1162" y="646"/>
                    </a:lnTo>
                    <a:lnTo>
                      <a:pt x="1160" y="646"/>
                    </a:lnTo>
                    <a:lnTo>
                      <a:pt x="1158" y="648"/>
                    </a:lnTo>
                    <a:lnTo>
                      <a:pt x="1156" y="650"/>
                    </a:lnTo>
                    <a:lnTo>
                      <a:pt x="1156" y="652"/>
                    </a:lnTo>
                    <a:lnTo>
                      <a:pt x="1154" y="653"/>
                    </a:lnTo>
                    <a:lnTo>
                      <a:pt x="1154" y="655"/>
                    </a:lnTo>
                    <a:lnTo>
                      <a:pt x="1156" y="657"/>
                    </a:lnTo>
                    <a:lnTo>
                      <a:pt x="1154" y="657"/>
                    </a:lnTo>
                    <a:lnTo>
                      <a:pt x="1153" y="659"/>
                    </a:lnTo>
                    <a:lnTo>
                      <a:pt x="1151" y="659"/>
                    </a:lnTo>
                    <a:lnTo>
                      <a:pt x="1149" y="661"/>
                    </a:lnTo>
                    <a:lnTo>
                      <a:pt x="1147" y="662"/>
                    </a:lnTo>
                    <a:lnTo>
                      <a:pt x="1147" y="664"/>
                    </a:lnTo>
                    <a:lnTo>
                      <a:pt x="1147" y="666"/>
                    </a:lnTo>
                    <a:lnTo>
                      <a:pt x="1147" y="668"/>
                    </a:lnTo>
                    <a:lnTo>
                      <a:pt x="1146" y="671"/>
                    </a:lnTo>
                    <a:lnTo>
                      <a:pt x="1144" y="673"/>
                    </a:lnTo>
                    <a:lnTo>
                      <a:pt x="1142" y="677"/>
                    </a:lnTo>
                    <a:lnTo>
                      <a:pt x="1142" y="678"/>
                    </a:lnTo>
                    <a:lnTo>
                      <a:pt x="1140" y="680"/>
                    </a:lnTo>
                    <a:lnTo>
                      <a:pt x="1138" y="682"/>
                    </a:lnTo>
                    <a:lnTo>
                      <a:pt x="1138" y="685"/>
                    </a:lnTo>
                    <a:lnTo>
                      <a:pt x="1137" y="689"/>
                    </a:lnTo>
                    <a:lnTo>
                      <a:pt x="1135" y="691"/>
                    </a:lnTo>
                    <a:lnTo>
                      <a:pt x="1135" y="694"/>
                    </a:lnTo>
                    <a:lnTo>
                      <a:pt x="1135" y="696"/>
                    </a:lnTo>
                    <a:lnTo>
                      <a:pt x="1135" y="698"/>
                    </a:lnTo>
                    <a:lnTo>
                      <a:pt x="1133" y="701"/>
                    </a:lnTo>
                    <a:lnTo>
                      <a:pt x="1133" y="705"/>
                    </a:lnTo>
                    <a:lnTo>
                      <a:pt x="1131" y="705"/>
                    </a:lnTo>
                    <a:lnTo>
                      <a:pt x="1131" y="707"/>
                    </a:lnTo>
                    <a:lnTo>
                      <a:pt x="1133" y="708"/>
                    </a:lnTo>
                    <a:lnTo>
                      <a:pt x="1133" y="710"/>
                    </a:lnTo>
                    <a:lnTo>
                      <a:pt x="1133" y="712"/>
                    </a:lnTo>
                    <a:lnTo>
                      <a:pt x="1133" y="714"/>
                    </a:lnTo>
                    <a:lnTo>
                      <a:pt x="1133" y="716"/>
                    </a:lnTo>
                    <a:lnTo>
                      <a:pt x="1130" y="717"/>
                    </a:lnTo>
                    <a:lnTo>
                      <a:pt x="1128" y="719"/>
                    </a:lnTo>
                    <a:lnTo>
                      <a:pt x="1126" y="721"/>
                    </a:lnTo>
                    <a:lnTo>
                      <a:pt x="1124" y="723"/>
                    </a:lnTo>
                    <a:lnTo>
                      <a:pt x="1122" y="726"/>
                    </a:lnTo>
                    <a:lnTo>
                      <a:pt x="1121" y="728"/>
                    </a:lnTo>
                    <a:lnTo>
                      <a:pt x="1119" y="730"/>
                    </a:lnTo>
                    <a:lnTo>
                      <a:pt x="1115" y="730"/>
                    </a:lnTo>
                    <a:lnTo>
                      <a:pt x="1114" y="732"/>
                    </a:lnTo>
                    <a:lnTo>
                      <a:pt x="1112" y="733"/>
                    </a:lnTo>
                    <a:lnTo>
                      <a:pt x="1110" y="735"/>
                    </a:lnTo>
                    <a:lnTo>
                      <a:pt x="1108" y="737"/>
                    </a:lnTo>
                    <a:lnTo>
                      <a:pt x="1106" y="739"/>
                    </a:lnTo>
                    <a:lnTo>
                      <a:pt x="1106" y="740"/>
                    </a:lnTo>
                    <a:lnTo>
                      <a:pt x="1105" y="742"/>
                    </a:lnTo>
                    <a:lnTo>
                      <a:pt x="1105" y="744"/>
                    </a:lnTo>
                    <a:lnTo>
                      <a:pt x="1103" y="746"/>
                    </a:lnTo>
                    <a:lnTo>
                      <a:pt x="1099" y="748"/>
                    </a:lnTo>
                    <a:lnTo>
                      <a:pt x="1096" y="748"/>
                    </a:lnTo>
                    <a:lnTo>
                      <a:pt x="1092" y="748"/>
                    </a:lnTo>
                    <a:lnTo>
                      <a:pt x="1090" y="748"/>
                    </a:lnTo>
                    <a:lnTo>
                      <a:pt x="1089" y="748"/>
                    </a:lnTo>
                    <a:lnTo>
                      <a:pt x="1085" y="748"/>
                    </a:lnTo>
                    <a:lnTo>
                      <a:pt x="1083" y="748"/>
                    </a:lnTo>
                    <a:lnTo>
                      <a:pt x="1082" y="748"/>
                    </a:lnTo>
                    <a:lnTo>
                      <a:pt x="1080" y="749"/>
                    </a:lnTo>
                    <a:lnTo>
                      <a:pt x="1078" y="749"/>
                    </a:lnTo>
                    <a:lnTo>
                      <a:pt x="1076" y="749"/>
                    </a:lnTo>
                    <a:lnTo>
                      <a:pt x="1073" y="749"/>
                    </a:lnTo>
                    <a:lnTo>
                      <a:pt x="1069" y="749"/>
                    </a:lnTo>
                    <a:lnTo>
                      <a:pt x="1066" y="749"/>
                    </a:lnTo>
                    <a:lnTo>
                      <a:pt x="1064" y="748"/>
                    </a:lnTo>
                    <a:lnTo>
                      <a:pt x="1060" y="748"/>
                    </a:lnTo>
                    <a:lnTo>
                      <a:pt x="1059" y="748"/>
                    </a:lnTo>
                    <a:lnTo>
                      <a:pt x="1057" y="748"/>
                    </a:lnTo>
                    <a:lnTo>
                      <a:pt x="1055" y="748"/>
                    </a:lnTo>
                    <a:lnTo>
                      <a:pt x="1051" y="749"/>
                    </a:lnTo>
                    <a:lnTo>
                      <a:pt x="1050" y="749"/>
                    </a:lnTo>
                    <a:lnTo>
                      <a:pt x="1048" y="749"/>
                    </a:lnTo>
                    <a:lnTo>
                      <a:pt x="1046" y="748"/>
                    </a:lnTo>
                    <a:lnTo>
                      <a:pt x="1044" y="746"/>
                    </a:lnTo>
                    <a:lnTo>
                      <a:pt x="1043" y="744"/>
                    </a:lnTo>
                    <a:lnTo>
                      <a:pt x="1041" y="742"/>
                    </a:lnTo>
                    <a:lnTo>
                      <a:pt x="1041" y="744"/>
                    </a:lnTo>
                    <a:lnTo>
                      <a:pt x="1039" y="744"/>
                    </a:lnTo>
                    <a:lnTo>
                      <a:pt x="1037" y="746"/>
                    </a:lnTo>
                    <a:lnTo>
                      <a:pt x="1035" y="748"/>
                    </a:lnTo>
                    <a:lnTo>
                      <a:pt x="1034" y="748"/>
                    </a:lnTo>
                    <a:lnTo>
                      <a:pt x="1032" y="749"/>
                    </a:lnTo>
                    <a:lnTo>
                      <a:pt x="1030" y="748"/>
                    </a:lnTo>
                    <a:lnTo>
                      <a:pt x="1028" y="748"/>
                    </a:lnTo>
                    <a:lnTo>
                      <a:pt x="1027" y="748"/>
                    </a:lnTo>
                    <a:lnTo>
                      <a:pt x="1025" y="749"/>
                    </a:lnTo>
                    <a:lnTo>
                      <a:pt x="1023" y="751"/>
                    </a:lnTo>
                    <a:lnTo>
                      <a:pt x="1023" y="753"/>
                    </a:lnTo>
                    <a:lnTo>
                      <a:pt x="1019" y="755"/>
                    </a:lnTo>
                    <a:lnTo>
                      <a:pt x="1018" y="756"/>
                    </a:lnTo>
                    <a:lnTo>
                      <a:pt x="1016" y="758"/>
                    </a:lnTo>
                    <a:lnTo>
                      <a:pt x="1014" y="760"/>
                    </a:lnTo>
                    <a:lnTo>
                      <a:pt x="1014" y="762"/>
                    </a:lnTo>
                    <a:lnTo>
                      <a:pt x="1014" y="763"/>
                    </a:lnTo>
                    <a:lnTo>
                      <a:pt x="1016" y="765"/>
                    </a:lnTo>
                    <a:lnTo>
                      <a:pt x="1019" y="765"/>
                    </a:lnTo>
                    <a:lnTo>
                      <a:pt x="1021" y="765"/>
                    </a:lnTo>
                    <a:lnTo>
                      <a:pt x="1025" y="765"/>
                    </a:lnTo>
                    <a:lnTo>
                      <a:pt x="1025" y="767"/>
                    </a:lnTo>
                    <a:lnTo>
                      <a:pt x="1027" y="767"/>
                    </a:lnTo>
                    <a:lnTo>
                      <a:pt x="1027" y="769"/>
                    </a:lnTo>
                    <a:lnTo>
                      <a:pt x="1027" y="771"/>
                    </a:lnTo>
                    <a:lnTo>
                      <a:pt x="1028" y="772"/>
                    </a:lnTo>
                    <a:lnTo>
                      <a:pt x="1028" y="774"/>
                    </a:lnTo>
                    <a:lnTo>
                      <a:pt x="1028" y="776"/>
                    </a:lnTo>
                    <a:lnTo>
                      <a:pt x="1027" y="776"/>
                    </a:lnTo>
                    <a:lnTo>
                      <a:pt x="1025" y="776"/>
                    </a:lnTo>
                    <a:lnTo>
                      <a:pt x="1023" y="776"/>
                    </a:lnTo>
                    <a:lnTo>
                      <a:pt x="1021" y="776"/>
                    </a:lnTo>
                    <a:lnTo>
                      <a:pt x="1019" y="778"/>
                    </a:lnTo>
                    <a:lnTo>
                      <a:pt x="1019" y="779"/>
                    </a:lnTo>
                    <a:lnTo>
                      <a:pt x="1018" y="779"/>
                    </a:lnTo>
                    <a:lnTo>
                      <a:pt x="1018" y="781"/>
                    </a:lnTo>
                    <a:lnTo>
                      <a:pt x="1018" y="783"/>
                    </a:lnTo>
                    <a:lnTo>
                      <a:pt x="1018" y="785"/>
                    </a:lnTo>
                    <a:lnTo>
                      <a:pt x="1019" y="785"/>
                    </a:lnTo>
                    <a:lnTo>
                      <a:pt x="1021" y="787"/>
                    </a:lnTo>
                    <a:lnTo>
                      <a:pt x="1021" y="788"/>
                    </a:lnTo>
                    <a:lnTo>
                      <a:pt x="1021" y="792"/>
                    </a:lnTo>
                    <a:lnTo>
                      <a:pt x="1021" y="794"/>
                    </a:lnTo>
                    <a:lnTo>
                      <a:pt x="1023" y="794"/>
                    </a:lnTo>
                    <a:lnTo>
                      <a:pt x="1025" y="794"/>
                    </a:lnTo>
                    <a:lnTo>
                      <a:pt x="1025" y="795"/>
                    </a:lnTo>
                    <a:lnTo>
                      <a:pt x="1025" y="797"/>
                    </a:lnTo>
                    <a:lnTo>
                      <a:pt x="1025" y="801"/>
                    </a:lnTo>
                    <a:lnTo>
                      <a:pt x="1025" y="804"/>
                    </a:lnTo>
                    <a:lnTo>
                      <a:pt x="1027" y="806"/>
                    </a:lnTo>
                    <a:lnTo>
                      <a:pt x="1028" y="808"/>
                    </a:lnTo>
                    <a:lnTo>
                      <a:pt x="1030" y="808"/>
                    </a:lnTo>
                    <a:lnTo>
                      <a:pt x="1030" y="810"/>
                    </a:lnTo>
                    <a:lnTo>
                      <a:pt x="1030" y="811"/>
                    </a:lnTo>
                    <a:lnTo>
                      <a:pt x="1032" y="811"/>
                    </a:lnTo>
                    <a:lnTo>
                      <a:pt x="1034" y="813"/>
                    </a:lnTo>
                    <a:lnTo>
                      <a:pt x="1034" y="815"/>
                    </a:lnTo>
                    <a:lnTo>
                      <a:pt x="1035" y="817"/>
                    </a:lnTo>
                    <a:lnTo>
                      <a:pt x="1035" y="819"/>
                    </a:lnTo>
                    <a:lnTo>
                      <a:pt x="1037" y="819"/>
                    </a:lnTo>
                    <a:lnTo>
                      <a:pt x="1041" y="820"/>
                    </a:lnTo>
                    <a:lnTo>
                      <a:pt x="1041" y="822"/>
                    </a:lnTo>
                    <a:lnTo>
                      <a:pt x="1041" y="826"/>
                    </a:lnTo>
                    <a:lnTo>
                      <a:pt x="1043" y="827"/>
                    </a:lnTo>
                    <a:lnTo>
                      <a:pt x="1043" y="829"/>
                    </a:lnTo>
                    <a:lnTo>
                      <a:pt x="1044" y="831"/>
                    </a:lnTo>
                    <a:lnTo>
                      <a:pt x="1046" y="831"/>
                    </a:lnTo>
                    <a:lnTo>
                      <a:pt x="1048" y="831"/>
                    </a:lnTo>
                    <a:lnTo>
                      <a:pt x="1051" y="829"/>
                    </a:lnTo>
                    <a:lnTo>
                      <a:pt x="1053" y="827"/>
                    </a:lnTo>
                    <a:lnTo>
                      <a:pt x="1055" y="829"/>
                    </a:lnTo>
                    <a:lnTo>
                      <a:pt x="1055" y="827"/>
                    </a:lnTo>
                    <a:lnTo>
                      <a:pt x="1055" y="829"/>
                    </a:lnTo>
                    <a:lnTo>
                      <a:pt x="1057" y="831"/>
                    </a:lnTo>
                    <a:lnTo>
                      <a:pt x="1059" y="834"/>
                    </a:lnTo>
                    <a:lnTo>
                      <a:pt x="1059" y="836"/>
                    </a:lnTo>
                    <a:lnTo>
                      <a:pt x="1059" y="838"/>
                    </a:lnTo>
                    <a:lnTo>
                      <a:pt x="1060" y="838"/>
                    </a:lnTo>
                    <a:lnTo>
                      <a:pt x="1062" y="840"/>
                    </a:lnTo>
                    <a:lnTo>
                      <a:pt x="1064" y="842"/>
                    </a:lnTo>
                    <a:lnTo>
                      <a:pt x="1064" y="843"/>
                    </a:lnTo>
                    <a:lnTo>
                      <a:pt x="1066" y="843"/>
                    </a:lnTo>
                    <a:lnTo>
                      <a:pt x="1067" y="842"/>
                    </a:lnTo>
                    <a:lnTo>
                      <a:pt x="1069" y="840"/>
                    </a:lnTo>
                    <a:lnTo>
                      <a:pt x="1069" y="838"/>
                    </a:lnTo>
                    <a:lnTo>
                      <a:pt x="1071" y="836"/>
                    </a:lnTo>
                    <a:lnTo>
                      <a:pt x="1073" y="836"/>
                    </a:lnTo>
                    <a:lnTo>
                      <a:pt x="1075" y="834"/>
                    </a:lnTo>
                    <a:lnTo>
                      <a:pt x="1076" y="836"/>
                    </a:lnTo>
                    <a:lnTo>
                      <a:pt x="1076" y="838"/>
                    </a:lnTo>
                    <a:lnTo>
                      <a:pt x="1076" y="842"/>
                    </a:lnTo>
                    <a:lnTo>
                      <a:pt x="1078" y="843"/>
                    </a:lnTo>
                    <a:lnTo>
                      <a:pt x="1078" y="845"/>
                    </a:lnTo>
                    <a:lnTo>
                      <a:pt x="1080" y="847"/>
                    </a:lnTo>
                    <a:lnTo>
                      <a:pt x="1082" y="847"/>
                    </a:lnTo>
                    <a:lnTo>
                      <a:pt x="1083" y="847"/>
                    </a:lnTo>
                    <a:lnTo>
                      <a:pt x="1083" y="849"/>
                    </a:lnTo>
                    <a:lnTo>
                      <a:pt x="1085" y="849"/>
                    </a:lnTo>
                    <a:lnTo>
                      <a:pt x="1087" y="849"/>
                    </a:lnTo>
                    <a:lnTo>
                      <a:pt x="1089" y="847"/>
                    </a:lnTo>
                    <a:lnTo>
                      <a:pt x="1092" y="847"/>
                    </a:lnTo>
                    <a:lnTo>
                      <a:pt x="1094" y="847"/>
                    </a:lnTo>
                    <a:lnTo>
                      <a:pt x="1096" y="849"/>
                    </a:lnTo>
                    <a:lnTo>
                      <a:pt x="1098" y="852"/>
                    </a:lnTo>
                    <a:lnTo>
                      <a:pt x="1098" y="854"/>
                    </a:lnTo>
                    <a:lnTo>
                      <a:pt x="1099" y="856"/>
                    </a:lnTo>
                    <a:lnTo>
                      <a:pt x="1099" y="858"/>
                    </a:lnTo>
                    <a:lnTo>
                      <a:pt x="1101" y="859"/>
                    </a:lnTo>
                    <a:lnTo>
                      <a:pt x="1103" y="861"/>
                    </a:lnTo>
                    <a:lnTo>
                      <a:pt x="1106" y="863"/>
                    </a:lnTo>
                    <a:lnTo>
                      <a:pt x="1108" y="865"/>
                    </a:lnTo>
                    <a:lnTo>
                      <a:pt x="1110" y="866"/>
                    </a:lnTo>
                    <a:lnTo>
                      <a:pt x="1112" y="866"/>
                    </a:lnTo>
                    <a:lnTo>
                      <a:pt x="1114" y="866"/>
                    </a:lnTo>
                    <a:lnTo>
                      <a:pt x="1115" y="866"/>
                    </a:lnTo>
                    <a:lnTo>
                      <a:pt x="1117" y="868"/>
                    </a:lnTo>
                    <a:lnTo>
                      <a:pt x="1117" y="870"/>
                    </a:lnTo>
                    <a:lnTo>
                      <a:pt x="1117" y="874"/>
                    </a:lnTo>
                    <a:lnTo>
                      <a:pt x="1119" y="875"/>
                    </a:lnTo>
                    <a:lnTo>
                      <a:pt x="1121" y="877"/>
                    </a:lnTo>
                    <a:lnTo>
                      <a:pt x="1122" y="879"/>
                    </a:lnTo>
                    <a:lnTo>
                      <a:pt x="1122" y="881"/>
                    </a:lnTo>
                    <a:lnTo>
                      <a:pt x="1121" y="882"/>
                    </a:lnTo>
                    <a:lnTo>
                      <a:pt x="1119" y="882"/>
                    </a:lnTo>
                    <a:lnTo>
                      <a:pt x="1117" y="884"/>
                    </a:lnTo>
                    <a:lnTo>
                      <a:pt x="1117" y="886"/>
                    </a:lnTo>
                    <a:lnTo>
                      <a:pt x="1115" y="888"/>
                    </a:lnTo>
                    <a:lnTo>
                      <a:pt x="1115" y="889"/>
                    </a:lnTo>
                    <a:lnTo>
                      <a:pt x="1114" y="889"/>
                    </a:lnTo>
                    <a:lnTo>
                      <a:pt x="1108" y="891"/>
                    </a:lnTo>
                    <a:lnTo>
                      <a:pt x="1105" y="891"/>
                    </a:lnTo>
                    <a:lnTo>
                      <a:pt x="1101" y="893"/>
                    </a:lnTo>
                    <a:lnTo>
                      <a:pt x="1101" y="895"/>
                    </a:lnTo>
                    <a:lnTo>
                      <a:pt x="1101" y="897"/>
                    </a:lnTo>
                    <a:lnTo>
                      <a:pt x="1099" y="898"/>
                    </a:lnTo>
                    <a:lnTo>
                      <a:pt x="1099" y="900"/>
                    </a:lnTo>
                    <a:lnTo>
                      <a:pt x="1098" y="900"/>
                    </a:lnTo>
                    <a:lnTo>
                      <a:pt x="1096" y="902"/>
                    </a:lnTo>
                    <a:lnTo>
                      <a:pt x="1096" y="904"/>
                    </a:lnTo>
                    <a:lnTo>
                      <a:pt x="1094" y="905"/>
                    </a:lnTo>
                    <a:lnTo>
                      <a:pt x="1096" y="907"/>
                    </a:lnTo>
                    <a:lnTo>
                      <a:pt x="1096" y="911"/>
                    </a:lnTo>
                    <a:lnTo>
                      <a:pt x="1094" y="913"/>
                    </a:lnTo>
                    <a:lnTo>
                      <a:pt x="1094" y="914"/>
                    </a:lnTo>
                    <a:lnTo>
                      <a:pt x="1092" y="916"/>
                    </a:lnTo>
                    <a:lnTo>
                      <a:pt x="1090" y="916"/>
                    </a:lnTo>
                    <a:lnTo>
                      <a:pt x="1090" y="918"/>
                    </a:lnTo>
                    <a:lnTo>
                      <a:pt x="1089" y="921"/>
                    </a:lnTo>
                    <a:lnTo>
                      <a:pt x="1090" y="921"/>
                    </a:lnTo>
                    <a:lnTo>
                      <a:pt x="1092" y="923"/>
                    </a:lnTo>
                    <a:lnTo>
                      <a:pt x="1094" y="925"/>
                    </a:lnTo>
                    <a:lnTo>
                      <a:pt x="1094" y="927"/>
                    </a:lnTo>
                    <a:lnTo>
                      <a:pt x="1096" y="929"/>
                    </a:lnTo>
                    <a:lnTo>
                      <a:pt x="1096" y="932"/>
                    </a:lnTo>
                    <a:lnTo>
                      <a:pt x="1094" y="934"/>
                    </a:lnTo>
                    <a:lnTo>
                      <a:pt x="1094" y="937"/>
                    </a:lnTo>
                    <a:lnTo>
                      <a:pt x="1094" y="939"/>
                    </a:lnTo>
                    <a:lnTo>
                      <a:pt x="1094" y="941"/>
                    </a:lnTo>
                    <a:lnTo>
                      <a:pt x="1094" y="943"/>
                    </a:lnTo>
                    <a:lnTo>
                      <a:pt x="1092" y="943"/>
                    </a:lnTo>
                    <a:lnTo>
                      <a:pt x="1090" y="943"/>
                    </a:lnTo>
                    <a:lnTo>
                      <a:pt x="1089" y="943"/>
                    </a:lnTo>
                    <a:lnTo>
                      <a:pt x="1087" y="941"/>
                    </a:lnTo>
                    <a:lnTo>
                      <a:pt x="1085" y="939"/>
                    </a:lnTo>
                    <a:lnTo>
                      <a:pt x="1083" y="939"/>
                    </a:lnTo>
                    <a:lnTo>
                      <a:pt x="1082" y="939"/>
                    </a:lnTo>
                    <a:lnTo>
                      <a:pt x="1080" y="937"/>
                    </a:lnTo>
                    <a:lnTo>
                      <a:pt x="1080" y="936"/>
                    </a:lnTo>
                    <a:lnTo>
                      <a:pt x="1080" y="934"/>
                    </a:lnTo>
                    <a:lnTo>
                      <a:pt x="1078" y="932"/>
                    </a:lnTo>
                    <a:lnTo>
                      <a:pt x="1078" y="930"/>
                    </a:lnTo>
                    <a:lnTo>
                      <a:pt x="1076" y="929"/>
                    </a:lnTo>
                    <a:lnTo>
                      <a:pt x="1075" y="929"/>
                    </a:lnTo>
                    <a:lnTo>
                      <a:pt x="1073" y="929"/>
                    </a:lnTo>
                    <a:lnTo>
                      <a:pt x="1071" y="929"/>
                    </a:lnTo>
                    <a:lnTo>
                      <a:pt x="1069" y="930"/>
                    </a:lnTo>
                    <a:lnTo>
                      <a:pt x="1067" y="930"/>
                    </a:lnTo>
                    <a:lnTo>
                      <a:pt x="1064" y="930"/>
                    </a:lnTo>
                    <a:lnTo>
                      <a:pt x="1062" y="930"/>
                    </a:lnTo>
                    <a:lnTo>
                      <a:pt x="1060" y="930"/>
                    </a:lnTo>
                    <a:lnTo>
                      <a:pt x="1059" y="930"/>
                    </a:lnTo>
                    <a:lnTo>
                      <a:pt x="1055" y="936"/>
                    </a:lnTo>
                    <a:lnTo>
                      <a:pt x="1053" y="937"/>
                    </a:lnTo>
                    <a:lnTo>
                      <a:pt x="1051" y="937"/>
                    </a:lnTo>
                    <a:lnTo>
                      <a:pt x="1051" y="939"/>
                    </a:lnTo>
                    <a:lnTo>
                      <a:pt x="1051" y="941"/>
                    </a:lnTo>
                    <a:lnTo>
                      <a:pt x="1053" y="941"/>
                    </a:lnTo>
                    <a:lnTo>
                      <a:pt x="1055" y="941"/>
                    </a:lnTo>
                    <a:lnTo>
                      <a:pt x="1055" y="943"/>
                    </a:lnTo>
                    <a:lnTo>
                      <a:pt x="1055" y="945"/>
                    </a:lnTo>
                    <a:lnTo>
                      <a:pt x="1055" y="946"/>
                    </a:lnTo>
                    <a:lnTo>
                      <a:pt x="1053" y="948"/>
                    </a:lnTo>
                    <a:lnTo>
                      <a:pt x="1053" y="952"/>
                    </a:lnTo>
                    <a:lnTo>
                      <a:pt x="1053" y="953"/>
                    </a:lnTo>
                    <a:lnTo>
                      <a:pt x="1053" y="955"/>
                    </a:lnTo>
                    <a:lnTo>
                      <a:pt x="1053" y="957"/>
                    </a:lnTo>
                    <a:lnTo>
                      <a:pt x="1050" y="957"/>
                    </a:lnTo>
                    <a:lnTo>
                      <a:pt x="1046" y="959"/>
                    </a:lnTo>
                    <a:lnTo>
                      <a:pt x="1043" y="959"/>
                    </a:lnTo>
                    <a:lnTo>
                      <a:pt x="1041" y="960"/>
                    </a:lnTo>
                    <a:lnTo>
                      <a:pt x="1041" y="962"/>
                    </a:lnTo>
                    <a:lnTo>
                      <a:pt x="1041" y="966"/>
                    </a:lnTo>
                    <a:lnTo>
                      <a:pt x="1039" y="968"/>
                    </a:lnTo>
                    <a:lnTo>
                      <a:pt x="1039" y="969"/>
                    </a:lnTo>
                    <a:lnTo>
                      <a:pt x="1037" y="969"/>
                    </a:lnTo>
                    <a:lnTo>
                      <a:pt x="1035" y="971"/>
                    </a:lnTo>
                    <a:lnTo>
                      <a:pt x="1034" y="971"/>
                    </a:lnTo>
                    <a:lnTo>
                      <a:pt x="1032" y="973"/>
                    </a:lnTo>
                    <a:lnTo>
                      <a:pt x="1032" y="975"/>
                    </a:lnTo>
                    <a:lnTo>
                      <a:pt x="1030" y="975"/>
                    </a:lnTo>
                    <a:lnTo>
                      <a:pt x="1030" y="976"/>
                    </a:lnTo>
                    <a:lnTo>
                      <a:pt x="1028" y="975"/>
                    </a:lnTo>
                    <a:lnTo>
                      <a:pt x="1027" y="973"/>
                    </a:lnTo>
                    <a:lnTo>
                      <a:pt x="1025" y="971"/>
                    </a:lnTo>
                    <a:lnTo>
                      <a:pt x="1023" y="971"/>
                    </a:lnTo>
                    <a:lnTo>
                      <a:pt x="1021" y="971"/>
                    </a:lnTo>
                    <a:lnTo>
                      <a:pt x="1019" y="973"/>
                    </a:lnTo>
                    <a:lnTo>
                      <a:pt x="1018" y="975"/>
                    </a:lnTo>
                    <a:lnTo>
                      <a:pt x="1016" y="975"/>
                    </a:lnTo>
                    <a:lnTo>
                      <a:pt x="1016" y="976"/>
                    </a:lnTo>
                    <a:lnTo>
                      <a:pt x="1014" y="976"/>
                    </a:lnTo>
                    <a:lnTo>
                      <a:pt x="1012" y="978"/>
                    </a:lnTo>
                    <a:lnTo>
                      <a:pt x="1011" y="980"/>
                    </a:lnTo>
                    <a:lnTo>
                      <a:pt x="1011" y="982"/>
                    </a:lnTo>
                    <a:lnTo>
                      <a:pt x="1009" y="982"/>
                    </a:lnTo>
                    <a:lnTo>
                      <a:pt x="1007" y="984"/>
                    </a:lnTo>
                    <a:lnTo>
                      <a:pt x="1005" y="984"/>
                    </a:lnTo>
                    <a:lnTo>
                      <a:pt x="1003" y="982"/>
                    </a:lnTo>
                    <a:lnTo>
                      <a:pt x="1002" y="980"/>
                    </a:lnTo>
                    <a:lnTo>
                      <a:pt x="1000" y="980"/>
                    </a:lnTo>
                    <a:lnTo>
                      <a:pt x="1000" y="978"/>
                    </a:lnTo>
                    <a:lnTo>
                      <a:pt x="998" y="976"/>
                    </a:lnTo>
                    <a:lnTo>
                      <a:pt x="998" y="975"/>
                    </a:lnTo>
                    <a:lnTo>
                      <a:pt x="996" y="975"/>
                    </a:lnTo>
                    <a:lnTo>
                      <a:pt x="995" y="975"/>
                    </a:lnTo>
                    <a:lnTo>
                      <a:pt x="993" y="976"/>
                    </a:lnTo>
                    <a:lnTo>
                      <a:pt x="993" y="978"/>
                    </a:lnTo>
                    <a:lnTo>
                      <a:pt x="993" y="980"/>
                    </a:lnTo>
                    <a:lnTo>
                      <a:pt x="993" y="982"/>
                    </a:lnTo>
                    <a:lnTo>
                      <a:pt x="993" y="984"/>
                    </a:lnTo>
                    <a:lnTo>
                      <a:pt x="991" y="985"/>
                    </a:lnTo>
                    <a:lnTo>
                      <a:pt x="991" y="989"/>
                    </a:lnTo>
                    <a:lnTo>
                      <a:pt x="993" y="991"/>
                    </a:lnTo>
                    <a:lnTo>
                      <a:pt x="993" y="992"/>
                    </a:lnTo>
                    <a:lnTo>
                      <a:pt x="995" y="992"/>
                    </a:lnTo>
                    <a:lnTo>
                      <a:pt x="995" y="994"/>
                    </a:lnTo>
                    <a:lnTo>
                      <a:pt x="996" y="994"/>
                    </a:lnTo>
                    <a:lnTo>
                      <a:pt x="996" y="996"/>
                    </a:lnTo>
                    <a:lnTo>
                      <a:pt x="991" y="998"/>
                    </a:lnTo>
                    <a:lnTo>
                      <a:pt x="988" y="1000"/>
                    </a:lnTo>
                    <a:lnTo>
                      <a:pt x="986" y="1001"/>
                    </a:lnTo>
                    <a:lnTo>
                      <a:pt x="984" y="1003"/>
                    </a:lnTo>
                    <a:lnTo>
                      <a:pt x="982" y="1003"/>
                    </a:lnTo>
                    <a:lnTo>
                      <a:pt x="979" y="1003"/>
                    </a:lnTo>
                    <a:lnTo>
                      <a:pt x="977" y="1003"/>
                    </a:lnTo>
                    <a:lnTo>
                      <a:pt x="973" y="1005"/>
                    </a:lnTo>
                    <a:lnTo>
                      <a:pt x="973" y="1008"/>
                    </a:lnTo>
                    <a:lnTo>
                      <a:pt x="972" y="1010"/>
                    </a:lnTo>
                    <a:lnTo>
                      <a:pt x="972" y="1014"/>
                    </a:lnTo>
                    <a:lnTo>
                      <a:pt x="972" y="1015"/>
                    </a:lnTo>
                    <a:lnTo>
                      <a:pt x="972" y="1017"/>
                    </a:lnTo>
                    <a:lnTo>
                      <a:pt x="973" y="1019"/>
                    </a:lnTo>
                    <a:lnTo>
                      <a:pt x="975" y="1019"/>
                    </a:lnTo>
                    <a:lnTo>
                      <a:pt x="975" y="1021"/>
                    </a:lnTo>
                    <a:lnTo>
                      <a:pt x="977" y="1021"/>
                    </a:lnTo>
                    <a:lnTo>
                      <a:pt x="977" y="1023"/>
                    </a:lnTo>
                    <a:lnTo>
                      <a:pt x="979" y="1024"/>
                    </a:lnTo>
                    <a:lnTo>
                      <a:pt x="979" y="1026"/>
                    </a:lnTo>
                    <a:lnTo>
                      <a:pt x="979" y="1033"/>
                    </a:lnTo>
                    <a:lnTo>
                      <a:pt x="979" y="1035"/>
                    </a:lnTo>
                    <a:lnTo>
                      <a:pt x="977" y="1039"/>
                    </a:lnTo>
                    <a:lnTo>
                      <a:pt x="975" y="1040"/>
                    </a:lnTo>
                    <a:lnTo>
                      <a:pt x="973" y="1040"/>
                    </a:lnTo>
                    <a:lnTo>
                      <a:pt x="973" y="1042"/>
                    </a:lnTo>
                    <a:lnTo>
                      <a:pt x="972" y="1044"/>
                    </a:lnTo>
                    <a:lnTo>
                      <a:pt x="968" y="1047"/>
                    </a:lnTo>
                    <a:lnTo>
                      <a:pt x="968" y="1051"/>
                    </a:lnTo>
                    <a:lnTo>
                      <a:pt x="966" y="1051"/>
                    </a:lnTo>
                    <a:lnTo>
                      <a:pt x="964" y="1051"/>
                    </a:lnTo>
                    <a:lnTo>
                      <a:pt x="963" y="1053"/>
                    </a:lnTo>
                    <a:lnTo>
                      <a:pt x="961" y="1055"/>
                    </a:lnTo>
                    <a:lnTo>
                      <a:pt x="961" y="1056"/>
                    </a:lnTo>
                    <a:lnTo>
                      <a:pt x="961" y="1058"/>
                    </a:lnTo>
                    <a:lnTo>
                      <a:pt x="961" y="1063"/>
                    </a:lnTo>
                    <a:lnTo>
                      <a:pt x="961" y="1065"/>
                    </a:lnTo>
                    <a:lnTo>
                      <a:pt x="959" y="1067"/>
                    </a:lnTo>
                    <a:lnTo>
                      <a:pt x="956" y="1067"/>
                    </a:lnTo>
                    <a:lnTo>
                      <a:pt x="954" y="1067"/>
                    </a:lnTo>
                    <a:lnTo>
                      <a:pt x="952" y="1069"/>
                    </a:lnTo>
                    <a:lnTo>
                      <a:pt x="950" y="1067"/>
                    </a:lnTo>
                    <a:lnTo>
                      <a:pt x="948" y="1065"/>
                    </a:lnTo>
                    <a:lnTo>
                      <a:pt x="947" y="1063"/>
                    </a:lnTo>
                    <a:lnTo>
                      <a:pt x="943" y="1062"/>
                    </a:lnTo>
                    <a:lnTo>
                      <a:pt x="940" y="1058"/>
                    </a:lnTo>
                    <a:lnTo>
                      <a:pt x="938" y="1058"/>
                    </a:lnTo>
                    <a:lnTo>
                      <a:pt x="938" y="1056"/>
                    </a:lnTo>
                    <a:lnTo>
                      <a:pt x="936" y="1055"/>
                    </a:lnTo>
                    <a:lnTo>
                      <a:pt x="934" y="1055"/>
                    </a:lnTo>
                    <a:lnTo>
                      <a:pt x="932" y="1056"/>
                    </a:lnTo>
                    <a:lnTo>
                      <a:pt x="931" y="1058"/>
                    </a:lnTo>
                    <a:lnTo>
                      <a:pt x="927" y="1060"/>
                    </a:lnTo>
                    <a:lnTo>
                      <a:pt x="925" y="1062"/>
                    </a:lnTo>
                    <a:lnTo>
                      <a:pt x="924" y="1062"/>
                    </a:lnTo>
                    <a:lnTo>
                      <a:pt x="920" y="1062"/>
                    </a:lnTo>
                    <a:lnTo>
                      <a:pt x="916" y="1063"/>
                    </a:lnTo>
                    <a:lnTo>
                      <a:pt x="915" y="1065"/>
                    </a:lnTo>
                    <a:lnTo>
                      <a:pt x="915" y="1067"/>
                    </a:lnTo>
                    <a:lnTo>
                      <a:pt x="913" y="1069"/>
                    </a:lnTo>
                    <a:lnTo>
                      <a:pt x="913" y="1070"/>
                    </a:lnTo>
                    <a:lnTo>
                      <a:pt x="911" y="1070"/>
                    </a:lnTo>
                    <a:lnTo>
                      <a:pt x="908" y="1070"/>
                    </a:lnTo>
                    <a:lnTo>
                      <a:pt x="906" y="1069"/>
                    </a:lnTo>
                    <a:lnTo>
                      <a:pt x="902" y="1070"/>
                    </a:lnTo>
                    <a:lnTo>
                      <a:pt x="900" y="1072"/>
                    </a:lnTo>
                    <a:lnTo>
                      <a:pt x="899" y="1072"/>
                    </a:lnTo>
                    <a:lnTo>
                      <a:pt x="897" y="1074"/>
                    </a:lnTo>
                    <a:lnTo>
                      <a:pt x="893" y="1078"/>
                    </a:lnTo>
                    <a:lnTo>
                      <a:pt x="893" y="1079"/>
                    </a:lnTo>
                    <a:lnTo>
                      <a:pt x="890" y="1079"/>
                    </a:lnTo>
                    <a:lnTo>
                      <a:pt x="888" y="1079"/>
                    </a:lnTo>
                    <a:lnTo>
                      <a:pt x="885" y="1079"/>
                    </a:lnTo>
                    <a:lnTo>
                      <a:pt x="883" y="1081"/>
                    </a:lnTo>
                    <a:lnTo>
                      <a:pt x="881" y="1083"/>
                    </a:lnTo>
                    <a:lnTo>
                      <a:pt x="879" y="1083"/>
                    </a:lnTo>
                    <a:lnTo>
                      <a:pt x="876" y="1083"/>
                    </a:lnTo>
                    <a:lnTo>
                      <a:pt x="874" y="1083"/>
                    </a:lnTo>
                    <a:lnTo>
                      <a:pt x="870" y="1083"/>
                    </a:lnTo>
                    <a:lnTo>
                      <a:pt x="869" y="1083"/>
                    </a:lnTo>
                    <a:lnTo>
                      <a:pt x="869" y="1085"/>
                    </a:lnTo>
                    <a:lnTo>
                      <a:pt x="867" y="1085"/>
                    </a:lnTo>
                    <a:lnTo>
                      <a:pt x="865" y="1083"/>
                    </a:lnTo>
                    <a:lnTo>
                      <a:pt x="861" y="1079"/>
                    </a:lnTo>
                    <a:lnTo>
                      <a:pt x="858" y="1078"/>
                    </a:lnTo>
                    <a:lnTo>
                      <a:pt x="856" y="1076"/>
                    </a:lnTo>
                    <a:lnTo>
                      <a:pt x="854" y="1076"/>
                    </a:lnTo>
                    <a:lnTo>
                      <a:pt x="851" y="1076"/>
                    </a:lnTo>
                    <a:lnTo>
                      <a:pt x="847" y="1076"/>
                    </a:lnTo>
                    <a:lnTo>
                      <a:pt x="845" y="1074"/>
                    </a:lnTo>
                    <a:lnTo>
                      <a:pt x="844" y="1074"/>
                    </a:lnTo>
                    <a:lnTo>
                      <a:pt x="842" y="1072"/>
                    </a:lnTo>
                    <a:lnTo>
                      <a:pt x="840" y="1070"/>
                    </a:lnTo>
                    <a:lnTo>
                      <a:pt x="838" y="1069"/>
                    </a:lnTo>
                    <a:lnTo>
                      <a:pt x="837" y="1067"/>
                    </a:lnTo>
                    <a:lnTo>
                      <a:pt x="835" y="1065"/>
                    </a:lnTo>
                    <a:lnTo>
                      <a:pt x="831" y="1065"/>
                    </a:lnTo>
                    <a:lnTo>
                      <a:pt x="829" y="1065"/>
                    </a:lnTo>
                    <a:lnTo>
                      <a:pt x="828" y="1065"/>
                    </a:lnTo>
                    <a:lnTo>
                      <a:pt x="826" y="1065"/>
                    </a:lnTo>
                    <a:lnTo>
                      <a:pt x="822" y="1065"/>
                    </a:lnTo>
                    <a:lnTo>
                      <a:pt x="819" y="1065"/>
                    </a:lnTo>
                    <a:lnTo>
                      <a:pt x="817" y="1063"/>
                    </a:lnTo>
                    <a:lnTo>
                      <a:pt x="815" y="1062"/>
                    </a:lnTo>
                    <a:lnTo>
                      <a:pt x="813" y="1060"/>
                    </a:lnTo>
                    <a:lnTo>
                      <a:pt x="810" y="1058"/>
                    </a:lnTo>
                    <a:lnTo>
                      <a:pt x="806" y="1058"/>
                    </a:lnTo>
                    <a:lnTo>
                      <a:pt x="805" y="1060"/>
                    </a:lnTo>
                    <a:lnTo>
                      <a:pt x="803" y="1060"/>
                    </a:lnTo>
                    <a:lnTo>
                      <a:pt x="801" y="1060"/>
                    </a:lnTo>
                    <a:lnTo>
                      <a:pt x="801" y="1058"/>
                    </a:lnTo>
                    <a:lnTo>
                      <a:pt x="799" y="1058"/>
                    </a:lnTo>
                    <a:lnTo>
                      <a:pt x="799" y="1056"/>
                    </a:lnTo>
                    <a:lnTo>
                      <a:pt x="801" y="1056"/>
                    </a:lnTo>
                    <a:lnTo>
                      <a:pt x="801" y="1055"/>
                    </a:lnTo>
                    <a:lnTo>
                      <a:pt x="801" y="1051"/>
                    </a:lnTo>
                    <a:lnTo>
                      <a:pt x="801" y="1049"/>
                    </a:lnTo>
                    <a:lnTo>
                      <a:pt x="803" y="1047"/>
                    </a:lnTo>
                    <a:lnTo>
                      <a:pt x="805" y="1046"/>
                    </a:lnTo>
                    <a:lnTo>
                      <a:pt x="806" y="1044"/>
                    </a:lnTo>
                    <a:lnTo>
                      <a:pt x="806" y="1040"/>
                    </a:lnTo>
                    <a:lnTo>
                      <a:pt x="806" y="1039"/>
                    </a:lnTo>
                    <a:lnTo>
                      <a:pt x="808" y="1037"/>
                    </a:lnTo>
                    <a:lnTo>
                      <a:pt x="810" y="1035"/>
                    </a:lnTo>
                    <a:lnTo>
                      <a:pt x="812" y="1033"/>
                    </a:lnTo>
                    <a:lnTo>
                      <a:pt x="812" y="1031"/>
                    </a:lnTo>
                    <a:lnTo>
                      <a:pt x="812" y="1030"/>
                    </a:lnTo>
                    <a:lnTo>
                      <a:pt x="812" y="1026"/>
                    </a:lnTo>
                    <a:lnTo>
                      <a:pt x="812" y="1024"/>
                    </a:lnTo>
                    <a:lnTo>
                      <a:pt x="812" y="1023"/>
                    </a:lnTo>
                    <a:lnTo>
                      <a:pt x="812" y="1021"/>
                    </a:lnTo>
                    <a:lnTo>
                      <a:pt x="812" y="1019"/>
                    </a:lnTo>
                    <a:lnTo>
                      <a:pt x="812" y="1017"/>
                    </a:lnTo>
                    <a:lnTo>
                      <a:pt x="812" y="1015"/>
                    </a:lnTo>
                    <a:lnTo>
                      <a:pt x="810" y="1015"/>
                    </a:lnTo>
                    <a:lnTo>
                      <a:pt x="808" y="1014"/>
                    </a:lnTo>
                    <a:lnTo>
                      <a:pt x="808" y="1012"/>
                    </a:lnTo>
                    <a:lnTo>
                      <a:pt x="808" y="1010"/>
                    </a:lnTo>
                    <a:lnTo>
                      <a:pt x="808" y="1008"/>
                    </a:lnTo>
                    <a:lnTo>
                      <a:pt x="808" y="1007"/>
                    </a:lnTo>
                    <a:lnTo>
                      <a:pt x="806" y="1005"/>
                    </a:lnTo>
                    <a:lnTo>
                      <a:pt x="805" y="1007"/>
                    </a:lnTo>
                    <a:lnTo>
                      <a:pt x="801" y="1008"/>
                    </a:lnTo>
                    <a:lnTo>
                      <a:pt x="798" y="1010"/>
                    </a:lnTo>
                    <a:lnTo>
                      <a:pt x="796" y="1010"/>
                    </a:lnTo>
                    <a:lnTo>
                      <a:pt x="792" y="1010"/>
                    </a:lnTo>
                    <a:lnTo>
                      <a:pt x="790" y="1010"/>
                    </a:lnTo>
                    <a:lnTo>
                      <a:pt x="789" y="1008"/>
                    </a:lnTo>
                    <a:lnTo>
                      <a:pt x="785" y="1007"/>
                    </a:lnTo>
                    <a:lnTo>
                      <a:pt x="783" y="1005"/>
                    </a:lnTo>
                    <a:lnTo>
                      <a:pt x="782" y="1005"/>
                    </a:lnTo>
                    <a:lnTo>
                      <a:pt x="780" y="1005"/>
                    </a:lnTo>
                    <a:lnTo>
                      <a:pt x="778" y="1005"/>
                    </a:lnTo>
                    <a:lnTo>
                      <a:pt x="778" y="1003"/>
                    </a:lnTo>
                    <a:lnTo>
                      <a:pt x="778" y="1001"/>
                    </a:lnTo>
                    <a:lnTo>
                      <a:pt x="778" y="1000"/>
                    </a:lnTo>
                    <a:lnTo>
                      <a:pt x="776" y="1000"/>
                    </a:lnTo>
                    <a:lnTo>
                      <a:pt x="774" y="1001"/>
                    </a:lnTo>
                    <a:lnTo>
                      <a:pt x="771" y="1003"/>
                    </a:lnTo>
                    <a:lnTo>
                      <a:pt x="767" y="1005"/>
                    </a:lnTo>
                    <a:lnTo>
                      <a:pt x="766" y="1007"/>
                    </a:lnTo>
                    <a:lnTo>
                      <a:pt x="764" y="1008"/>
                    </a:lnTo>
                    <a:lnTo>
                      <a:pt x="764" y="1010"/>
                    </a:lnTo>
                    <a:lnTo>
                      <a:pt x="764" y="1012"/>
                    </a:lnTo>
                    <a:lnTo>
                      <a:pt x="762" y="1014"/>
                    </a:lnTo>
                    <a:lnTo>
                      <a:pt x="762" y="1015"/>
                    </a:lnTo>
                    <a:lnTo>
                      <a:pt x="760" y="1017"/>
                    </a:lnTo>
                    <a:lnTo>
                      <a:pt x="760" y="1021"/>
                    </a:lnTo>
                    <a:lnTo>
                      <a:pt x="760" y="1024"/>
                    </a:lnTo>
                    <a:lnTo>
                      <a:pt x="762" y="1026"/>
                    </a:lnTo>
                    <a:lnTo>
                      <a:pt x="762" y="1028"/>
                    </a:lnTo>
                    <a:lnTo>
                      <a:pt x="760" y="1028"/>
                    </a:lnTo>
                    <a:lnTo>
                      <a:pt x="757" y="1030"/>
                    </a:lnTo>
                    <a:lnTo>
                      <a:pt x="753" y="1030"/>
                    </a:lnTo>
                    <a:lnTo>
                      <a:pt x="750" y="1030"/>
                    </a:lnTo>
                    <a:lnTo>
                      <a:pt x="748" y="1030"/>
                    </a:lnTo>
                    <a:lnTo>
                      <a:pt x="744" y="1031"/>
                    </a:lnTo>
                    <a:lnTo>
                      <a:pt x="744" y="1033"/>
                    </a:lnTo>
                    <a:lnTo>
                      <a:pt x="742" y="1035"/>
                    </a:lnTo>
                    <a:lnTo>
                      <a:pt x="742" y="1037"/>
                    </a:lnTo>
                    <a:lnTo>
                      <a:pt x="741" y="1039"/>
                    </a:lnTo>
                    <a:lnTo>
                      <a:pt x="739" y="1040"/>
                    </a:lnTo>
                    <a:lnTo>
                      <a:pt x="739" y="1042"/>
                    </a:lnTo>
                    <a:lnTo>
                      <a:pt x="739" y="1044"/>
                    </a:lnTo>
                    <a:lnTo>
                      <a:pt x="739" y="1047"/>
                    </a:lnTo>
                    <a:lnTo>
                      <a:pt x="737" y="1047"/>
                    </a:lnTo>
                    <a:lnTo>
                      <a:pt x="735" y="1049"/>
                    </a:lnTo>
                    <a:lnTo>
                      <a:pt x="732" y="1051"/>
                    </a:lnTo>
                    <a:lnTo>
                      <a:pt x="730" y="1051"/>
                    </a:lnTo>
                    <a:lnTo>
                      <a:pt x="728" y="1053"/>
                    </a:lnTo>
                    <a:lnTo>
                      <a:pt x="726" y="1053"/>
                    </a:lnTo>
                    <a:lnTo>
                      <a:pt x="726" y="1055"/>
                    </a:lnTo>
                    <a:lnTo>
                      <a:pt x="726" y="1056"/>
                    </a:lnTo>
                    <a:lnTo>
                      <a:pt x="728" y="1058"/>
                    </a:lnTo>
                    <a:lnTo>
                      <a:pt x="730" y="1060"/>
                    </a:lnTo>
                    <a:lnTo>
                      <a:pt x="730" y="1063"/>
                    </a:lnTo>
                    <a:lnTo>
                      <a:pt x="730" y="1065"/>
                    </a:lnTo>
                    <a:lnTo>
                      <a:pt x="730" y="1067"/>
                    </a:lnTo>
                    <a:lnTo>
                      <a:pt x="728" y="1069"/>
                    </a:lnTo>
                    <a:lnTo>
                      <a:pt x="726" y="1070"/>
                    </a:lnTo>
                    <a:lnTo>
                      <a:pt x="725" y="1070"/>
                    </a:lnTo>
                    <a:lnTo>
                      <a:pt x="723" y="1072"/>
                    </a:lnTo>
                    <a:lnTo>
                      <a:pt x="723" y="1076"/>
                    </a:lnTo>
                    <a:lnTo>
                      <a:pt x="723" y="1078"/>
                    </a:lnTo>
                    <a:lnTo>
                      <a:pt x="723" y="1079"/>
                    </a:lnTo>
                    <a:lnTo>
                      <a:pt x="725" y="1081"/>
                    </a:lnTo>
                    <a:lnTo>
                      <a:pt x="725" y="1083"/>
                    </a:lnTo>
                    <a:lnTo>
                      <a:pt x="723" y="1085"/>
                    </a:lnTo>
                    <a:lnTo>
                      <a:pt x="721" y="1086"/>
                    </a:lnTo>
                    <a:lnTo>
                      <a:pt x="719" y="1088"/>
                    </a:lnTo>
                    <a:lnTo>
                      <a:pt x="719" y="1090"/>
                    </a:lnTo>
                    <a:lnTo>
                      <a:pt x="718" y="1094"/>
                    </a:lnTo>
                    <a:lnTo>
                      <a:pt x="714" y="1097"/>
                    </a:lnTo>
                    <a:lnTo>
                      <a:pt x="712" y="1099"/>
                    </a:lnTo>
                    <a:lnTo>
                      <a:pt x="711" y="1101"/>
                    </a:lnTo>
                    <a:lnTo>
                      <a:pt x="709" y="1101"/>
                    </a:lnTo>
                    <a:lnTo>
                      <a:pt x="707" y="1101"/>
                    </a:lnTo>
                    <a:lnTo>
                      <a:pt x="705" y="1101"/>
                    </a:lnTo>
                    <a:lnTo>
                      <a:pt x="702" y="1101"/>
                    </a:lnTo>
                    <a:lnTo>
                      <a:pt x="698" y="1102"/>
                    </a:lnTo>
                    <a:lnTo>
                      <a:pt x="696" y="1101"/>
                    </a:lnTo>
                    <a:lnTo>
                      <a:pt x="695" y="1101"/>
                    </a:lnTo>
                    <a:lnTo>
                      <a:pt x="695" y="1102"/>
                    </a:lnTo>
                    <a:lnTo>
                      <a:pt x="695" y="1101"/>
                    </a:lnTo>
                    <a:lnTo>
                      <a:pt x="693" y="1099"/>
                    </a:lnTo>
                    <a:lnTo>
                      <a:pt x="693" y="1097"/>
                    </a:lnTo>
                    <a:lnTo>
                      <a:pt x="693" y="1095"/>
                    </a:lnTo>
                    <a:lnTo>
                      <a:pt x="693" y="1094"/>
                    </a:lnTo>
                    <a:lnTo>
                      <a:pt x="693" y="1092"/>
                    </a:lnTo>
                    <a:lnTo>
                      <a:pt x="691" y="1092"/>
                    </a:lnTo>
                    <a:lnTo>
                      <a:pt x="686" y="1090"/>
                    </a:lnTo>
                    <a:lnTo>
                      <a:pt x="682" y="1090"/>
                    </a:lnTo>
                    <a:lnTo>
                      <a:pt x="680" y="1092"/>
                    </a:lnTo>
                    <a:lnTo>
                      <a:pt x="677" y="1092"/>
                    </a:lnTo>
                    <a:lnTo>
                      <a:pt x="677" y="1095"/>
                    </a:lnTo>
                    <a:lnTo>
                      <a:pt x="675" y="1095"/>
                    </a:lnTo>
                    <a:lnTo>
                      <a:pt x="675" y="1097"/>
                    </a:lnTo>
                    <a:lnTo>
                      <a:pt x="673" y="1097"/>
                    </a:lnTo>
                    <a:lnTo>
                      <a:pt x="671" y="1097"/>
                    </a:lnTo>
                    <a:lnTo>
                      <a:pt x="670" y="1097"/>
                    </a:lnTo>
                    <a:lnTo>
                      <a:pt x="668" y="1097"/>
                    </a:lnTo>
                    <a:lnTo>
                      <a:pt x="666" y="1101"/>
                    </a:lnTo>
                    <a:lnTo>
                      <a:pt x="664" y="1102"/>
                    </a:lnTo>
                    <a:lnTo>
                      <a:pt x="663" y="1104"/>
                    </a:lnTo>
                    <a:lnTo>
                      <a:pt x="661" y="1104"/>
                    </a:lnTo>
                    <a:lnTo>
                      <a:pt x="659" y="1104"/>
                    </a:lnTo>
                    <a:lnTo>
                      <a:pt x="659" y="1106"/>
                    </a:lnTo>
                    <a:lnTo>
                      <a:pt x="657" y="1104"/>
                    </a:lnTo>
                    <a:lnTo>
                      <a:pt x="655" y="1102"/>
                    </a:lnTo>
                    <a:lnTo>
                      <a:pt x="654" y="1102"/>
                    </a:lnTo>
                    <a:lnTo>
                      <a:pt x="652" y="1101"/>
                    </a:lnTo>
                    <a:lnTo>
                      <a:pt x="648" y="1101"/>
                    </a:lnTo>
                    <a:lnTo>
                      <a:pt x="647" y="1101"/>
                    </a:lnTo>
                    <a:lnTo>
                      <a:pt x="645" y="1099"/>
                    </a:lnTo>
                    <a:lnTo>
                      <a:pt x="643" y="1099"/>
                    </a:lnTo>
                    <a:lnTo>
                      <a:pt x="641" y="1099"/>
                    </a:lnTo>
                    <a:lnTo>
                      <a:pt x="639" y="1099"/>
                    </a:lnTo>
                    <a:lnTo>
                      <a:pt x="639" y="1095"/>
                    </a:lnTo>
                    <a:lnTo>
                      <a:pt x="638" y="1095"/>
                    </a:lnTo>
                    <a:lnTo>
                      <a:pt x="636" y="1094"/>
                    </a:lnTo>
                    <a:lnTo>
                      <a:pt x="634" y="1094"/>
                    </a:lnTo>
                    <a:lnTo>
                      <a:pt x="632" y="1092"/>
                    </a:lnTo>
                    <a:lnTo>
                      <a:pt x="631" y="1090"/>
                    </a:lnTo>
                    <a:lnTo>
                      <a:pt x="629" y="1088"/>
                    </a:lnTo>
                    <a:lnTo>
                      <a:pt x="629" y="1086"/>
                    </a:lnTo>
                    <a:lnTo>
                      <a:pt x="627" y="1085"/>
                    </a:lnTo>
                    <a:lnTo>
                      <a:pt x="627" y="1083"/>
                    </a:lnTo>
                    <a:lnTo>
                      <a:pt x="625" y="1081"/>
                    </a:lnTo>
                    <a:lnTo>
                      <a:pt x="625" y="1079"/>
                    </a:lnTo>
                    <a:lnTo>
                      <a:pt x="623" y="1079"/>
                    </a:lnTo>
                    <a:lnTo>
                      <a:pt x="623" y="1081"/>
                    </a:lnTo>
                    <a:lnTo>
                      <a:pt x="620" y="1083"/>
                    </a:lnTo>
                    <a:lnTo>
                      <a:pt x="618" y="1086"/>
                    </a:lnTo>
                    <a:lnTo>
                      <a:pt x="618" y="1088"/>
                    </a:lnTo>
                    <a:lnTo>
                      <a:pt x="616" y="1088"/>
                    </a:lnTo>
                    <a:lnTo>
                      <a:pt x="615" y="1090"/>
                    </a:lnTo>
                    <a:lnTo>
                      <a:pt x="613" y="1090"/>
                    </a:lnTo>
                    <a:lnTo>
                      <a:pt x="611" y="1090"/>
                    </a:lnTo>
                    <a:lnTo>
                      <a:pt x="609" y="1088"/>
                    </a:lnTo>
                    <a:lnTo>
                      <a:pt x="608" y="1088"/>
                    </a:lnTo>
                    <a:lnTo>
                      <a:pt x="606" y="1088"/>
                    </a:lnTo>
                    <a:lnTo>
                      <a:pt x="604" y="1088"/>
                    </a:lnTo>
                    <a:lnTo>
                      <a:pt x="600" y="1088"/>
                    </a:lnTo>
                    <a:lnTo>
                      <a:pt x="599" y="1088"/>
                    </a:lnTo>
                    <a:lnTo>
                      <a:pt x="597" y="1088"/>
                    </a:lnTo>
                    <a:lnTo>
                      <a:pt x="595" y="1090"/>
                    </a:lnTo>
                    <a:lnTo>
                      <a:pt x="595" y="1092"/>
                    </a:lnTo>
                    <a:lnTo>
                      <a:pt x="595" y="1094"/>
                    </a:lnTo>
                    <a:lnTo>
                      <a:pt x="593" y="1094"/>
                    </a:lnTo>
                    <a:lnTo>
                      <a:pt x="592" y="1095"/>
                    </a:lnTo>
                    <a:lnTo>
                      <a:pt x="590" y="1095"/>
                    </a:lnTo>
                    <a:lnTo>
                      <a:pt x="588" y="1097"/>
                    </a:lnTo>
                    <a:lnTo>
                      <a:pt x="586" y="1099"/>
                    </a:lnTo>
                    <a:lnTo>
                      <a:pt x="586" y="1101"/>
                    </a:lnTo>
                    <a:lnTo>
                      <a:pt x="584" y="1101"/>
                    </a:lnTo>
                    <a:lnTo>
                      <a:pt x="583" y="1101"/>
                    </a:lnTo>
                    <a:lnTo>
                      <a:pt x="581" y="1099"/>
                    </a:lnTo>
                    <a:lnTo>
                      <a:pt x="579" y="1097"/>
                    </a:lnTo>
                    <a:lnTo>
                      <a:pt x="577" y="1095"/>
                    </a:lnTo>
                    <a:lnTo>
                      <a:pt x="576" y="1095"/>
                    </a:lnTo>
                    <a:lnTo>
                      <a:pt x="574" y="1095"/>
                    </a:lnTo>
                    <a:lnTo>
                      <a:pt x="570" y="1099"/>
                    </a:lnTo>
                    <a:lnTo>
                      <a:pt x="568" y="1101"/>
                    </a:lnTo>
                    <a:lnTo>
                      <a:pt x="567" y="1101"/>
                    </a:lnTo>
                    <a:lnTo>
                      <a:pt x="565" y="1101"/>
                    </a:lnTo>
                    <a:lnTo>
                      <a:pt x="563" y="1102"/>
                    </a:lnTo>
                    <a:lnTo>
                      <a:pt x="561" y="1104"/>
                    </a:lnTo>
                    <a:lnTo>
                      <a:pt x="560" y="1106"/>
                    </a:lnTo>
                    <a:lnTo>
                      <a:pt x="558" y="1110"/>
                    </a:lnTo>
                    <a:lnTo>
                      <a:pt x="556" y="1111"/>
                    </a:lnTo>
                    <a:lnTo>
                      <a:pt x="554" y="1113"/>
                    </a:lnTo>
                    <a:lnTo>
                      <a:pt x="552" y="1113"/>
                    </a:lnTo>
                    <a:lnTo>
                      <a:pt x="552" y="1115"/>
                    </a:lnTo>
                    <a:lnTo>
                      <a:pt x="552" y="1117"/>
                    </a:lnTo>
                    <a:lnTo>
                      <a:pt x="551" y="1120"/>
                    </a:lnTo>
                    <a:lnTo>
                      <a:pt x="549" y="1122"/>
                    </a:lnTo>
                    <a:lnTo>
                      <a:pt x="547" y="1126"/>
                    </a:lnTo>
                    <a:lnTo>
                      <a:pt x="545" y="1127"/>
                    </a:lnTo>
                    <a:lnTo>
                      <a:pt x="545" y="1131"/>
                    </a:lnTo>
                    <a:lnTo>
                      <a:pt x="544" y="1131"/>
                    </a:lnTo>
                    <a:lnTo>
                      <a:pt x="542" y="1133"/>
                    </a:lnTo>
                    <a:lnTo>
                      <a:pt x="540" y="1133"/>
                    </a:lnTo>
                    <a:lnTo>
                      <a:pt x="535" y="1133"/>
                    </a:lnTo>
                    <a:lnTo>
                      <a:pt x="531" y="1133"/>
                    </a:lnTo>
                    <a:lnTo>
                      <a:pt x="529" y="1131"/>
                    </a:lnTo>
                    <a:lnTo>
                      <a:pt x="526" y="1131"/>
                    </a:lnTo>
                    <a:lnTo>
                      <a:pt x="524" y="1131"/>
                    </a:lnTo>
                    <a:lnTo>
                      <a:pt x="522" y="1127"/>
                    </a:lnTo>
                    <a:lnTo>
                      <a:pt x="522" y="1126"/>
                    </a:lnTo>
                    <a:lnTo>
                      <a:pt x="521" y="1124"/>
                    </a:lnTo>
                    <a:lnTo>
                      <a:pt x="519" y="1122"/>
                    </a:lnTo>
                    <a:lnTo>
                      <a:pt x="517" y="1122"/>
                    </a:lnTo>
                    <a:lnTo>
                      <a:pt x="513" y="1122"/>
                    </a:lnTo>
                    <a:lnTo>
                      <a:pt x="512" y="1120"/>
                    </a:lnTo>
                    <a:lnTo>
                      <a:pt x="510" y="1122"/>
                    </a:lnTo>
                    <a:lnTo>
                      <a:pt x="508" y="1124"/>
                    </a:lnTo>
                    <a:lnTo>
                      <a:pt x="508" y="1126"/>
                    </a:lnTo>
                    <a:lnTo>
                      <a:pt x="506" y="1127"/>
                    </a:lnTo>
                    <a:lnTo>
                      <a:pt x="506" y="1129"/>
                    </a:lnTo>
                    <a:lnTo>
                      <a:pt x="506" y="1131"/>
                    </a:lnTo>
                    <a:lnTo>
                      <a:pt x="508" y="1134"/>
                    </a:lnTo>
                    <a:lnTo>
                      <a:pt x="508" y="1136"/>
                    </a:lnTo>
                    <a:lnTo>
                      <a:pt x="508" y="1138"/>
                    </a:lnTo>
                    <a:lnTo>
                      <a:pt x="508" y="1140"/>
                    </a:lnTo>
                    <a:lnTo>
                      <a:pt x="508" y="1141"/>
                    </a:lnTo>
                    <a:lnTo>
                      <a:pt x="510" y="1143"/>
                    </a:lnTo>
                    <a:lnTo>
                      <a:pt x="510" y="1145"/>
                    </a:lnTo>
                    <a:lnTo>
                      <a:pt x="513" y="1145"/>
                    </a:lnTo>
                    <a:lnTo>
                      <a:pt x="517" y="1145"/>
                    </a:lnTo>
                    <a:lnTo>
                      <a:pt x="519" y="1149"/>
                    </a:lnTo>
                    <a:lnTo>
                      <a:pt x="521" y="1150"/>
                    </a:lnTo>
                    <a:lnTo>
                      <a:pt x="521" y="1152"/>
                    </a:lnTo>
                    <a:lnTo>
                      <a:pt x="521" y="1154"/>
                    </a:lnTo>
                    <a:lnTo>
                      <a:pt x="522" y="1154"/>
                    </a:lnTo>
                    <a:lnTo>
                      <a:pt x="524" y="1154"/>
                    </a:lnTo>
                    <a:lnTo>
                      <a:pt x="526" y="1154"/>
                    </a:lnTo>
                    <a:lnTo>
                      <a:pt x="528" y="1156"/>
                    </a:lnTo>
                    <a:lnTo>
                      <a:pt x="529" y="1157"/>
                    </a:lnTo>
                    <a:lnTo>
                      <a:pt x="529" y="1161"/>
                    </a:lnTo>
                    <a:lnTo>
                      <a:pt x="529" y="1163"/>
                    </a:lnTo>
                    <a:lnTo>
                      <a:pt x="528" y="1165"/>
                    </a:lnTo>
                    <a:lnTo>
                      <a:pt x="526" y="1166"/>
                    </a:lnTo>
                    <a:lnTo>
                      <a:pt x="521" y="1166"/>
                    </a:lnTo>
                    <a:lnTo>
                      <a:pt x="517" y="1168"/>
                    </a:lnTo>
                    <a:lnTo>
                      <a:pt x="515" y="1168"/>
                    </a:lnTo>
                    <a:lnTo>
                      <a:pt x="513" y="1170"/>
                    </a:lnTo>
                    <a:lnTo>
                      <a:pt x="512" y="1172"/>
                    </a:lnTo>
                    <a:lnTo>
                      <a:pt x="510" y="1172"/>
                    </a:lnTo>
                    <a:lnTo>
                      <a:pt x="508" y="1173"/>
                    </a:lnTo>
                    <a:lnTo>
                      <a:pt x="505" y="1173"/>
                    </a:lnTo>
                    <a:lnTo>
                      <a:pt x="501" y="1175"/>
                    </a:lnTo>
                    <a:lnTo>
                      <a:pt x="497" y="1175"/>
                    </a:lnTo>
                    <a:lnTo>
                      <a:pt x="496" y="1175"/>
                    </a:lnTo>
                    <a:lnTo>
                      <a:pt x="492" y="1177"/>
                    </a:lnTo>
                    <a:lnTo>
                      <a:pt x="490" y="1181"/>
                    </a:lnTo>
                    <a:lnTo>
                      <a:pt x="487" y="1182"/>
                    </a:lnTo>
                    <a:lnTo>
                      <a:pt x="483" y="1182"/>
                    </a:lnTo>
                    <a:lnTo>
                      <a:pt x="481" y="1184"/>
                    </a:lnTo>
                    <a:lnTo>
                      <a:pt x="476" y="1186"/>
                    </a:lnTo>
                    <a:lnTo>
                      <a:pt x="473" y="1186"/>
                    </a:lnTo>
                    <a:lnTo>
                      <a:pt x="469" y="1188"/>
                    </a:lnTo>
                    <a:lnTo>
                      <a:pt x="467" y="1188"/>
                    </a:lnTo>
                    <a:lnTo>
                      <a:pt x="465" y="1189"/>
                    </a:lnTo>
                    <a:lnTo>
                      <a:pt x="464" y="1191"/>
                    </a:lnTo>
                    <a:lnTo>
                      <a:pt x="460" y="1193"/>
                    </a:lnTo>
                    <a:lnTo>
                      <a:pt x="457" y="1195"/>
                    </a:lnTo>
                    <a:lnTo>
                      <a:pt x="453" y="1196"/>
                    </a:lnTo>
                    <a:lnTo>
                      <a:pt x="451" y="1196"/>
                    </a:lnTo>
                    <a:lnTo>
                      <a:pt x="449" y="1198"/>
                    </a:lnTo>
                    <a:lnTo>
                      <a:pt x="448" y="1200"/>
                    </a:lnTo>
                    <a:lnTo>
                      <a:pt x="448" y="1202"/>
                    </a:lnTo>
                    <a:lnTo>
                      <a:pt x="446" y="1204"/>
                    </a:lnTo>
                    <a:lnTo>
                      <a:pt x="444" y="1204"/>
                    </a:lnTo>
                    <a:lnTo>
                      <a:pt x="442" y="1204"/>
                    </a:lnTo>
                    <a:lnTo>
                      <a:pt x="441" y="1204"/>
                    </a:lnTo>
                    <a:lnTo>
                      <a:pt x="437" y="1204"/>
                    </a:lnTo>
                    <a:lnTo>
                      <a:pt x="435" y="1204"/>
                    </a:lnTo>
                    <a:lnTo>
                      <a:pt x="433" y="1205"/>
                    </a:lnTo>
                    <a:lnTo>
                      <a:pt x="432" y="1207"/>
                    </a:lnTo>
                    <a:lnTo>
                      <a:pt x="430" y="1209"/>
                    </a:lnTo>
                    <a:lnTo>
                      <a:pt x="428" y="1209"/>
                    </a:lnTo>
                    <a:lnTo>
                      <a:pt x="426" y="1209"/>
                    </a:lnTo>
                    <a:lnTo>
                      <a:pt x="425" y="1211"/>
                    </a:lnTo>
                    <a:lnTo>
                      <a:pt x="423" y="1212"/>
                    </a:lnTo>
                    <a:lnTo>
                      <a:pt x="419" y="1214"/>
                    </a:lnTo>
                    <a:lnTo>
                      <a:pt x="418" y="1214"/>
                    </a:lnTo>
                    <a:lnTo>
                      <a:pt x="418" y="1212"/>
                    </a:lnTo>
                    <a:lnTo>
                      <a:pt x="416" y="1211"/>
                    </a:lnTo>
                    <a:lnTo>
                      <a:pt x="416" y="1207"/>
                    </a:lnTo>
                    <a:lnTo>
                      <a:pt x="414" y="1205"/>
                    </a:lnTo>
                    <a:lnTo>
                      <a:pt x="412" y="1205"/>
                    </a:lnTo>
                    <a:lnTo>
                      <a:pt x="410" y="1205"/>
                    </a:lnTo>
                    <a:lnTo>
                      <a:pt x="409" y="1202"/>
                    </a:lnTo>
                    <a:lnTo>
                      <a:pt x="407" y="1200"/>
                    </a:lnTo>
                    <a:lnTo>
                      <a:pt x="407" y="1198"/>
                    </a:lnTo>
                    <a:lnTo>
                      <a:pt x="405" y="1198"/>
                    </a:lnTo>
                    <a:lnTo>
                      <a:pt x="403" y="1196"/>
                    </a:lnTo>
                    <a:lnTo>
                      <a:pt x="402" y="1196"/>
                    </a:lnTo>
                    <a:lnTo>
                      <a:pt x="402" y="1195"/>
                    </a:lnTo>
                    <a:lnTo>
                      <a:pt x="400" y="1193"/>
                    </a:lnTo>
                    <a:lnTo>
                      <a:pt x="398" y="1191"/>
                    </a:lnTo>
                    <a:lnTo>
                      <a:pt x="396" y="1191"/>
                    </a:lnTo>
                    <a:lnTo>
                      <a:pt x="394" y="1193"/>
                    </a:lnTo>
                    <a:lnTo>
                      <a:pt x="393" y="1195"/>
                    </a:lnTo>
                    <a:lnTo>
                      <a:pt x="391" y="1196"/>
                    </a:lnTo>
                    <a:lnTo>
                      <a:pt x="389" y="1198"/>
                    </a:lnTo>
                    <a:lnTo>
                      <a:pt x="387" y="1198"/>
                    </a:lnTo>
                    <a:lnTo>
                      <a:pt x="386" y="1198"/>
                    </a:lnTo>
                    <a:lnTo>
                      <a:pt x="384" y="1200"/>
                    </a:lnTo>
                    <a:lnTo>
                      <a:pt x="382" y="1202"/>
                    </a:lnTo>
                    <a:lnTo>
                      <a:pt x="380" y="1202"/>
                    </a:lnTo>
                    <a:lnTo>
                      <a:pt x="378" y="1202"/>
                    </a:lnTo>
                    <a:lnTo>
                      <a:pt x="377" y="1200"/>
                    </a:lnTo>
                    <a:lnTo>
                      <a:pt x="375" y="1198"/>
                    </a:lnTo>
                    <a:lnTo>
                      <a:pt x="375" y="1196"/>
                    </a:lnTo>
                    <a:lnTo>
                      <a:pt x="373" y="1195"/>
                    </a:lnTo>
                    <a:lnTo>
                      <a:pt x="373" y="1191"/>
                    </a:lnTo>
                    <a:lnTo>
                      <a:pt x="373" y="1188"/>
                    </a:lnTo>
                    <a:lnTo>
                      <a:pt x="371" y="1188"/>
                    </a:lnTo>
                    <a:lnTo>
                      <a:pt x="370" y="1186"/>
                    </a:lnTo>
                    <a:lnTo>
                      <a:pt x="368" y="1184"/>
                    </a:lnTo>
                    <a:lnTo>
                      <a:pt x="366" y="1182"/>
                    </a:lnTo>
                    <a:lnTo>
                      <a:pt x="364" y="1181"/>
                    </a:lnTo>
                    <a:lnTo>
                      <a:pt x="361" y="1181"/>
                    </a:lnTo>
                    <a:lnTo>
                      <a:pt x="359" y="1179"/>
                    </a:lnTo>
                    <a:lnTo>
                      <a:pt x="357" y="1179"/>
                    </a:lnTo>
                    <a:lnTo>
                      <a:pt x="355" y="1175"/>
                    </a:lnTo>
                    <a:lnTo>
                      <a:pt x="354" y="1173"/>
                    </a:lnTo>
                    <a:lnTo>
                      <a:pt x="352" y="1172"/>
                    </a:lnTo>
                    <a:lnTo>
                      <a:pt x="350" y="1172"/>
                    </a:lnTo>
                    <a:lnTo>
                      <a:pt x="348" y="1170"/>
                    </a:lnTo>
                    <a:lnTo>
                      <a:pt x="346" y="1172"/>
                    </a:lnTo>
                    <a:lnTo>
                      <a:pt x="345" y="1173"/>
                    </a:lnTo>
                    <a:lnTo>
                      <a:pt x="343" y="1175"/>
                    </a:lnTo>
                    <a:lnTo>
                      <a:pt x="343" y="1177"/>
                    </a:lnTo>
                    <a:lnTo>
                      <a:pt x="343" y="1179"/>
                    </a:lnTo>
                    <a:lnTo>
                      <a:pt x="341" y="1181"/>
                    </a:lnTo>
                    <a:lnTo>
                      <a:pt x="341" y="1182"/>
                    </a:lnTo>
                    <a:lnTo>
                      <a:pt x="339" y="1182"/>
                    </a:lnTo>
                    <a:lnTo>
                      <a:pt x="339" y="1184"/>
                    </a:lnTo>
                    <a:lnTo>
                      <a:pt x="338" y="1184"/>
                    </a:lnTo>
                    <a:lnTo>
                      <a:pt x="336" y="1186"/>
                    </a:lnTo>
                    <a:lnTo>
                      <a:pt x="334" y="1186"/>
                    </a:lnTo>
                    <a:lnTo>
                      <a:pt x="336" y="1188"/>
                    </a:lnTo>
                    <a:lnTo>
                      <a:pt x="338" y="1189"/>
                    </a:lnTo>
                    <a:lnTo>
                      <a:pt x="339" y="1189"/>
                    </a:lnTo>
                    <a:lnTo>
                      <a:pt x="339" y="1191"/>
                    </a:lnTo>
                    <a:lnTo>
                      <a:pt x="341" y="1193"/>
                    </a:lnTo>
                    <a:lnTo>
                      <a:pt x="341" y="1195"/>
                    </a:lnTo>
                    <a:lnTo>
                      <a:pt x="343" y="1195"/>
                    </a:lnTo>
                    <a:lnTo>
                      <a:pt x="345" y="1196"/>
                    </a:lnTo>
                    <a:lnTo>
                      <a:pt x="346" y="1196"/>
                    </a:lnTo>
                    <a:lnTo>
                      <a:pt x="348" y="1200"/>
                    </a:lnTo>
                    <a:lnTo>
                      <a:pt x="348" y="1202"/>
                    </a:lnTo>
                    <a:lnTo>
                      <a:pt x="348" y="1205"/>
                    </a:lnTo>
                    <a:lnTo>
                      <a:pt x="348" y="1207"/>
                    </a:lnTo>
                    <a:lnTo>
                      <a:pt x="348" y="1211"/>
                    </a:lnTo>
                    <a:lnTo>
                      <a:pt x="346" y="1212"/>
                    </a:lnTo>
                    <a:lnTo>
                      <a:pt x="345" y="1212"/>
                    </a:lnTo>
                    <a:lnTo>
                      <a:pt x="343" y="1212"/>
                    </a:lnTo>
                    <a:lnTo>
                      <a:pt x="341" y="1211"/>
                    </a:lnTo>
                    <a:lnTo>
                      <a:pt x="339" y="1209"/>
                    </a:lnTo>
                    <a:lnTo>
                      <a:pt x="338" y="1207"/>
                    </a:lnTo>
                    <a:lnTo>
                      <a:pt x="336" y="1207"/>
                    </a:lnTo>
                    <a:lnTo>
                      <a:pt x="332" y="1205"/>
                    </a:lnTo>
                    <a:lnTo>
                      <a:pt x="331" y="1204"/>
                    </a:lnTo>
                    <a:lnTo>
                      <a:pt x="331" y="1202"/>
                    </a:lnTo>
                    <a:lnTo>
                      <a:pt x="329" y="1200"/>
                    </a:lnTo>
                    <a:lnTo>
                      <a:pt x="327" y="1200"/>
                    </a:lnTo>
                    <a:lnTo>
                      <a:pt x="325" y="1202"/>
                    </a:lnTo>
                    <a:lnTo>
                      <a:pt x="325" y="1205"/>
                    </a:lnTo>
                    <a:lnTo>
                      <a:pt x="327" y="1205"/>
                    </a:lnTo>
                    <a:lnTo>
                      <a:pt x="327" y="1207"/>
                    </a:lnTo>
                    <a:lnTo>
                      <a:pt x="327" y="1209"/>
                    </a:lnTo>
                    <a:lnTo>
                      <a:pt x="325" y="1211"/>
                    </a:lnTo>
                    <a:lnTo>
                      <a:pt x="323" y="1212"/>
                    </a:lnTo>
                    <a:lnTo>
                      <a:pt x="323" y="1214"/>
                    </a:lnTo>
                    <a:lnTo>
                      <a:pt x="325" y="1216"/>
                    </a:lnTo>
                    <a:lnTo>
                      <a:pt x="325" y="1218"/>
                    </a:lnTo>
                    <a:lnTo>
                      <a:pt x="323" y="1218"/>
                    </a:lnTo>
                    <a:lnTo>
                      <a:pt x="322" y="1220"/>
                    </a:lnTo>
                    <a:lnTo>
                      <a:pt x="320" y="1221"/>
                    </a:lnTo>
                    <a:lnTo>
                      <a:pt x="320" y="1223"/>
                    </a:lnTo>
                    <a:lnTo>
                      <a:pt x="320" y="1225"/>
                    </a:lnTo>
                    <a:lnTo>
                      <a:pt x="318" y="1227"/>
                    </a:lnTo>
                    <a:lnTo>
                      <a:pt x="320" y="1228"/>
                    </a:lnTo>
                    <a:lnTo>
                      <a:pt x="322" y="1228"/>
                    </a:lnTo>
                    <a:lnTo>
                      <a:pt x="323" y="1230"/>
                    </a:lnTo>
                    <a:lnTo>
                      <a:pt x="325" y="1232"/>
                    </a:lnTo>
                    <a:lnTo>
                      <a:pt x="325" y="1234"/>
                    </a:lnTo>
                    <a:lnTo>
                      <a:pt x="325" y="1236"/>
                    </a:lnTo>
                    <a:lnTo>
                      <a:pt x="325" y="1239"/>
                    </a:lnTo>
                    <a:lnTo>
                      <a:pt x="325" y="1241"/>
                    </a:lnTo>
                    <a:lnTo>
                      <a:pt x="325" y="1243"/>
                    </a:lnTo>
                    <a:lnTo>
                      <a:pt x="323" y="1244"/>
                    </a:lnTo>
                    <a:lnTo>
                      <a:pt x="322" y="1243"/>
                    </a:lnTo>
                    <a:lnTo>
                      <a:pt x="320" y="1243"/>
                    </a:lnTo>
                    <a:lnTo>
                      <a:pt x="318" y="1244"/>
                    </a:lnTo>
                    <a:lnTo>
                      <a:pt x="316" y="1248"/>
                    </a:lnTo>
                    <a:lnTo>
                      <a:pt x="316" y="1250"/>
                    </a:lnTo>
                    <a:lnTo>
                      <a:pt x="315" y="1252"/>
                    </a:lnTo>
                    <a:lnTo>
                      <a:pt x="313" y="1253"/>
                    </a:lnTo>
                    <a:lnTo>
                      <a:pt x="309" y="1253"/>
                    </a:lnTo>
                    <a:lnTo>
                      <a:pt x="306" y="1253"/>
                    </a:lnTo>
                    <a:lnTo>
                      <a:pt x="304" y="1253"/>
                    </a:lnTo>
                    <a:lnTo>
                      <a:pt x="300" y="1255"/>
                    </a:lnTo>
                    <a:lnTo>
                      <a:pt x="299" y="1255"/>
                    </a:lnTo>
                    <a:lnTo>
                      <a:pt x="297" y="1257"/>
                    </a:lnTo>
                    <a:lnTo>
                      <a:pt x="295" y="1259"/>
                    </a:lnTo>
                    <a:lnTo>
                      <a:pt x="295" y="1260"/>
                    </a:lnTo>
                    <a:lnTo>
                      <a:pt x="293" y="1262"/>
                    </a:lnTo>
                    <a:lnTo>
                      <a:pt x="293" y="1264"/>
                    </a:lnTo>
                    <a:lnTo>
                      <a:pt x="291" y="1266"/>
                    </a:lnTo>
                    <a:lnTo>
                      <a:pt x="293" y="1269"/>
                    </a:lnTo>
                    <a:lnTo>
                      <a:pt x="293" y="1271"/>
                    </a:lnTo>
                    <a:lnTo>
                      <a:pt x="293" y="1275"/>
                    </a:lnTo>
                    <a:lnTo>
                      <a:pt x="293" y="1276"/>
                    </a:lnTo>
                    <a:lnTo>
                      <a:pt x="293" y="1278"/>
                    </a:lnTo>
                    <a:lnTo>
                      <a:pt x="295" y="1280"/>
                    </a:lnTo>
                    <a:lnTo>
                      <a:pt x="295" y="1282"/>
                    </a:lnTo>
                    <a:lnTo>
                      <a:pt x="295" y="1285"/>
                    </a:lnTo>
                    <a:lnTo>
                      <a:pt x="295" y="1287"/>
                    </a:lnTo>
                    <a:lnTo>
                      <a:pt x="293" y="1291"/>
                    </a:lnTo>
                    <a:lnTo>
                      <a:pt x="293" y="1292"/>
                    </a:lnTo>
                    <a:lnTo>
                      <a:pt x="291" y="1294"/>
                    </a:lnTo>
                    <a:lnTo>
                      <a:pt x="290" y="1296"/>
                    </a:lnTo>
                    <a:lnTo>
                      <a:pt x="288" y="1298"/>
                    </a:lnTo>
                    <a:lnTo>
                      <a:pt x="288" y="1299"/>
                    </a:lnTo>
                    <a:lnTo>
                      <a:pt x="288" y="1301"/>
                    </a:lnTo>
                    <a:lnTo>
                      <a:pt x="288" y="1303"/>
                    </a:lnTo>
                    <a:lnTo>
                      <a:pt x="290" y="1307"/>
                    </a:lnTo>
                    <a:lnTo>
                      <a:pt x="288" y="1310"/>
                    </a:lnTo>
                    <a:lnTo>
                      <a:pt x="286" y="1312"/>
                    </a:lnTo>
                    <a:lnTo>
                      <a:pt x="284" y="1312"/>
                    </a:lnTo>
                    <a:lnTo>
                      <a:pt x="281" y="1314"/>
                    </a:lnTo>
                    <a:lnTo>
                      <a:pt x="281" y="1315"/>
                    </a:lnTo>
                    <a:lnTo>
                      <a:pt x="281" y="1317"/>
                    </a:lnTo>
                    <a:lnTo>
                      <a:pt x="281" y="1319"/>
                    </a:lnTo>
                    <a:lnTo>
                      <a:pt x="279" y="1321"/>
                    </a:lnTo>
                    <a:lnTo>
                      <a:pt x="277" y="1322"/>
                    </a:lnTo>
                    <a:lnTo>
                      <a:pt x="275" y="1324"/>
                    </a:lnTo>
                    <a:lnTo>
                      <a:pt x="274" y="1328"/>
                    </a:lnTo>
                    <a:lnTo>
                      <a:pt x="272" y="1331"/>
                    </a:lnTo>
                    <a:lnTo>
                      <a:pt x="272" y="1333"/>
                    </a:lnTo>
                    <a:lnTo>
                      <a:pt x="270" y="1333"/>
                    </a:lnTo>
                    <a:lnTo>
                      <a:pt x="270" y="1335"/>
                    </a:lnTo>
                    <a:lnTo>
                      <a:pt x="270" y="1337"/>
                    </a:lnTo>
                    <a:lnTo>
                      <a:pt x="268" y="1338"/>
                    </a:lnTo>
                    <a:lnTo>
                      <a:pt x="267" y="1338"/>
                    </a:lnTo>
                    <a:lnTo>
                      <a:pt x="263" y="1340"/>
                    </a:lnTo>
                    <a:lnTo>
                      <a:pt x="261" y="1340"/>
                    </a:lnTo>
                    <a:lnTo>
                      <a:pt x="259" y="1342"/>
                    </a:lnTo>
                    <a:lnTo>
                      <a:pt x="258" y="1344"/>
                    </a:lnTo>
                    <a:lnTo>
                      <a:pt x="258" y="1346"/>
                    </a:lnTo>
                    <a:lnTo>
                      <a:pt x="256" y="1346"/>
                    </a:lnTo>
                    <a:lnTo>
                      <a:pt x="254" y="1346"/>
                    </a:lnTo>
                    <a:lnTo>
                      <a:pt x="252" y="1346"/>
                    </a:lnTo>
                    <a:lnTo>
                      <a:pt x="251" y="1347"/>
                    </a:lnTo>
                    <a:lnTo>
                      <a:pt x="249" y="1347"/>
                    </a:lnTo>
                    <a:lnTo>
                      <a:pt x="247" y="1346"/>
                    </a:lnTo>
                    <a:lnTo>
                      <a:pt x="243" y="1344"/>
                    </a:lnTo>
                    <a:lnTo>
                      <a:pt x="242" y="1340"/>
                    </a:lnTo>
                    <a:lnTo>
                      <a:pt x="240" y="1338"/>
                    </a:lnTo>
                    <a:lnTo>
                      <a:pt x="238" y="1337"/>
                    </a:lnTo>
                    <a:lnTo>
                      <a:pt x="235" y="1337"/>
                    </a:lnTo>
                    <a:lnTo>
                      <a:pt x="233" y="1335"/>
                    </a:lnTo>
                    <a:lnTo>
                      <a:pt x="231" y="1333"/>
                    </a:lnTo>
                    <a:lnTo>
                      <a:pt x="229" y="1331"/>
                    </a:lnTo>
                    <a:lnTo>
                      <a:pt x="229" y="1330"/>
                    </a:lnTo>
                    <a:lnTo>
                      <a:pt x="228" y="1328"/>
                    </a:lnTo>
                    <a:lnTo>
                      <a:pt x="226" y="1326"/>
                    </a:lnTo>
                    <a:lnTo>
                      <a:pt x="224" y="1324"/>
                    </a:lnTo>
                    <a:lnTo>
                      <a:pt x="222" y="1326"/>
                    </a:lnTo>
                    <a:lnTo>
                      <a:pt x="222" y="1328"/>
                    </a:lnTo>
                    <a:lnTo>
                      <a:pt x="222" y="1330"/>
                    </a:lnTo>
                    <a:lnTo>
                      <a:pt x="220" y="1331"/>
                    </a:lnTo>
                    <a:lnTo>
                      <a:pt x="217" y="1331"/>
                    </a:lnTo>
                    <a:lnTo>
                      <a:pt x="215" y="1333"/>
                    </a:lnTo>
                    <a:lnTo>
                      <a:pt x="213" y="1335"/>
                    </a:lnTo>
                    <a:lnTo>
                      <a:pt x="212" y="1337"/>
                    </a:lnTo>
                    <a:lnTo>
                      <a:pt x="210" y="1338"/>
                    </a:lnTo>
                    <a:lnTo>
                      <a:pt x="208" y="1340"/>
                    </a:lnTo>
                    <a:lnTo>
                      <a:pt x="206" y="1342"/>
                    </a:lnTo>
                    <a:lnTo>
                      <a:pt x="203" y="1342"/>
                    </a:lnTo>
                    <a:lnTo>
                      <a:pt x="199" y="1342"/>
                    </a:lnTo>
                    <a:lnTo>
                      <a:pt x="196" y="1344"/>
                    </a:lnTo>
                    <a:lnTo>
                      <a:pt x="192" y="1342"/>
                    </a:lnTo>
                    <a:lnTo>
                      <a:pt x="190" y="1342"/>
                    </a:lnTo>
                    <a:lnTo>
                      <a:pt x="188" y="1342"/>
                    </a:lnTo>
                    <a:lnTo>
                      <a:pt x="187" y="1342"/>
                    </a:lnTo>
                    <a:lnTo>
                      <a:pt x="187" y="1344"/>
                    </a:lnTo>
                    <a:lnTo>
                      <a:pt x="185" y="1344"/>
                    </a:lnTo>
                    <a:lnTo>
                      <a:pt x="181" y="1342"/>
                    </a:lnTo>
                    <a:lnTo>
                      <a:pt x="180" y="1340"/>
                    </a:lnTo>
                    <a:lnTo>
                      <a:pt x="176" y="1338"/>
                    </a:lnTo>
                    <a:lnTo>
                      <a:pt x="174" y="1337"/>
                    </a:lnTo>
                    <a:lnTo>
                      <a:pt x="171" y="1333"/>
                    </a:lnTo>
                    <a:lnTo>
                      <a:pt x="167" y="1331"/>
                    </a:lnTo>
                    <a:lnTo>
                      <a:pt x="162" y="1330"/>
                    </a:lnTo>
                    <a:lnTo>
                      <a:pt x="158" y="1326"/>
                    </a:lnTo>
                    <a:lnTo>
                      <a:pt x="155" y="1322"/>
                    </a:lnTo>
                    <a:lnTo>
                      <a:pt x="151" y="1319"/>
                    </a:lnTo>
                    <a:lnTo>
                      <a:pt x="146" y="1310"/>
                    </a:lnTo>
                    <a:lnTo>
                      <a:pt x="137" y="1299"/>
                    </a:lnTo>
                    <a:lnTo>
                      <a:pt x="130" y="1289"/>
                    </a:lnTo>
                    <a:lnTo>
                      <a:pt x="125" y="1285"/>
                    </a:lnTo>
                    <a:lnTo>
                      <a:pt x="119" y="1280"/>
                    </a:lnTo>
                    <a:lnTo>
                      <a:pt x="114" y="1275"/>
                    </a:lnTo>
                    <a:lnTo>
                      <a:pt x="109" y="1269"/>
                    </a:lnTo>
                    <a:lnTo>
                      <a:pt x="105" y="1264"/>
                    </a:lnTo>
                    <a:lnTo>
                      <a:pt x="103" y="1259"/>
                    </a:lnTo>
                    <a:lnTo>
                      <a:pt x="101" y="1257"/>
                    </a:lnTo>
                    <a:lnTo>
                      <a:pt x="98" y="1255"/>
                    </a:lnTo>
                    <a:lnTo>
                      <a:pt x="96" y="1255"/>
                    </a:lnTo>
                    <a:lnTo>
                      <a:pt x="94" y="1253"/>
                    </a:lnTo>
                    <a:lnTo>
                      <a:pt x="93" y="1252"/>
                    </a:lnTo>
                    <a:lnTo>
                      <a:pt x="89" y="1250"/>
                    </a:lnTo>
                    <a:lnTo>
                      <a:pt x="87" y="1248"/>
                    </a:lnTo>
                    <a:lnTo>
                      <a:pt x="84" y="1246"/>
                    </a:lnTo>
                    <a:lnTo>
                      <a:pt x="82" y="1246"/>
                    </a:lnTo>
                    <a:lnTo>
                      <a:pt x="80" y="1246"/>
                    </a:lnTo>
                    <a:lnTo>
                      <a:pt x="78" y="1246"/>
                    </a:lnTo>
                    <a:lnTo>
                      <a:pt x="77" y="1244"/>
                    </a:lnTo>
                    <a:lnTo>
                      <a:pt x="73" y="1241"/>
                    </a:lnTo>
                    <a:lnTo>
                      <a:pt x="69" y="1237"/>
                    </a:lnTo>
                    <a:lnTo>
                      <a:pt x="66" y="1234"/>
                    </a:lnTo>
                    <a:lnTo>
                      <a:pt x="61" y="1227"/>
                    </a:lnTo>
                    <a:lnTo>
                      <a:pt x="48" y="1216"/>
                    </a:lnTo>
                    <a:lnTo>
                      <a:pt x="38" y="1209"/>
                    </a:lnTo>
                    <a:lnTo>
                      <a:pt x="27" y="1207"/>
                    </a:lnTo>
                    <a:lnTo>
                      <a:pt x="20" y="1207"/>
                    </a:lnTo>
                    <a:lnTo>
                      <a:pt x="14" y="1207"/>
                    </a:lnTo>
                    <a:lnTo>
                      <a:pt x="9" y="1205"/>
                    </a:lnTo>
                    <a:lnTo>
                      <a:pt x="6" y="1205"/>
                    </a:lnTo>
                    <a:lnTo>
                      <a:pt x="2" y="1202"/>
                    </a:lnTo>
                    <a:lnTo>
                      <a:pt x="0" y="1198"/>
                    </a:lnTo>
                    <a:lnTo>
                      <a:pt x="0" y="1196"/>
                    </a:lnTo>
                    <a:lnTo>
                      <a:pt x="4" y="1195"/>
                    </a:lnTo>
                    <a:lnTo>
                      <a:pt x="6" y="1191"/>
                    </a:lnTo>
                    <a:lnTo>
                      <a:pt x="9" y="1189"/>
                    </a:lnTo>
                    <a:lnTo>
                      <a:pt x="11" y="1186"/>
                    </a:lnTo>
                    <a:lnTo>
                      <a:pt x="13" y="1182"/>
                    </a:lnTo>
                    <a:lnTo>
                      <a:pt x="16" y="1177"/>
                    </a:lnTo>
                    <a:lnTo>
                      <a:pt x="20" y="1172"/>
                    </a:lnTo>
                    <a:lnTo>
                      <a:pt x="22" y="1168"/>
                    </a:lnTo>
                    <a:lnTo>
                      <a:pt x="23" y="1163"/>
                    </a:lnTo>
                    <a:lnTo>
                      <a:pt x="22" y="1157"/>
                    </a:lnTo>
                    <a:lnTo>
                      <a:pt x="20" y="1150"/>
                    </a:lnTo>
                    <a:lnTo>
                      <a:pt x="18" y="1145"/>
                    </a:lnTo>
                    <a:lnTo>
                      <a:pt x="13" y="1138"/>
                    </a:lnTo>
                    <a:lnTo>
                      <a:pt x="11" y="1133"/>
                    </a:lnTo>
                    <a:lnTo>
                      <a:pt x="11" y="1126"/>
                    </a:lnTo>
                    <a:lnTo>
                      <a:pt x="11" y="1122"/>
                    </a:lnTo>
                    <a:lnTo>
                      <a:pt x="11" y="1118"/>
                    </a:lnTo>
                    <a:lnTo>
                      <a:pt x="13" y="1115"/>
                    </a:lnTo>
                    <a:lnTo>
                      <a:pt x="16" y="1115"/>
                    </a:lnTo>
                    <a:lnTo>
                      <a:pt x="20" y="1113"/>
                    </a:lnTo>
                    <a:lnTo>
                      <a:pt x="23" y="1111"/>
                    </a:lnTo>
                    <a:lnTo>
                      <a:pt x="27" y="1108"/>
                    </a:lnTo>
                    <a:lnTo>
                      <a:pt x="29" y="1106"/>
                    </a:lnTo>
                    <a:lnTo>
                      <a:pt x="30" y="1104"/>
                    </a:lnTo>
                    <a:lnTo>
                      <a:pt x="34" y="1102"/>
                    </a:lnTo>
                    <a:lnTo>
                      <a:pt x="39" y="1099"/>
                    </a:lnTo>
                    <a:lnTo>
                      <a:pt x="45" y="1095"/>
                    </a:lnTo>
                    <a:lnTo>
                      <a:pt x="52" y="1092"/>
                    </a:lnTo>
                    <a:lnTo>
                      <a:pt x="66" y="1083"/>
                    </a:lnTo>
                    <a:lnTo>
                      <a:pt x="78" y="1072"/>
                    </a:lnTo>
                    <a:lnTo>
                      <a:pt x="89" y="1063"/>
                    </a:lnTo>
                    <a:lnTo>
                      <a:pt x="96" y="1055"/>
                    </a:lnTo>
                    <a:lnTo>
                      <a:pt x="100" y="1049"/>
                    </a:lnTo>
                    <a:lnTo>
                      <a:pt x="103" y="1042"/>
                    </a:lnTo>
                    <a:lnTo>
                      <a:pt x="107" y="1037"/>
                    </a:lnTo>
                    <a:lnTo>
                      <a:pt x="109" y="1031"/>
                    </a:lnTo>
                    <a:lnTo>
                      <a:pt x="109" y="1028"/>
                    </a:lnTo>
                    <a:lnTo>
                      <a:pt x="110" y="1023"/>
                    </a:lnTo>
                    <a:lnTo>
                      <a:pt x="112" y="1019"/>
                    </a:lnTo>
                    <a:lnTo>
                      <a:pt x="114" y="1015"/>
                    </a:lnTo>
                    <a:lnTo>
                      <a:pt x="114" y="1012"/>
                    </a:lnTo>
                    <a:lnTo>
                      <a:pt x="114" y="1007"/>
                    </a:lnTo>
                    <a:lnTo>
                      <a:pt x="116" y="1003"/>
                    </a:lnTo>
                    <a:lnTo>
                      <a:pt x="117" y="1000"/>
                    </a:lnTo>
                    <a:lnTo>
                      <a:pt x="119" y="998"/>
                    </a:lnTo>
                    <a:lnTo>
                      <a:pt x="121" y="996"/>
                    </a:lnTo>
                    <a:lnTo>
                      <a:pt x="121" y="994"/>
                    </a:lnTo>
                    <a:lnTo>
                      <a:pt x="121" y="992"/>
                    </a:lnTo>
                    <a:lnTo>
                      <a:pt x="119" y="989"/>
                    </a:lnTo>
                    <a:lnTo>
                      <a:pt x="119" y="987"/>
                    </a:lnTo>
                    <a:lnTo>
                      <a:pt x="117" y="985"/>
                    </a:lnTo>
                    <a:lnTo>
                      <a:pt x="114" y="984"/>
                    </a:lnTo>
                    <a:lnTo>
                      <a:pt x="112" y="978"/>
                    </a:lnTo>
                    <a:lnTo>
                      <a:pt x="110" y="973"/>
                    </a:lnTo>
                    <a:lnTo>
                      <a:pt x="110" y="971"/>
                    </a:lnTo>
                    <a:lnTo>
                      <a:pt x="110" y="968"/>
                    </a:lnTo>
                    <a:lnTo>
                      <a:pt x="109" y="966"/>
                    </a:lnTo>
                    <a:lnTo>
                      <a:pt x="109" y="962"/>
                    </a:lnTo>
                    <a:lnTo>
                      <a:pt x="110" y="959"/>
                    </a:lnTo>
                    <a:lnTo>
                      <a:pt x="112" y="953"/>
                    </a:lnTo>
                    <a:lnTo>
                      <a:pt x="114" y="950"/>
                    </a:lnTo>
                    <a:lnTo>
                      <a:pt x="117" y="948"/>
                    </a:lnTo>
                    <a:lnTo>
                      <a:pt x="123" y="946"/>
                    </a:lnTo>
                    <a:lnTo>
                      <a:pt x="125" y="945"/>
                    </a:lnTo>
                    <a:lnTo>
                      <a:pt x="126" y="943"/>
                    </a:lnTo>
                    <a:lnTo>
                      <a:pt x="126" y="941"/>
                    </a:lnTo>
                    <a:lnTo>
                      <a:pt x="126" y="937"/>
                    </a:lnTo>
                    <a:lnTo>
                      <a:pt x="126" y="936"/>
                    </a:lnTo>
                    <a:lnTo>
                      <a:pt x="128" y="934"/>
                    </a:lnTo>
                    <a:lnTo>
                      <a:pt x="130" y="932"/>
                    </a:lnTo>
                    <a:lnTo>
                      <a:pt x="132" y="929"/>
                    </a:lnTo>
                    <a:lnTo>
                      <a:pt x="135" y="927"/>
                    </a:lnTo>
                    <a:lnTo>
                      <a:pt x="137" y="921"/>
                    </a:lnTo>
                    <a:lnTo>
                      <a:pt x="139" y="918"/>
                    </a:lnTo>
                    <a:lnTo>
                      <a:pt x="141" y="914"/>
                    </a:lnTo>
                    <a:lnTo>
                      <a:pt x="142" y="913"/>
                    </a:lnTo>
                    <a:lnTo>
                      <a:pt x="144" y="909"/>
                    </a:lnTo>
                    <a:lnTo>
                      <a:pt x="146" y="905"/>
                    </a:lnTo>
                    <a:lnTo>
                      <a:pt x="144" y="900"/>
                    </a:lnTo>
                    <a:lnTo>
                      <a:pt x="142" y="897"/>
                    </a:lnTo>
                    <a:lnTo>
                      <a:pt x="141" y="895"/>
                    </a:lnTo>
                    <a:lnTo>
                      <a:pt x="139" y="893"/>
                    </a:lnTo>
                    <a:lnTo>
                      <a:pt x="137" y="891"/>
                    </a:lnTo>
                    <a:lnTo>
                      <a:pt x="133" y="889"/>
                    </a:lnTo>
                    <a:lnTo>
                      <a:pt x="132" y="888"/>
                    </a:lnTo>
                    <a:lnTo>
                      <a:pt x="130" y="886"/>
                    </a:lnTo>
                    <a:lnTo>
                      <a:pt x="130" y="884"/>
                    </a:lnTo>
                    <a:lnTo>
                      <a:pt x="130" y="881"/>
                    </a:lnTo>
                    <a:lnTo>
                      <a:pt x="130" y="877"/>
                    </a:lnTo>
                    <a:lnTo>
                      <a:pt x="130" y="872"/>
                    </a:lnTo>
                    <a:lnTo>
                      <a:pt x="130" y="868"/>
                    </a:lnTo>
                    <a:lnTo>
                      <a:pt x="130" y="866"/>
                    </a:lnTo>
                    <a:lnTo>
                      <a:pt x="130" y="863"/>
                    </a:lnTo>
                    <a:lnTo>
                      <a:pt x="128" y="859"/>
                    </a:lnTo>
                    <a:lnTo>
                      <a:pt x="126" y="856"/>
                    </a:lnTo>
                    <a:lnTo>
                      <a:pt x="126" y="852"/>
                    </a:lnTo>
                    <a:lnTo>
                      <a:pt x="125" y="849"/>
                    </a:lnTo>
                    <a:lnTo>
                      <a:pt x="123" y="845"/>
                    </a:lnTo>
                    <a:lnTo>
                      <a:pt x="121" y="840"/>
                    </a:lnTo>
                    <a:lnTo>
                      <a:pt x="119" y="834"/>
                    </a:lnTo>
                    <a:lnTo>
                      <a:pt x="119" y="829"/>
                    </a:lnTo>
                    <a:lnTo>
                      <a:pt x="119" y="824"/>
                    </a:lnTo>
                    <a:lnTo>
                      <a:pt x="119" y="820"/>
                    </a:lnTo>
                    <a:lnTo>
                      <a:pt x="119" y="819"/>
                    </a:lnTo>
                    <a:lnTo>
                      <a:pt x="117" y="815"/>
                    </a:lnTo>
                    <a:lnTo>
                      <a:pt x="116" y="811"/>
                    </a:lnTo>
                    <a:lnTo>
                      <a:pt x="114" y="808"/>
                    </a:lnTo>
                    <a:lnTo>
                      <a:pt x="112" y="804"/>
                    </a:lnTo>
                    <a:lnTo>
                      <a:pt x="110" y="803"/>
                    </a:lnTo>
                    <a:lnTo>
                      <a:pt x="109" y="799"/>
                    </a:lnTo>
                    <a:lnTo>
                      <a:pt x="109" y="795"/>
                    </a:lnTo>
                    <a:lnTo>
                      <a:pt x="109" y="792"/>
                    </a:lnTo>
                    <a:lnTo>
                      <a:pt x="109" y="787"/>
                    </a:lnTo>
                    <a:lnTo>
                      <a:pt x="109" y="783"/>
                    </a:lnTo>
                    <a:lnTo>
                      <a:pt x="109" y="779"/>
                    </a:lnTo>
                    <a:lnTo>
                      <a:pt x="107" y="776"/>
                    </a:lnTo>
                    <a:lnTo>
                      <a:pt x="105" y="772"/>
                    </a:lnTo>
                    <a:lnTo>
                      <a:pt x="101" y="769"/>
                    </a:lnTo>
                    <a:lnTo>
                      <a:pt x="101" y="767"/>
                    </a:lnTo>
                    <a:lnTo>
                      <a:pt x="101" y="763"/>
                    </a:lnTo>
                    <a:lnTo>
                      <a:pt x="101" y="762"/>
                    </a:lnTo>
                    <a:lnTo>
                      <a:pt x="101" y="756"/>
                    </a:lnTo>
                    <a:lnTo>
                      <a:pt x="101" y="751"/>
                    </a:lnTo>
                    <a:lnTo>
                      <a:pt x="101" y="748"/>
                    </a:lnTo>
                    <a:lnTo>
                      <a:pt x="101" y="742"/>
                    </a:lnTo>
                    <a:lnTo>
                      <a:pt x="100" y="740"/>
                    </a:lnTo>
                    <a:lnTo>
                      <a:pt x="98" y="739"/>
                    </a:lnTo>
                    <a:lnTo>
                      <a:pt x="94" y="737"/>
                    </a:lnTo>
                    <a:lnTo>
                      <a:pt x="93" y="737"/>
                    </a:lnTo>
                    <a:lnTo>
                      <a:pt x="91" y="733"/>
                    </a:lnTo>
                    <a:lnTo>
                      <a:pt x="87" y="730"/>
                    </a:lnTo>
                    <a:lnTo>
                      <a:pt x="85" y="724"/>
                    </a:lnTo>
                    <a:lnTo>
                      <a:pt x="85" y="721"/>
                    </a:lnTo>
                    <a:lnTo>
                      <a:pt x="85" y="717"/>
                    </a:lnTo>
                    <a:lnTo>
                      <a:pt x="85" y="716"/>
                    </a:lnTo>
                    <a:lnTo>
                      <a:pt x="84" y="714"/>
                    </a:lnTo>
                    <a:lnTo>
                      <a:pt x="80" y="712"/>
                    </a:lnTo>
                    <a:lnTo>
                      <a:pt x="78" y="710"/>
                    </a:lnTo>
                    <a:lnTo>
                      <a:pt x="75" y="708"/>
                    </a:lnTo>
                    <a:lnTo>
                      <a:pt x="75" y="707"/>
                    </a:lnTo>
                    <a:lnTo>
                      <a:pt x="75" y="703"/>
                    </a:lnTo>
                    <a:lnTo>
                      <a:pt x="77" y="701"/>
                    </a:lnTo>
                    <a:lnTo>
                      <a:pt x="80" y="698"/>
                    </a:lnTo>
                    <a:lnTo>
                      <a:pt x="82" y="696"/>
                    </a:lnTo>
                    <a:lnTo>
                      <a:pt x="84" y="693"/>
                    </a:lnTo>
                    <a:lnTo>
                      <a:pt x="85" y="689"/>
                    </a:lnTo>
                    <a:lnTo>
                      <a:pt x="85" y="685"/>
                    </a:lnTo>
                    <a:lnTo>
                      <a:pt x="85" y="682"/>
                    </a:lnTo>
                    <a:lnTo>
                      <a:pt x="85" y="678"/>
                    </a:lnTo>
                    <a:lnTo>
                      <a:pt x="84" y="675"/>
                    </a:lnTo>
                    <a:lnTo>
                      <a:pt x="82" y="671"/>
                    </a:lnTo>
                    <a:lnTo>
                      <a:pt x="82" y="668"/>
                    </a:lnTo>
                    <a:lnTo>
                      <a:pt x="84" y="664"/>
                    </a:lnTo>
                    <a:lnTo>
                      <a:pt x="84" y="662"/>
                    </a:lnTo>
                    <a:lnTo>
                      <a:pt x="82" y="661"/>
                    </a:lnTo>
                    <a:lnTo>
                      <a:pt x="80" y="657"/>
                    </a:lnTo>
                    <a:lnTo>
                      <a:pt x="78" y="655"/>
                    </a:lnTo>
                    <a:lnTo>
                      <a:pt x="75" y="653"/>
                    </a:lnTo>
                    <a:lnTo>
                      <a:pt x="73" y="652"/>
                    </a:lnTo>
                    <a:lnTo>
                      <a:pt x="71" y="648"/>
                    </a:lnTo>
                    <a:lnTo>
                      <a:pt x="71" y="646"/>
                    </a:lnTo>
                    <a:lnTo>
                      <a:pt x="71" y="643"/>
                    </a:lnTo>
                    <a:lnTo>
                      <a:pt x="71" y="639"/>
                    </a:lnTo>
                    <a:lnTo>
                      <a:pt x="71" y="638"/>
                    </a:lnTo>
                    <a:lnTo>
                      <a:pt x="69" y="634"/>
                    </a:lnTo>
                    <a:lnTo>
                      <a:pt x="68" y="634"/>
                    </a:lnTo>
                    <a:lnTo>
                      <a:pt x="68" y="632"/>
                    </a:lnTo>
                    <a:lnTo>
                      <a:pt x="66" y="630"/>
                    </a:lnTo>
                    <a:lnTo>
                      <a:pt x="64" y="629"/>
                    </a:lnTo>
                    <a:lnTo>
                      <a:pt x="64" y="627"/>
                    </a:lnTo>
                    <a:lnTo>
                      <a:pt x="66" y="623"/>
                    </a:lnTo>
                    <a:lnTo>
                      <a:pt x="68" y="618"/>
                    </a:lnTo>
                    <a:lnTo>
                      <a:pt x="69" y="613"/>
                    </a:lnTo>
                    <a:lnTo>
                      <a:pt x="69" y="611"/>
                    </a:lnTo>
                    <a:lnTo>
                      <a:pt x="71" y="609"/>
                    </a:lnTo>
                    <a:lnTo>
                      <a:pt x="73" y="609"/>
                    </a:lnTo>
                    <a:lnTo>
                      <a:pt x="75" y="609"/>
                    </a:lnTo>
                    <a:lnTo>
                      <a:pt x="77" y="607"/>
                    </a:lnTo>
                    <a:lnTo>
                      <a:pt x="78" y="604"/>
                    </a:lnTo>
                    <a:lnTo>
                      <a:pt x="82" y="600"/>
                    </a:lnTo>
                    <a:lnTo>
                      <a:pt x="82" y="597"/>
                    </a:lnTo>
                    <a:lnTo>
                      <a:pt x="80" y="597"/>
                    </a:lnTo>
                    <a:lnTo>
                      <a:pt x="78" y="595"/>
                    </a:lnTo>
                    <a:lnTo>
                      <a:pt x="77" y="595"/>
                    </a:lnTo>
                    <a:lnTo>
                      <a:pt x="77" y="591"/>
                    </a:lnTo>
                    <a:lnTo>
                      <a:pt x="77" y="588"/>
                    </a:lnTo>
                    <a:lnTo>
                      <a:pt x="78" y="584"/>
                    </a:lnTo>
                    <a:lnTo>
                      <a:pt x="78" y="581"/>
                    </a:lnTo>
                    <a:lnTo>
                      <a:pt x="78" y="577"/>
                    </a:lnTo>
                    <a:lnTo>
                      <a:pt x="80" y="575"/>
                    </a:lnTo>
                    <a:lnTo>
                      <a:pt x="82" y="575"/>
                    </a:lnTo>
                    <a:lnTo>
                      <a:pt x="84" y="575"/>
                    </a:lnTo>
                    <a:lnTo>
                      <a:pt x="87" y="577"/>
                    </a:lnTo>
                    <a:lnTo>
                      <a:pt x="89" y="577"/>
                    </a:lnTo>
                    <a:lnTo>
                      <a:pt x="91" y="581"/>
                    </a:lnTo>
                    <a:lnTo>
                      <a:pt x="93" y="586"/>
                    </a:lnTo>
                    <a:lnTo>
                      <a:pt x="94" y="591"/>
                    </a:lnTo>
                    <a:lnTo>
                      <a:pt x="98" y="595"/>
                    </a:lnTo>
                    <a:lnTo>
                      <a:pt x="101" y="600"/>
                    </a:lnTo>
                    <a:lnTo>
                      <a:pt x="107" y="604"/>
                    </a:lnTo>
                    <a:lnTo>
                      <a:pt x="112" y="609"/>
                    </a:lnTo>
                    <a:lnTo>
                      <a:pt x="116" y="613"/>
                    </a:lnTo>
                    <a:lnTo>
                      <a:pt x="121" y="616"/>
                    </a:lnTo>
                    <a:lnTo>
                      <a:pt x="128" y="616"/>
                    </a:lnTo>
                    <a:lnTo>
                      <a:pt x="135" y="618"/>
                    </a:lnTo>
                    <a:lnTo>
                      <a:pt x="141" y="618"/>
                    </a:lnTo>
                    <a:lnTo>
                      <a:pt x="142" y="620"/>
                    </a:lnTo>
                    <a:lnTo>
                      <a:pt x="144" y="620"/>
                    </a:lnTo>
                    <a:lnTo>
                      <a:pt x="144" y="622"/>
                    </a:lnTo>
                    <a:lnTo>
                      <a:pt x="146" y="622"/>
                    </a:lnTo>
                    <a:lnTo>
                      <a:pt x="148" y="622"/>
                    </a:lnTo>
                    <a:lnTo>
                      <a:pt x="149" y="622"/>
                    </a:lnTo>
                    <a:lnTo>
                      <a:pt x="153" y="622"/>
                    </a:lnTo>
                    <a:lnTo>
                      <a:pt x="156" y="622"/>
                    </a:lnTo>
                    <a:lnTo>
                      <a:pt x="162" y="622"/>
                    </a:lnTo>
                    <a:lnTo>
                      <a:pt x="165" y="623"/>
                    </a:lnTo>
                    <a:lnTo>
                      <a:pt x="167" y="627"/>
                    </a:lnTo>
                    <a:lnTo>
                      <a:pt x="171" y="629"/>
                    </a:lnTo>
                    <a:lnTo>
                      <a:pt x="174" y="630"/>
                    </a:lnTo>
                    <a:lnTo>
                      <a:pt x="178" y="632"/>
                    </a:lnTo>
                    <a:lnTo>
                      <a:pt x="180" y="634"/>
                    </a:lnTo>
                    <a:lnTo>
                      <a:pt x="181" y="638"/>
                    </a:lnTo>
                    <a:lnTo>
                      <a:pt x="183" y="639"/>
                    </a:lnTo>
                    <a:lnTo>
                      <a:pt x="185" y="646"/>
                    </a:lnTo>
                    <a:lnTo>
                      <a:pt x="187" y="652"/>
                    </a:lnTo>
                    <a:lnTo>
                      <a:pt x="188" y="657"/>
                    </a:lnTo>
                    <a:lnTo>
                      <a:pt x="194" y="662"/>
                    </a:lnTo>
                    <a:lnTo>
                      <a:pt x="196" y="668"/>
                    </a:lnTo>
                    <a:lnTo>
                      <a:pt x="197" y="671"/>
                    </a:lnTo>
                    <a:lnTo>
                      <a:pt x="197" y="675"/>
                    </a:lnTo>
                    <a:lnTo>
                      <a:pt x="199" y="680"/>
                    </a:lnTo>
                    <a:lnTo>
                      <a:pt x="201" y="682"/>
                    </a:lnTo>
                    <a:lnTo>
                      <a:pt x="203" y="684"/>
                    </a:lnTo>
                    <a:lnTo>
                      <a:pt x="204" y="684"/>
                    </a:lnTo>
                    <a:lnTo>
                      <a:pt x="206" y="682"/>
                    </a:lnTo>
                    <a:lnTo>
                      <a:pt x="206" y="677"/>
                    </a:lnTo>
                    <a:lnTo>
                      <a:pt x="206" y="673"/>
                    </a:lnTo>
                    <a:lnTo>
                      <a:pt x="204" y="669"/>
                    </a:lnTo>
                    <a:lnTo>
                      <a:pt x="204" y="668"/>
                    </a:lnTo>
                    <a:lnTo>
                      <a:pt x="203" y="666"/>
                    </a:lnTo>
                    <a:lnTo>
                      <a:pt x="201" y="662"/>
                    </a:lnTo>
                    <a:lnTo>
                      <a:pt x="201" y="661"/>
                    </a:lnTo>
                    <a:lnTo>
                      <a:pt x="201" y="659"/>
                    </a:lnTo>
                    <a:lnTo>
                      <a:pt x="203" y="657"/>
                    </a:lnTo>
                    <a:lnTo>
                      <a:pt x="204" y="655"/>
                    </a:lnTo>
                    <a:lnTo>
                      <a:pt x="208" y="653"/>
                    </a:lnTo>
                    <a:lnTo>
                      <a:pt x="210" y="652"/>
                    </a:lnTo>
                    <a:lnTo>
                      <a:pt x="213" y="650"/>
                    </a:lnTo>
                    <a:lnTo>
                      <a:pt x="217" y="648"/>
                    </a:lnTo>
                    <a:lnTo>
                      <a:pt x="219" y="646"/>
                    </a:lnTo>
                    <a:lnTo>
                      <a:pt x="219" y="645"/>
                    </a:lnTo>
                    <a:lnTo>
                      <a:pt x="215" y="641"/>
                    </a:lnTo>
                    <a:lnTo>
                      <a:pt x="212" y="639"/>
                    </a:lnTo>
                    <a:lnTo>
                      <a:pt x="206" y="638"/>
                    </a:lnTo>
                    <a:lnTo>
                      <a:pt x="203" y="639"/>
                    </a:lnTo>
                    <a:lnTo>
                      <a:pt x="199" y="638"/>
                    </a:lnTo>
                    <a:lnTo>
                      <a:pt x="197" y="638"/>
                    </a:lnTo>
                    <a:lnTo>
                      <a:pt x="194" y="634"/>
                    </a:lnTo>
                    <a:lnTo>
                      <a:pt x="192" y="630"/>
                    </a:lnTo>
                    <a:lnTo>
                      <a:pt x="188" y="627"/>
                    </a:lnTo>
                    <a:lnTo>
                      <a:pt x="185" y="623"/>
                    </a:lnTo>
                    <a:lnTo>
                      <a:pt x="183" y="620"/>
                    </a:lnTo>
                    <a:lnTo>
                      <a:pt x="181" y="616"/>
                    </a:lnTo>
                    <a:lnTo>
                      <a:pt x="181" y="613"/>
                    </a:lnTo>
                    <a:lnTo>
                      <a:pt x="180" y="609"/>
                    </a:lnTo>
                    <a:lnTo>
                      <a:pt x="180" y="606"/>
                    </a:lnTo>
                    <a:lnTo>
                      <a:pt x="180" y="602"/>
                    </a:lnTo>
                    <a:lnTo>
                      <a:pt x="181" y="598"/>
                    </a:lnTo>
                    <a:lnTo>
                      <a:pt x="183" y="597"/>
                    </a:lnTo>
                    <a:lnTo>
                      <a:pt x="183" y="593"/>
                    </a:lnTo>
                    <a:lnTo>
                      <a:pt x="181" y="590"/>
                    </a:lnTo>
                    <a:lnTo>
                      <a:pt x="181" y="584"/>
                    </a:lnTo>
                    <a:lnTo>
                      <a:pt x="181" y="581"/>
                    </a:lnTo>
                    <a:lnTo>
                      <a:pt x="181" y="577"/>
                    </a:lnTo>
                    <a:lnTo>
                      <a:pt x="185" y="574"/>
                    </a:lnTo>
                    <a:lnTo>
                      <a:pt x="187" y="570"/>
                    </a:lnTo>
                    <a:lnTo>
                      <a:pt x="188" y="567"/>
                    </a:lnTo>
                    <a:lnTo>
                      <a:pt x="190" y="563"/>
                    </a:lnTo>
                    <a:lnTo>
                      <a:pt x="192" y="561"/>
                    </a:lnTo>
                    <a:lnTo>
                      <a:pt x="197" y="559"/>
                    </a:lnTo>
                    <a:lnTo>
                      <a:pt x="201" y="559"/>
                    </a:lnTo>
                    <a:lnTo>
                      <a:pt x="204" y="559"/>
                    </a:lnTo>
                    <a:lnTo>
                      <a:pt x="206" y="558"/>
                    </a:lnTo>
                    <a:lnTo>
                      <a:pt x="208" y="558"/>
                    </a:lnTo>
                    <a:lnTo>
                      <a:pt x="210" y="556"/>
                    </a:lnTo>
                    <a:lnTo>
                      <a:pt x="212" y="554"/>
                    </a:lnTo>
                    <a:lnTo>
                      <a:pt x="212" y="552"/>
                    </a:lnTo>
                    <a:lnTo>
                      <a:pt x="212" y="549"/>
                    </a:lnTo>
                    <a:lnTo>
                      <a:pt x="210" y="545"/>
                    </a:lnTo>
                    <a:lnTo>
                      <a:pt x="210" y="542"/>
                    </a:lnTo>
                    <a:lnTo>
                      <a:pt x="210" y="540"/>
                    </a:lnTo>
                    <a:lnTo>
                      <a:pt x="212" y="540"/>
                    </a:lnTo>
                    <a:lnTo>
                      <a:pt x="212" y="538"/>
                    </a:lnTo>
                    <a:lnTo>
                      <a:pt x="212" y="536"/>
                    </a:lnTo>
                    <a:lnTo>
                      <a:pt x="212" y="533"/>
                    </a:lnTo>
                    <a:lnTo>
                      <a:pt x="212" y="529"/>
                    </a:lnTo>
                    <a:lnTo>
                      <a:pt x="210" y="526"/>
                    </a:lnTo>
                    <a:lnTo>
                      <a:pt x="210" y="522"/>
                    </a:lnTo>
                    <a:lnTo>
                      <a:pt x="212" y="519"/>
                    </a:lnTo>
                    <a:lnTo>
                      <a:pt x="212" y="515"/>
                    </a:lnTo>
                    <a:lnTo>
                      <a:pt x="212" y="510"/>
                    </a:lnTo>
                    <a:lnTo>
                      <a:pt x="212" y="504"/>
                    </a:lnTo>
                    <a:lnTo>
                      <a:pt x="210" y="499"/>
                    </a:lnTo>
                    <a:lnTo>
                      <a:pt x="210" y="496"/>
                    </a:lnTo>
                    <a:lnTo>
                      <a:pt x="212" y="492"/>
                    </a:lnTo>
                    <a:lnTo>
                      <a:pt x="213" y="490"/>
                    </a:lnTo>
                    <a:lnTo>
                      <a:pt x="213" y="488"/>
                    </a:lnTo>
                    <a:lnTo>
                      <a:pt x="213" y="487"/>
                    </a:lnTo>
                    <a:lnTo>
                      <a:pt x="213" y="483"/>
                    </a:lnTo>
                    <a:lnTo>
                      <a:pt x="215" y="480"/>
                    </a:lnTo>
                    <a:lnTo>
                      <a:pt x="215" y="476"/>
                    </a:lnTo>
                    <a:lnTo>
                      <a:pt x="217" y="472"/>
                    </a:lnTo>
                    <a:lnTo>
                      <a:pt x="219" y="471"/>
                    </a:lnTo>
                    <a:lnTo>
                      <a:pt x="219" y="467"/>
                    </a:lnTo>
                    <a:lnTo>
                      <a:pt x="220" y="465"/>
                    </a:lnTo>
                    <a:lnTo>
                      <a:pt x="222" y="465"/>
                    </a:lnTo>
                    <a:lnTo>
                      <a:pt x="226" y="464"/>
                    </a:lnTo>
                    <a:lnTo>
                      <a:pt x="228" y="464"/>
                    </a:lnTo>
                    <a:lnTo>
                      <a:pt x="229" y="460"/>
                    </a:lnTo>
                    <a:lnTo>
                      <a:pt x="231" y="458"/>
                    </a:lnTo>
                    <a:lnTo>
                      <a:pt x="233" y="455"/>
                    </a:lnTo>
                    <a:lnTo>
                      <a:pt x="233" y="453"/>
                    </a:lnTo>
                    <a:lnTo>
                      <a:pt x="235" y="453"/>
                    </a:lnTo>
                    <a:lnTo>
                      <a:pt x="236" y="453"/>
                    </a:lnTo>
                    <a:lnTo>
                      <a:pt x="238" y="455"/>
                    </a:lnTo>
                    <a:lnTo>
                      <a:pt x="240" y="455"/>
                    </a:lnTo>
                    <a:lnTo>
                      <a:pt x="242" y="455"/>
                    </a:lnTo>
                    <a:lnTo>
                      <a:pt x="242" y="453"/>
                    </a:lnTo>
                    <a:lnTo>
                      <a:pt x="240" y="451"/>
                    </a:lnTo>
                    <a:lnTo>
                      <a:pt x="240" y="449"/>
                    </a:lnTo>
                    <a:lnTo>
                      <a:pt x="242" y="448"/>
                    </a:lnTo>
                    <a:lnTo>
                      <a:pt x="243" y="448"/>
                    </a:lnTo>
                    <a:lnTo>
                      <a:pt x="245" y="446"/>
                    </a:lnTo>
                    <a:lnTo>
                      <a:pt x="245" y="444"/>
                    </a:lnTo>
                    <a:lnTo>
                      <a:pt x="247" y="444"/>
                    </a:lnTo>
                    <a:lnTo>
                      <a:pt x="249" y="442"/>
                    </a:lnTo>
                    <a:lnTo>
                      <a:pt x="251" y="442"/>
                    </a:lnTo>
                    <a:lnTo>
                      <a:pt x="252" y="442"/>
                    </a:lnTo>
                    <a:lnTo>
                      <a:pt x="252" y="441"/>
                    </a:lnTo>
                    <a:lnTo>
                      <a:pt x="252" y="439"/>
                    </a:lnTo>
                    <a:lnTo>
                      <a:pt x="254" y="439"/>
                    </a:lnTo>
                    <a:lnTo>
                      <a:pt x="254" y="437"/>
                    </a:lnTo>
                    <a:lnTo>
                      <a:pt x="256" y="437"/>
                    </a:lnTo>
                    <a:lnTo>
                      <a:pt x="258" y="439"/>
                    </a:lnTo>
                    <a:lnTo>
                      <a:pt x="259" y="439"/>
                    </a:lnTo>
                    <a:lnTo>
                      <a:pt x="261" y="439"/>
                    </a:lnTo>
                    <a:lnTo>
                      <a:pt x="263" y="439"/>
                    </a:lnTo>
                    <a:lnTo>
                      <a:pt x="263" y="441"/>
                    </a:lnTo>
                    <a:lnTo>
                      <a:pt x="263" y="442"/>
                    </a:lnTo>
                    <a:lnTo>
                      <a:pt x="263" y="444"/>
                    </a:lnTo>
                    <a:lnTo>
                      <a:pt x="265" y="446"/>
                    </a:lnTo>
                    <a:lnTo>
                      <a:pt x="265" y="448"/>
                    </a:lnTo>
                    <a:lnTo>
                      <a:pt x="265" y="449"/>
                    </a:lnTo>
                    <a:lnTo>
                      <a:pt x="265" y="451"/>
                    </a:lnTo>
                    <a:lnTo>
                      <a:pt x="267" y="451"/>
                    </a:lnTo>
                    <a:lnTo>
                      <a:pt x="268" y="449"/>
                    </a:lnTo>
                    <a:lnTo>
                      <a:pt x="268" y="448"/>
                    </a:lnTo>
                    <a:lnTo>
                      <a:pt x="270" y="448"/>
                    </a:lnTo>
                    <a:lnTo>
                      <a:pt x="268" y="444"/>
                    </a:lnTo>
                    <a:lnTo>
                      <a:pt x="270" y="441"/>
                    </a:lnTo>
                    <a:lnTo>
                      <a:pt x="270" y="439"/>
                    </a:lnTo>
                    <a:lnTo>
                      <a:pt x="270" y="437"/>
                    </a:lnTo>
                    <a:lnTo>
                      <a:pt x="272" y="435"/>
                    </a:lnTo>
                    <a:lnTo>
                      <a:pt x="272" y="433"/>
                    </a:lnTo>
                    <a:lnTo>
                      <a:pt x="272" y="432"/>
                    </a:lnTo>
                    <a:lnTo>
                      <a:pt x="272" y="430"/>
                    </a:lnTo>
                    <a:lnTo>
                      <a:pt x="272" y="428"/>
                    </a:lnTo>
                    <a:lnTo>
                      <a:pt x="272" y="426"/>
                    </a:lnTo>
                    <a:lnTo>
                      <a:pt x="272" y="425"/>
                    </a:lnTo>
                    <a:lnTo>
                      <a:pt x="272" y="423"/>
                    </a:lnTo>
                    <a:lnTo>
                      <a:pt x="272" y="421"/>
                    </a:lnTo>
                    <a:lnTo>
                      <a:pt x="272" y="419"/>
                    </a:lnTo>
                    <a:lnTo>
                      <a:pt x="272" y="417"/>
                    </a:lnTo>
                    <a:lnTo>
                      <a:pt x="272" y="416"/>
                    </a:lnTo>
                    <a:lnTo>
                      <a:pt x="272" y="414"/>
                    </a:lnTo>
                    <a:lnTo>
                      <a:pt x="274" y="412"/>
                    </a:lnTo>
                    <a:lnTo>
                      <a:pt x="275" y="412"/>
                    </a:lnTo>
                    <a:lnTo>
                      <a:pt x="279" y="414"/>
                    </a:lnTo>
                    <a:lnTo>
                      <a:pt x="279" y="412"/>
                    </a:lnTo>
                    <a:lnTo>
                      <a:pt x="281" y="412"/>
                    </a:lnTo>
                    <a:lnTo>
                      <a:pt x="283" y="410"/>
                    </a:lnTo>
                    <a:lnTo>
                      <a:pt x="281" y="410"/>
                    </a:lnTo>
                    <a:lnTo>
                      <a:pt x="279" y="410"/>
                    </a:lnTo>
                    <a:lnTo>
                      <a:pt x="277" y="410"/>
                    </a:lnTo>
                    <a:lnTo>
                      <a:pt x="275" y="410"/>
                    </a:lnTo>
                    <a:lnTo>
                      <a:pt x="275" y="409"/>
                    </a:lnTo>
                    <a:lnTo>
                      <a:pt x="274" y="409"/>
                    </a:lnTo>
                    <a:lnTo>
                      <a:pt x="274" y="407"/>
                    </a:lnTo>
                    <a:lnTo>
                      <a:pt x="274" y="405"/>
                    </a:lnTo>
                    <a:lnTo>
                      <a:pt x="275" y="403"/>
                    </a:lnTo>
                    <a:lnTo>
                      <a:pt x="275" y="401"/>
                    </a:lnTo>
                    <a:lnTo>
                      <a:pt x="275" y="400"/>
                    </a:lnTo>
                    <a:lnTo>
                      <a:pt x="274" y="398"/>
                    </a:lnTo>
                    <a:lnTo>
                      <a:pt x="274" y="396"/>
                    </a:lnTo>
                    <a:lnTo>
                      <a:pt x="275" y="394"/>
                    </a:lnTo>
                    <a:lnTo>
                      <a:pt x="277" y="393"/>
                    </a:lnTo>
                    <a:lnTo>
                      <a:pt x="277" y="391"/>
                    </a:lnTo>
                    <a:lnTo>
                      <a:pt x="279" y="391"/>
                    </a:lnTo>
                    <a:lnTo>
                      <a:pt x="279" y="389"/>
                    </a:lnTo>
                    <a:lnTo>
                      <a:pt x="281" y="389"/>
                    </a:lnTo>
                    <a:lnTo>
                      <a:pt x="281" y="387"/>
                    </a:lnTo>
                    <a:lnTo>
                      <a:pt x="283" y="386"/>
                    </a:lnTo>
                    <a:lnTo>
                      <a:pt x="284" y="386"/>
                    </a:lnTo>
                    <a:lnTo>
                      <a:pt x="286" y="387"/>
                    </a:lnTo>
                    <a:lnTo>
                      <a:pt x="288" y="387"/>
                    </a:lnTo>
                    <a:lnTo>
                      <a:pt x="290" y="387"/>
                    </a:lnTo>
                    <a:lnTo>
                      <a:pt x="291" y="386"/>
                    </a:lnTo>
                    <a:lnTo>
                      <a:pt x="291" y="384"/>
                    </a:lnTo>
                    <a:lnTo>
                      <a:pt x="293" y="380"/>
                    </a:lnTo>
                    <a:lnTo>
                      <a:pt x="293" y="378"/>
                    </a:lnTo>
                    <a:lnTo>
                      <a:pt x="293" y="375"/>
                    </a:lnTo>
                    <a:lnTo>
                      <a:pt x="293" y="371"/>
                    </a:lnTo>
                    <a:lnTo>
                      <a:pt x="293" y="370"/>
                    </a:lnTo>
                    <a:lnTo>
                      <a:pt x="291" y="370"/>
                    </a:lnTo>
                    <a:lnTo>
                      <a:pt x="290" y="370"/>
                    </a:lnTo>
                    <a:lnTo>
                      <a:pt x="286" y="370"/>
                    </a:lnTo>
                    <a:lnTo>
                      <a:pt x="283" y="371"/>
                    </a:lnTo>
                    <a:lnTo>
                      <a:pt x="281" y="373"/>
                    </a:lnTo>
                    <a:lnTo>
                      <a:pt x="277" y="373"/>
                    </a:lnTo>
                    <a:lnTo>
                      <a:pt x="275" y="373"/>
                    </a:lnTo>
                    <a:lnTo>
                      <a:pt x="272" y="373"/>
                    </a:lnTo>
                    <a:lnTo>
                      <a:pt x="270" y="375"/>
                    </a:lnTo>
                    <a:lnTo>
                      <a:pt x="267" y="377"/>
                    </a:lnTo>
                    <a:lnTo>
                      <a:pt x="265" y="377"/>
                    </a:lnTo>
                    <a:lnTo>
                      <a:pt x="263" y="377"/>
                    </a:lnTo>
                    <a:lnTo>
                      <a:pt x="261" y="377"/>
                    </a:lnTo>
                    <a:lnTo>
                      <a:pt x="259" y="375"/>
                    </a:lnTo>
                    <a:lnTo>
                      <a:pt x="261" y="373"/>
                    </a:lnTo>
                    <a:lnTo>
                      <a:pt x="263" y="373"/>
                    </a:lnTo>
                    <a:lnTo>
                      <a:pt x="265" y="373"/>
                    </a:lnTo>
                    <a:lnTo>
                      <a:pt x="268" y="371"/>
                    </a:lnTo>
                    <a:lnTo>
                      <a:pt x="272" y="371"/>
                    </a:lnTo>
                    <a:lnTo>
                      <a:pt x="275" y="370"/>
                    </a:lnTo>
                    <a:lnTo>
                      <a:pt x="279" y="370"/>
                    </a:lnTo>
                    <a:lnTo>
                      <a:pt x="281" y="368"/>
                    </a:lnTo>
                    <a:lnTo>
                      <a:pt x="284" y="368"/>
                    </a:lnTo>
                    <a:lnTo>
                      <a:pt x="286" y="366"/>
                    </a:lnTo>
                    <a:lnTo>
                      <a:pt x="290" y="366"/>
                    </a:lnTo>
                    <a:lnTo>
                      <a:pt x="293" y="364"/>
                    </a:lnTo>
                    <a:lnTo>
                      <a:pt x="295" y="364"/>
                    </a:lnTo>
                    <a:lnTo>
                      <a:pt x="297" y="364"/>
                    </a:lnTo>
                    <a:lnTo>
                      <a:pt x="302" y="362"/>
                    </a:lnTo>
                    <a:lnTo>
                      <a:pt x="307" y="361"/>
                    </a:lnTo>
                    <a:lnTo>
                      <a:pt x="313" y="361"/>
                    </a:lnTo>
                    <a:lnTo>
                      <a:pt x="331" y="354"/>
                    </a:lnTo>
                    <a:lnTo>
                      <a:pt x="348" y="346"/>
                    </a:lnTo>
                    <a:lnTo>
                      <a:pt x="362" y="341"/>
                    </a:lnTo>
                    <a:lnTo>
                      <a:pt x="377" y="334"/>
                    </a:lnTo>
                    <a:lnTo>
                      <a:pt x="393" y="327"/>
                    </a:lnTo>
                    <a:lnTo>
                      <a:pt x="403" y="323"/>
                    </a:lnTo>
                    <a:lnTo>
                      <a:pt x="426" y="318"/>
                    </a:lnTo>
                    <a:lnTo>
                      <a:pt x="455" y="309"/>
                    </a:lnTo>
                    <a:lnTo>
                      <a:pt x="476" y="300"/>
                    </a:lnTo>
                    <a:lnTo>
                      <a:pt x="492" y="295"/>
                    </a:lnTo>
                    <a:lnTo>
                      <a:pt x="505" y="291"/>
                    </a:lnTo>
                    <a:lnTo>
                      <a:pt x="521" y="288"/>
                    </a:lnTo>
                    <a:lnTo>
                      <a:pt x="536" y="286"/>
                    </a:lnTo>
                    <a:lnTo>
                      <a:pt x="542" y="284"/>
                    </a:lnTo>
                    <a:lnTo>
                      <a:pt x="547" y="283"/>
                    </a:lnTo>
                    <a:lnTo>
                      <a:pt x="552" y="279"/>
                    </a:lnTo>
                    <a:lnTo>
                      <a:pt x="558" y="277"/>
                    </a:lnTo>
                    <a:lnTo>
                      <a:pt x="565" y="277"/>
                    </a:lnTo>
                    <a:lnTo>
                      <a:pt x="584" y="277"/>
                    </a:lnTo>
                    <a:lnTo>
                      <a:pt x="600" y="275"/>
                    </a:lnTo>
                    <a:lnTo>
                      <a:pt x="606" y="274"/>
                    </a:lnTo>
                    <a:lnTo>
                      <a:pt x="609" y="272"/>
                    </a:lnTo>
                    <a:lnTo>
                      <a:pt x="613" y="268"/>
                    </a:lnTo>
                    <a:lnTo>
                      <a:pt x="618" y="267"/>
                    </a:lnTo>
                    <a:lnTo>
                      <a:pt x="623" y="263"/>
                    </a:lnTo>
                    <a:lnTo>
                      <a:pt x="634" y="260"/>
                    </a:lnTo>
                    <a:lnTo>
                      <a:pt x="650" y="258"/>
                    </a:lnTo>
                    <a:lnTo>
                      <a:pt x="670" y="254"/>
                    </a:lnTo>
                    <a:lnTo>
                      <a:pt x="693" y="247"/>
                    </a:lnTo>
                    <a:lnTo>
                      <a:pt x="719" y="236"/>
                    </a:lnTo>
                    <a:lnTo>
                      <a:pt x="741" y="228"/>
                    </a:lnTo>
                    <a:lnTo>
                      <a:pt x="762" y="220"/>
                    </a:lnTo>
                    <a:lnTo>
                      <a:pt x="785" y="217"/>
                    </a:lnTo>
                    <a:lnTo>
                      <a:pt x="805" y="217"/>
                    </a:lnTo>
                    <a:lnTo>
                      <a:pt x="822" y="215"/>
                    </a:lnTo>
                    <a:lnTo>
                      <a:pt x="837" y="212"/>
                    </a:lnTo>
                    <a:lnTo>
                      <a:pt x="851" y="206"/>
                    </a:lnTo>
                    <a:lnTo>
                      <a:pt x="874" y="197"/>
                    </a:lnTo>
                    <a:lnTo>
                      <a:pt x="893" y="181"/>
                    </a:lnTo>
                    <a:lnTo>
                      <a:pt x="913" y="165"/>
                    </a:lnTo>
                    <a:lnTo>
                      <a:pt x="929" y="149"/>
                    </a:lnTo>
                    <a:lnTo>
                      <a:pt x="936" y="142"/>
                    </a:lnTo>
                    <a:lnTo>
                      <a:pt x="943" y="135"/>
                    </a:lnTo>
                    <a:lnTo>
                      <a:pt x="950" y="128"/>
                    </a:lnTo>
                    <a:lnTo>
                      <a:pt x="956" y="121"/>
                    </a:lnTo>
                    <a:lnTo>
                      <a:pt x="961" y="112"/>
                    </a:lnTo>
                    <a:lnTo>
                      <a:pt x="970" y="98"/>
                    </a:lnTo>
                    <a:lnTo>
                      <a:pt x="982" y="79"/>
                    </a:lnTo>
                    <a:lnTo>
                      <a:pt x="996" y="59"/>
                    </a:lnTo>
                    <a:lnTo>
                      <a:pt x="1014" y="39"/>
                    </a:lnTo>
                    <a:lnTo>
                      <a:pt x="1037" y="20"/>
                    </a:lnTo>
                    <a:lnTo>
                      <a:pt x="1059" y="9"/>
                    </a:lnTo>
                    <a:lnTo>
                      <a:pt x="1078" y="2"/>
                    </a:lnTo>
                    <a:lnTo>
                      <a:pt x="1090" y="0"/>
                    </a:lnTo>
                    <a:close/>
                  </a:path>
                </a:pathLst>
              </a:custGeom>
              <a:solidFill>
                <a:srgbClr val="94A6A3"/>
              </a:solidFill>
              <a:ln w="0">
                <a:solidFill>
                  <a:srgbClr val="94A6A3"/>
                </a:solidFill>
                <a:prstDash val="solid"/>
                <a:round/>
                <a:headEnd/>
                <a:tailEnd/>
              </a:ln>
            </p:spPr>
            <p:txBody>
              <a:bodyPr anchor="b"/>
              <a:lstStyle/>
              <a:p>
                <a:endParaRPr lang="pl-PL"/>
              </a:p>
            </p:txBody>
          </p:sp>
          <p:sp>
            <p:nvSpPr>
              <p:cNvPr id="13" name="Freeform 49"/>
              <p:cNvSpPr>
                <a:spLocks/>
              </p:cNvSpPr>
              <p:nvPr/>
            </p:nvSpPr>
            <p:spPr bwMode="auto">
              <a:xfrm>
                <a:off x="4183516" y="1436412"/>
                <a:ext cx="2233125" cy="1281348"/>
              </a:xfrm>
              <a:custGeom>
                <a:avLst/>
                <a:gdLst>
                  <a:gd name="T0" fmla="*/ 2147483646 w 1588"/>
                  <a:gd name="T1" fmla="*/ 2147483646 h 911"/>
                  <a:gd name="T2" fmla="*/ 2147483646 w 1588"/>
                  <a:gd name="T3" fmla="*/ 2147483646 h 911"/>
                  <a:gd name="T4" fmla="*/ 2147483646 w 1588"/>
                  <a:gd name="T5" fmla="*/ 2147483646 h 911"/>
                  <a:gd name="T6" fmla="*/ 2147483646 w 1588"/>
                  <a:gd name="T7" fmla="*/ 2147483646 h 911"/>
                  <a:gd name="T8" fmla="*/ 2147483646 w 1588"/>
                  <a:gd name="T9" fmla="*/ 2147483646 h 911"/>
                  <a:gd name="T10" fmla="*/ 2147483646 w 1588"/>
                  <a:gd name="T11" fmla="*/ 2147483646 h 911"/>
                  <a:gd name="T12" fmla="*/ 2147483646 w 1588"/>
                  <a:gd name="T13" fmla="*/ 2147483646 h 911"/>
                  <a:gd name="T14" fmla="*/ 2147483646 w 1588"/>
                  <a:gd name="T15" fmla="*/ 2147483646 h 911"/>
                  <a:gd name="T16" fmla="*/ 2147483646 w 1588"/>
                  <a:gd name="T17" fmla="*/ 2147483646 h 911"/>
                  <a:gd name="T18" fmla="*/ 2147483646 w 1588"/>
                  <a:gd name="T19" fmla="*/ 2147483646 h 911"/>
                  <a:gd name="T20" fmla="*/ 2147483646 w 1588"/>
                  <a:gd name="T21" fmla="*/ 2147483646 h 911"/>
                  <a:gd name="T22" fmla="*/ 2147483646 w 1588"/>
                  <a:gd name="T23" fmla="*/ 2147483646 h 911"/>
                  <a:gd name="T24" fmla="*/ 2147483646 w 1588"/>
                  <a:gd name="T25" fmla="*/ 2147483646 h 911"/>
                  <a:gd name="T26" fmla="*/ 2147483646 w 1588"/>
                  <a:gd name="T27" fmla="*/ 2147483646 h 911"/>
                  <a:gd name="T28" fmla="*/ 2147483646 w 1588"/>
                  <a:gd name="T29" fmla="*/ 2147483646 h 911"/>
                  <a:gd name="T30" fmla="*/ 2147483646 w 1588"/>
                  <a:gd name="T31" fmla="*/ 2147483646 h 911"/>
                  <a:gd name="T32" fmla="*/ 2147483646 w 1588"/>
                  <a:gd name="T33" fmla="*/ 2147483646 h 911"/>
                  <a:gd name="T34" fmla="*/ 2147483646 w 1588"/>
                  <a:gd name="T35" fmla="*/ 2147483646 h 911"/>
                  <a:gd name="T36" fmla="*/ 2147483646 w 1588"/>
                  <a:gd name="T37" fmla="*/ 2147483646 h 911"/>
                  <a:gd name="T38" fmla="*/ 2147483646 w 1588"/>
                  <a:gd name="T39" fmla="*/ 2147483646 h 911"/>
                  <a:gd name="T40" fmla="*/ 2147483646 w 1588"/>
                  <a:gd name="T41" fmla="*/ 2147483646 h 911"/>
                  <a:gd name="T42" fmla="*/ 2147483646 w 1588"/>
                  <a:gd name="T43" fmla="*/ 2147483646 h 911"/>
                  <a:gd name="T44" fmla="*/ 2147483646 w 1588"/>
                  <a:gd name="T45" fmla="*/ 2147483646 h 911"/>
                  <a:gd name="T46" fmla="*/ 2147483646 w 1588"/>
                  <a:gd name="T47" fmla="*/ 2147483646 h 911"/>
                  <a:gd name="T48" fmla="*/ 2147483646 w 1588"/>
                  <a:gd name="T49" fmla="*/ 2147483646 h 911"/>
                  <a:gd name="T50" fmla="*/ 2147483646 w 1588"/>
                  <a:gd name="T51" fmla="*/ 2147483646 h 911"/>
                  <a:gd name="T52" fmla="*/ 2147483646 w 1588"/>
                  <a:gd name="T53" fmla="*/ 2147483646 h 911"/>
                  <a:gd name="T54" fmla="*/ 2147483646 w 1588"/>
                  <a:gd name="T55" fmla="*/ 2147483646 h 911"/>
                  <a:gd name="T56" fmla="*/ 2147483646 w 1588"/>
                  <a:gd name="T57" fmla="*/ 2147483646 h 911"/>
                  <a:gd name="T58" fmla="*/ 2147483646 w 1588"/>
                  <a:gd name="T59" fmla="*/ 2147483646 h 911"/>
                  <a:gd name="T60" fmla="*/ 2147483646 w 1588"/>
                  <a:gd name="T61" fmla="*/ 2147483646 h 911"/>
                  <a:gd name="T62" fmla="*/ 2147483646 w 1588"/>
                  <a:gd name="T63" fmla="*/ 2147483646 h 911"/>
                  <a:gd name="T64" fmla="*/ 2147483646 w 1588"/>
                  <a:gd name="T65" fmla="*/ 2147483646 h 911"/>
                  <a:gd name="T66" fmla="*/ 2147483646 w 1588"/>
                  <a:gd name="T67" fmla="*/ 2147483646 h 911"/>
                  <a:gd name="T68" fmla="*/ 2147483646 w 1588"/>
                  <a:gd name="T69" fmla="*/ 2147483646 h 911"/>
                  <a:gd name="T70" fmla="*/ 2147483646 w 1588"/>
                  <a:gd name="T71" fmla="*/ 2147483646 h 911"/>
                  <a:gd name="T72" fmla="*/ 2147483646 w 1588"/>
                  <a:gd name="T73" fmla="*/ 2147483646 h 911"/>
                  <a:gd name="T74" fmla="*/ 2147483646 w 1588"/>
                  <a:gd name="T75" fmla="*/ 2147483646 h 911"/>
                  <a:gd name="T76" fmla="*/ 2147483646 w 1588"/>
                  <a:gd name="T77" fmla="*/ 2147483646 h 911"/>
                  <a:gd name="T78" fmla="*/ 2147483646 w 1588"/>
                  <a:gd name="T79" fmla="*/ 2147483646 h 911"/>
                  <a:gd name="T80" fmla="*/ 2147483646 w 1588"/>
                  <a:gd name="T81" fmla="*/ 2147483646 h 911"/>
                  <a:gd name="T82" fmla="*/ 2147483646 w 1588"/>
                  <a:gd name="T83" fmla="*/ 2147483646 h 911"/>
                  <a:gd name="T84" fmla="*/ 2147483646 w 1588"/>
                  <a:gd name="T85" fmla="*/ 2147483646 h 911"/>
                  <a:gd name="T86" fmla="*/ 2147483646 w 1588"/>
                  <a:gd name="T87" fmla="*/ 2147483646 h 911"/>
                  <a:gd name="T88" fmla="*/ 2147483646 w 1588"/>
                  <a:gd name="T89" fmla="*/ 2147483646 h 911"/>
                  <a:gd name="T90" fmla="*/ 2147483646 w 1588"/>
                  <a:gd name="T91" fmla="*/ 2147483646 h 911"/>
                  <a:gd name="T92" fmla="*/ 2147483646 w 1588"/>
                  <a:gd name="T93" fmla="*/ 2147483646 h 911"/>
                  <a:gd name="T94" fmla="*/ 2147483646 w 1588"/>
                  <a:gd name="T95" fmla="*/ 2147483646 h 911"/>
                  <a:gd name="T96" fmla="*/ 2147483646 w 1588"/>
                  <a:gd name="T97" fmla="*/ 2147483646 h 911"/>
                  <a:gd name="T98" fmla="*/ 2147483646 w 1588"/>
                  <a:gd name="T99" fmla="*/ 2147483646 h 911"/>
                  <a:gd name="T100" fmla="*/ 2147483646 w 1588"/>
                  <a:gd name="T101" fmla="*/ 2147483646 h 911"/>
                  <a:gd name="T102" fmla="*/ 2147483646 w 1588"/>
                  <a:gd name="T103" fmla="*/ 2147483646 h 911"/>
                  <a:gd name="T104" fmla="*/ 2147483646 w 1588"/>
                  <a:gd name="T105" fmla="*/ 2147483646 h 911"/>
                  <a:gd name="T106" fmla="*/ 2147483646 w 1588"/>
                  <a:gd name="T107" fmla="*/ 2147483646 h 911"/>
                  <a:gd name="T108" fmla="*/ 2147483646 w 1588"/>
                  <a:gd name="T109" fmla="*/ 2147483646 h 911"/>
                  <a:gd name="T110" fmla="*/ 2147483646 w 1588"/>
                  <a:gd name="T111" fmla="*/ 2147483646 h 911"/>
                  <a:gd name="T112" fmla="*/ 2147483646 w 1588"/>
                  <a:gd name="T113" fmla="*/ 2147483646 h 911"/>
                  <a:gd name="T114" fmla="*/ 2147483646 w 1588"/>
                  <a:gd name="T115" fmla="*/ 2147483646 h 911"/>
                  <a:gd name="T116" fmla="*/ 2147483646 w 1588"/>
                  <a:gd name="T117" fmla="*/ 2147483646 h 911"/>
                  <a:gd name="T118" fmla="*/ 2147483646 w 1588"/>
                  <a:gd name="T119" fmla="*/ 2147483646 h 911"/>
                  <a:gd name="T120" fmla="*/ 2147483646 w 1588"/>
                  <a:gd name="T121" fmla="*/ 2147483646 h 911"/>
                  <a:gd name="T122" fmla="*/ 2147483646 w 1588"/>
                  <a:gd name="T123" fmla="*/ 2147483646 h 911"/>
                  <a:gd name="T124" fmla="*/ 2147483646 w 1588"/>
                  <a:gd name="T125" fmla="*/ 2147483646 h 91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588" h="911">
                    <a:moveTo>
                      <a:pt x="279" y="0"/>
                    </a:moveTo>
                    <a:lnTo>
                      <a:pt x="284" y="0"/>
                    </a:lnTo>
                    <a:lnTo>
                      <a:pt x="295" y="2"/>
                    </a:lnTo>
                    <a:lnTo>
                      <a:pt x="315" y="2"/>
                    </a:lnTo>
                    <a:lnTo>
                      <a:pt x="343" y="4"/>
                    </a:lnTo>
                    <a:lnTo>
                      <a:pt x="377" y="7"/>
                    </a:lnTo>
                    <a:lnTo>
                      <a:pt x="412" y="11"/>
                    </a:lnTo>
                    <a:lnTo>
                      <a:pt x="449" y="16"/>
                    </a:lnTo>
                    <a:lnTo>
                      <a:pt x="483" y="23"/>
                    </a:lnTo>
                    <a:lnTo>
                      <a:pt x="519" y="32"/>
                    </a:lnTo>
                    <a:lnTo>
                      <a:pt x="561" y="39"/>
                    </a:lnTo>
                    <a:lnTo>
                      <a:pt x="606" y="46"/>
                    </a:lnTo>
                    <a:lnTo>
                      <a:pt x="652" y="53"/>
                    </a:lnTo>
                    <a:lnTo>
                      <a:pt x="696" y="59"/>
                    </a:lnTo>
                    <a:lnTo>
                      <a:pt x="737" y="62"/>
                    </a:lnTo>
                    <a:lnTo>
                      <a:pt x="769" y="64"/>
                    </a:lnTo>
                    <a:lnTo>
                      <a:pt x="803" y="66"/>
                    </a:lnTo>
                    <a:lnTo>
                      <a:pt x="840" y="69"/>
                    </a:lnTo>
                    <a:lnTo>
                      <a:pt x="885" y="73"/>
                    </a:lnTo>
                    <a:lnTo>
                      <a:pt x="934" y="76"/>
                    </a:lnTo>
                    <a:lnTo>
                      <a:pt x="991" y="78"/>
                    </a:lnTo>
                    <a:lnTo>
                      <a:pt x="1057" y="78"/>
                    </a:lnTo>
                    <a:lnTo>
                      <a:pt x="1099" y="76"/>
                    </a:lnTo>
                    <a:lnTo>
                      <a:pt x="1146" y="75"/>
                    </a:lnTo>
                    <a:lnTo>
                      <a:pt x="1193" y="73"/>
                    </a:lnTo>
                    <a:lnTo>
                      <a:pt x="1240" y="71"/>
                    </a:lnTo>
                    <a:lnTo>
                      <a:pt x="1286" y="69"/>
                    </a:lnTo>
                    <a:lnTo>
                      <a:pt x="1327" y="66"/>
                    </a:lnTo>
                    <a:lnTo>
                      <a:pt x="1362" y="64"/>
                    </a:lnTo>
                    <a:lnTo>
                      <a:pt x="1391" y="64"/>
                    </a:lnTo>
                    <a:lnTo>
                      <a:pt x="1410" y="62"/>
                    </a:lnTo>
                    <a:lnTo>
                      <a:pt x="1421" y="62"/>
                    </a:lnTo>
                    <a:lnTo>
                      <a:pt x="1430" y="62"/>
                    </a:lnTo>
                    <a:lnTo>
                      <a:pt x="1447" y="60"/>
                    </a:lnTo>
                    <a:lnTo>
                      <a:pt x="1469" y="60"/>
                    </a:lnTo>
                    <a:lnTo>
                      <a:pt x="1495" y="59"/>
                    </a:lnTo>
                    <a:lnTo>
                      <a:pt x="1520" y="59"/>
                    </a:lnTo>
                    <a:lnTo>
                      <a:pt x="1542" y="57"/>
                    </a:lnTo>
                    <a:lnTo>
                      <a:pt x="1559" y="55"/>
                    </a:lnTo>
                    <a:lnTo>
                      <a:pt x="1568" y="55"/>
                    </a:lnTo>
                    <a:lnTo>
                      <a:pt x="1573" y="55"/>
                    </a:lnTo>
                    <a:lnTo>
                      <a:pt x="1577" y="53"/>
                    </a:lnTo>
                    <a:lnTo>
                      <a:pt x="1579" y="53"/>
                    </a:lnTo>
                    <a:lnTo>
                      <a:pt x="1581" y="55"/>
                    </a:lnTo>
                    <a:lnTo>
                      <a:pt x="1581" y="57"/>
                    </a:lnTo>
                    <a:lnTo>
                      <a:pt x="1582" y="59"/>
                    </a:lnTo>
                    <a:lnTo>
                      <a:pt x="1581" y="62"/>
                    </a:lnTo>
                    <a:lnTo>
                      <a:pt x="1581" y="66"/>
                    </a:lnTo>
                    <a:lnTo>
                      <a:pt x="1581" y="68"/>
                    </a:lnTo>
                    <a:lnTo>
                      <a:pt x="1582" y="71"/>
                    </a:lnTo>
                    <a:lnTo>
                      <a:pt x="1584" y="73"/>
                    </a:lnTo>
                    <a:lnTo>
                      <a:pt x="1586" y="75"/>
                    </a:lnTo>
                    <a:lnTo>
                      <a:pt x="1588" y="78"/>
                    </a:lnTo>
                    <a:lnTo>
                      <a:pt x="1588" y="80"/>
                    </a:lnTo>
                    <a:lnTo>
                      <a:pt x="1586" y="84"/>
                    </a:lnTo>
                    <a:lnTo>
                      <a:pt x="1584" y="84"/>
                    </a:lnTo>
                    <a:lnTo>
                      <a:pt x="1582" y="87"/>
                    </a:lnTo>
                    <a:lnTo>
                      <a:pt x="1581" y="91"/>
                    </a:lnTo>
                    <a:lnTo>
                      <a:pt x="1579" y="94"/>
                    </a:lnTo>
                    <a:lnTo>
                      <a:pt x="1579" y="96"/>
                    </a:lnTo>
                    <a:lnTo>
                      <a:pt x="1579" y="98"/>
                    </a:lnTo>
                    <a:lnTo>
                      <a:pt x="1577" y="98"/>
                    </a:lnTo>
                    <a:lnTo>
                      <a:pt x="1575" y="96"/>
                    </a:lnTo>
                    <a:lnTo>
                      <a:pt x="1572" y="96"/>
                    </a:lnTo>
                    <a:lnTo>
                      <a:pt x="1568" y="96"/>
                    </a:lnTo>
                    <a:lnTo>
                      <a:pt x="1565" y="96"/>
                    </a:lnTo>
                    <a:lnTo>
                      <a:pt x="1559" y="98"/>
                    </a:lnTo>
                    <a:lnTo>
                      <a:pt x="1556" y="101"/>
                    </a:lnTo>
                    <a:lnTo>
                      <a:pt x="1550" y="103"/>
                    </a:lnTo>
                    <a:lnTo>
                      <a:pt x="1547" y="105"/>
                    </a:lnTo>
                    <a:lnTo>
                      <a:pt x="1545" y="107"/>
                    </a:lnTo>
                    <a:lnTo>
                      <a:pt x="1543" y="108"/>
                    </a:lnTo>
                    <a:lnTo>
                      <a:pt x="1540" y="110"/>
                    </a:lnTo>
                    <a:lnTo>
                      <a:pt x="1536" y="110"/>
                    </a:lnTo>
                    <a:lnTo>
                      <a:pt x="1533" y="110"/>
                    </a:lnTo>
                    <a:lnTo>
                      <a:pt x="1531" y="107"/>
                    </a:lnTo>
                    <a:lnTo>
                      <a:pt x="1527" y="105"/>
                    </a:lnTo>
                    <a:lnTo>
                      <a:pt x="1522" y="103"/>
                    </a:lnTo>
                    <a:lnTo>
                      <a:pt x="1520" y="103"/>
                    </a:lnTo>
                    <a:lnTo>
                      <a:pt x="1518" y="107"/>
                    </a:lnTo>
                    <a:lnTo>
                      <a:pt x="1517" y="108"/>
                    </a:lnTo>
                    <a:lnTo>
                      <a:pt x="1513" y="110"/>
                    </a:lnTo>
                    <a:lnTo>
                      <a:pt x="1510" y="112"/>
                    </a:lnTo>
                    <a:lnTo>
                      <a:pt x="1506" y="116"/>
                    </a:lnTo>
                    <a:lnTo>
                      <a:pt x="1504" y="119"/>
                    </a:lnTo>
                    <a:lnTo>
                      <a:pt x="1501" y="119"/>
                    </a:lnTo>
                    <a:lnTo>
                      <a:pt x="1497" y="119"/>
                    </a:lnTo>
                    <a:lnTo>
                      <a:pt x="1495" y="119"/>
                    </a:lnTo>
                    <a:lnTo>
                      <a:pt x="1492" y="119"/>
                    </a:lnTo>
                    <a:lnTo>
                      <a:pt x="1490" y="121"/>
                    </a:lnTo>
                    <a:lnTo>
                      <a:pt x="1490" y="123"/>
                    </a:lnTo>
                    <a:lnTo>
                      <a:pt x="1488" y="126"/>
                    </a:lnTo>
                    <a:lnTo>
                      <a:pt x="1486" y="128"/>
                    </a:lnTo>
                    <a:lnTo>
                      <a:pt x="1485" y="130"/>
                    </a:lnTo>
                    <a:lnTo>
                      <a:pt x="1481" y="130"/>
                    </a:lnTo>
                    <a:lnTo>
                      <a:pt x="1478" y="128"/>
                    </a:lnTo>
                    <a:lnTo>
                      <a:pt x="1474" y="130"/>
                    </a:lnTo>
                    <a:lnTo>
                      <a:pt x="1472" y="130"/>
                    </a:lnTo>
                    <a:lnTo>
                      <a:pt x="1469" y="128"/>
                    </a:lnTo>
                    <a:lnTo>
                      <a:pt x="1465" y="130"/>
                    </a:lnTo>
                    <a:lnTo>
                      <a:pt x="1465" y="133"/>
                    </a:lnTo>
                    <a:lnTo>
                      <a:pt x="1465" y="137"/>
                    </a:lnTo>
                    <a:lnTo>
                      <a:pt x="1465" y="140"/>
                    </a:lnTo>
                    <a:lnTo>
                      <a:pt x="1465" y="142"/>
                    </a:lnTo>
                    <a:lnTo>
                      <a:pt x="1463" y="144"/>
                    </a:lnTo>
                    <a:lnTo>
                      <a:pt x="1463" y="146"/>
                    </a:lnTo>
                    <a:lnTo>
                      <a:pt x="1462" y="146"/>
                    </a:lnTo>
                    <a:lnTo>
                      <a:pt x="1460" y="146"/>
                    </a:lnTo>
                    <a:lnTo>
                      <a:pt x="1458" y="147"/>
                    </a:lnTo>
                    <a:lnTo>
                      <a:pt x="1456" y="149"/>
                    </a:lnTo>
                    <a:lnTo>
                      <a:pt x="1455" y="151"/>
                    </a:lnTo>
                    <a:lnTo>
                      <a:pt x="1451" y="153"/>
                    </a:lnTo>
                    <a:lnTo>
                      <a:pt x="1446" y="155"/>
                    </a:lnTo>
                    <a:lnTo>
                      <a:pt x="1442" y="155"/>
                    </a:lnTo>
                    <a:lnTo>
                      <a:pt x="1440" y="156"/>
                    </a:lnTo>
                    <a:lnTo>
                      <a:pt x="1439" y="158"/>
                    </a:lnTo>
                    <a:lnTo>
                      <a:pt x="1440" y="160"/>
                    </a:lnTo>
                    <a:lnTo>
                      <a:pt x="1444" y="160"/>
                    </a:lnTo>
                    <a:lnTo>
                      <a:pt x="1447" y="162"/>
                    </a:lnTo>
                    <a:lnTo>
                      <a:pt x="1447" y="163"/>
                    </a:lnTo>
                    <a:lnTo>
                      <a:pt x="1449" y="165"/>
                    </a:lnTo>
                    <a:lnTo>
                      <a:pt x="1449" y="167"/>
                    </a:lnTo>
                    <a:lnTo>
                      <a:pt x="1453" y="167"/>
                    </a:lnTo>
                    <a:lnTo>
                      <a:pt x="1455" y="169"/>
                    </a:lnTo>
                    <a:lnTo>
                      <a:pt x="1455" y="171"/>
                    </a:lnTo>
                    <a:lnTo>
                      <a:pt x="1455" y="172"/>
                    </a:lnTo>
                    <a:lnTo>
                      <a:pt x="1455" y="174"/>
                    </a:lnTo>
                    <a:lnTo>
                      <a:pt x="1458" y="178"/>
                    </a:lnTo>
                    <a:lnTo>
                      <a:pt x="1462" y="179"/>
                    </a:lnTo>
                    <a:lnTo>
                      <a:pt x="1463" y="183"/>
                    </a:lnTo>
                    <a:lnTo>
                      <a:pt x="1463" y="185"/>
                    </a:lnTo>
                    <a:lnTo>
                      <a:pt x="1463" y="186"/>
                    </a:lnTo>
                    <a:lnTo>
                      <a:pt x="1463" y="188"/>
                    </a:lnTo>
                    <a:lnTo>
                      <a:pt x="1465" y="190"/>
                    </a:lnTo>
                    <a:lnTo>
                      <a:pt x="1467" y="192"/>
                    </a:lnTo>
                    <a:lnTo>
                      <a:pt x="1469" y="195"/>
                    </a:lnTo>
                    <a:lnTo>
                      <a:pt x="1470" y="199"/>
                    </a:lnTo>
                    <a:lnTo>
                      <a:pt x="1472" y="201"/>
                    </a:lnTo>
                    <a:lnTo>
                      <a:pt x="1476" y="204"/>
                    </a:lnTo>
                    <a:lnTo>
                      <a:pt x="1481" y="204"/>
                    </a:lnTo>
                    <a:lnTo>
                      <a:pt x="1485" y="204"/>
                    </a:lnTo>
                    <a:lnTo>
                      <a:pt x="1490" y="202"/>
                    </a:lnTo>
                    <a:lnTo>
                      <a:pt x="1492" y="201"/>
                    </a:lnTo>
                    <a:lnTo>
                      <a:pt x="1494" y="199"/>
                    </a:lnTo>
                    <a:lnTo>
                      <a:pt x="1495" y="199"/>
                    </a:lnTo>
                    <a:lnTo>
                      <a:pt x="1497" y="201"/>
                    </a:lnTo>
                    <a:lnTo>
                      <a:pt x="1499" y="202"/>
                    </a:lnTo>
                    <a:lnTo>
                      <a:pt x="1501" y="206"/>
                    </a:lnTo>
                    <a:lnTo>
                      <a:pt x="1502" y="211"/>
                    </a:lnTo>
                    <a:lnTo>
                      <a:pt x="1504" y="215"/>
                    </a:lnTo>
                    <a:lnTo>
                      <a:pt x="1506" y="215"/>
                    </a:lnTo>
                    <a:lnTo>
                      <a:pt x="1508" y="217"/>
                    </a:lnTo>
                    <a:lnTo>
                      <a:pt x="1510" y="220"/>
                    </a:lnTo>
                    <a:lnTo>
                      <a:pt x="1513" y="222"/>
                    </a:lnTo>
                    <a:lnTo>
                      <a:pt x="1515" y="226"/>
                    </a:lnTo>
                    <a:lnTo>
                      <a:pt x="1515" y="227"/>
                    </a:lnTo>
                    <a:lnTo>
                      <a:pt x="1515" y="229"/>
                    </a:lnTo>
                    <a:lnTo>
                      <a:pt x="1515" y="231"/>
                    </a:lnTo>
                    <a:lnTo>
                      <a:pt x="1513" y="236"/>
                    </a:lnTo>
                    <a:lnTo>
                      <a:pt x="1513" y="240"/>
                    </a:lnTo>
                    <a:lnTo>
                      <a:pt x="1511" y="240"/>
                    </a:lnTo>
                    <a:lnTo>
                      <a:pt x="1510" y="241"/>
                    </a:lnTo>
                    <a:lnTo>
                      <a:pt x="1508" y="241"/>
                    </a:lnTo>
                    <a:lnTo>
                      <a:pt x="1506" y="240"/>
                    </a:lnTo>
                    <a:lnTo>
                      <a:pt x="1504" y="240"/>
                    </a:lnTo>
                    <a:lnTo>
                      <a:pt x="1502" y="241"/>
                    </a:lnTo>
                    <a:lnTo>
                      <a:pt x="1501" y="243"/>
                    </a:lnTo>
                    <a:lnTo>
                      <a:pt x="1499" y="245"/>
                    </a:lnTo>
                    <a:lnTo>
                      <a:pt x="1497" y="245"/>
                    </a:lnTo>
                    <a:lnTo>
                      <a:pt x="1495" y="247"/>
                    </a:lnTo>
                    <a:lnTo>
                      <a:pt x="1495" y="249"/>
                    </a:lnTo>
                    <a:lnTo>
                      <a:pt x="1495" y="250"/>
                    </a:lnTo>
                    <a:lnTo>
                      <a:pt x="1495" y="254"/>
                    </a:lnTo>
                    <a:lnTo>
                      <a:pt x="1495" y="256"/>
                    </a:lnTo>
                    <a:lnTo>
                      <a:pt x="1497" y="257"/>
                    </a:lnTo>
                    <a:lnTo>
                      <a:pt x="1499" y="259"/>
                    </a:lnTo>
                    <a:lnTo>
                      <a:pt x="1499" y="263"/>
                    </a:lnTo>
                    <a:lnTo>
                      <a:pt x="1499" y="268"/>
                    </a:lnTo>
                    <a:lnTo>
                      <a:pt x="1501" y="270"/>
                    </a:lnTo>
                    <a:lnTo>
                      <a:pt x="1502" y="272"/>
                    </a:lnTo>
                    <a:lnTo>
                      <a:pt x="1504" y="273"/>
                    </a:lnTo>
                    <a:lnTo>
                      <a:pt x="1506" y="275"/>
                    </a:lnTo>
                    <a:lnTo>
                      <a:pt x="1510" y="277"/>
                    </a:lnTo>
                    <a:lnTo>
                      <a:pt x="1513" y="279"/>
                    </a:lnTo>
                    <a:lnTo>
                      <a:pt x="1517" y="281"/>
                    </a:lnTo>
                    <a:lnTo>
                      <a:pt x="1522" y="282"/>
                    </a:lnTo>
                    <a:lnTo>
                      <a:pt x="1526" y="286"/>
                    </a:lnTo>
                    <a:lnTo>
                      <a:pt x="1527" y="288"/>
                    </a:lnTo>
                    <a:lnTo>
                      <a:pt x="1527" y="289"/>
                    </a:lnTo>
                    <a:lnTo>
                      <a:pt x="1527" y="291"/>
                    </a:lnTo>
                    <a:lnTo>
                      <a:pt x="1527" y="293"/>
                    </a:lnTo>
                    <a:lnTo>
                      <a:pt x="1529" y="295"/>
                    </a:lnTo>
                    <a:lnTo>
                      <a:pt x="1534" y="297"/>
                    </a:lnTo>
                    <a:lnTo>
                      <a:pt x="1536" y="298"/>
                    </a:lnTo>
                    <a:lnTo>
                      <a:pt x="1536" y="302"/>
                    </a:lnTo>
                    <a:lnTo>
                      <a:pt x="1536" y="305"/>
                    </a:lnTo>
                    <a:lnTo>
                      <a:pt x="1536" y="309"/>
                    </a:lnTo>
                    <a:lnTo>
                      <a:pt x="1536" y="314"/>
                    </a:lnTo>
                    <a:lnTo>
                      <a:pt x="1534" y="318"/>
                    </a:lnTo>
                    <a:lnTo>
                      <a:pt x="1534" y="321"/>
                    </a:lnTo>
                    <a:lnTo>
                      <a:pt x="1536" y="325"/>
                    </a:lnTo>
                    <a:lnTo>
                      <a:pt x="1538" y="328"/>
                    </a:lnTo>
                    <a:lnTo>
                      <a:pt x="1540" y="330"/>
                    </a:lnTo>
                    <a:lnTo>
                      <a:pt x="1540" y="332"/>
                    </a:lnTo>
                    <a:lnTo>
                      <a:pt x="1542" y="334"/>
                    </a:lnTo>
                    <a:lnTo>
                      <a:pt x="1543" y="336"/>
                    </a:lnTo>
                    <a:lnTo>
                      <a:pt x="1547" y="337"/>
                    </a:lnTo>
                    <a:lnTo>
                      <a:pt x="1550" y="339"/>
                    </a:lnTo>
                    <a:lnTo>
                      <a:pt x="1552" y="343"/>
                    </a:lnTo>
                    <a:lnTo>
                      <a:pt x="1556" y="346"/>
                    </a:lnTo>
                    <a:lnTo>
                      <a:pt x="1557" y="350"/>
                    </a:lnTo>
                    <a:lnTo>
                      <a:pt x="1561" y="353"/>
                    </a:lnTo>
                    <a:lnTo>
                      <a:pt x="1565" y="355"/>
                    </a:lnTo>
                    <a:lnTo>
                      <a:pt x="1568" y="357"/>
                    </a:lnTo>
                    <a:lnTo>
                      <a:pt x="1570" y="357"/>
                    </a:lnTo>
                    <a:lnTo>
                      <a:pt x="1572" y="359"/>
                    </a:lnTo>
                    <a:lnTo>
                      <a:pt x="1572" y="362"/>
                    </a:lnTo>
                    <a:lnTo>
                      <a:pt x="1572" y="367"/>
                    </a:lnTo>
                    <a:lnTo>
                      <a:pt x="1572" y="371"/>
                    </a:lnTo>
                    <a:lnTo>
                      <a:pt x="1572" y="375"/>
                    </a:lnTo>
                    <a:lnTo>
                      <a:pt x="1573" y="378"/>
                    </a:lnTo>
                    <a:lnTo>
                      <a:pt x="1573" y="380"/>
                    </a:lnTo>
                    <a:lnTo>
                      <a:pt x="1575" y="383"/>
                    </a:lnTo>
                    <a:lnTo>
                      <a:pt x="1575" y="387"/>
                    </a:lnTo>
                    <a:lnTo>
                      <a:pt x="1577" y="391"/>
                    </a:lnTo>
                    <a:lnTo>
                      <a:pt x="1577" y="394"/>
                    </a:lnTo>
                    <a:lnTo>
                      <a:pt x="1577" y="396"/>
                    </a:lnTo>
                    <a:lnTo>
                      <a:pt x="1573" y="399"/>
                    </a:lnTo>
                    <a:lnTo>
                      <a:pt x="1572" y="401"/>
                    </a:lnTo>
                    <a:lnTo>
                      <a:pt x="1570" y="405"/>
                    </a:lnTo>
                    <a:lnTo>
                      <a:pt x="1566" y="405"/>
                    </a:lnTo>
                    <a:lnTo>
                      <a:pt x="1561" y="407"/>
                    </a:lnTo>
                    <a:lnTo>
                      <a:pt x="1557" y="408"/>
                    </a:lnTo>
                    <a:lnTo>
                      <a:pt x="1556" y="410"/>
                    </a:lnTo>
                    <a:lnTo>
                      <a:pt x="1556" y="412"/>
                    </a:lnTo>
                    <a:lnTo>
                      <a:pt x="1554" y="415"/>
                    </a:lnTo>
                    <a:lnTo>
                      <a:pt x="1554" y="417"/>
                    </a:lnTo>
                    <a:lnTo>
                      <a:pt x="1554" y="421"/>
                    </a:lnTo>
                    <a:lnTo>
                      <a:pt x="1550" y="423"/>
                    </a:lnTo>
                    <a:lnTo>
                      <a:pt x="1549" y="424"/>
                    </a:lnTo>
                    <a:lnTo>
                      <a:pt x="1547" y="428"/>
                    </a:lnTo>
                    <a:lnTo>
                      <a:pt x="1545" y="431"/>
                    </a:lnTo>
                    <a:lnTo>
                      <a:pt x="1547" y="435"/>
                    </a:lnTo>
                    <a:lnTo>
                      <a:pt x="1549" y="438"/>
                    </a:lnTo>
                    <a:lnTo>
                      <a:pt x="1550" y="440"/>
                    </a:lnTo>
                    <a:lnTo>
                      <a:pt x="1549" y="444"/>
                    </a:lnTo>
                    <a:lnTo>
                      <a:pt x="1549" y="447"/>
                    </a:lnTo>
                    <a:lnTo>
                      <a:pt x="1545" y="449"/>
                    </a:lnTo>
                    <a:lnTo>
                      <a:pt x="1542" y="451"/>
                    </a:lnTo>
                    <a:lnTo>
                      <a:pt x="1540" y="451"/>
                    </a:lnTo>
                    <a:lnTo>
                      <a:pt x="1540" y="453"/>
                    </a:lnTo>
                    <a:lnTo>
                      <a:pt x="1540" y="454"/>
                    </a:lnTo>
                    <a:lnTo>
                      <a:pt x="1542" y="456"/>
                    </a:lnTo>
                    <a:lnTo>
                      <a:pt x="1542" y="458"/>
                    </a:lnTo>
                    <a:lnTo>
                      <a:pt x="1542" y="460"/>
                    </a:lnTo>
                    <a:lnTo>
                      <a:pt x="1542" y="463"/>
                    </a:lnTo>
                    <a:lnTo>
                      <a:pt x="1542" y="467"/>
                    </a:lnTo>
                    <a:lnTo>
                      <a:pt x="1540" y="469"/>
                    </a:lnTo>
                    <a:lnTo>
                      <a:pt x="1540" y="472"/>
                    </a:lnTo>
                    <a:lnTo>
                      <a:pt x="1540" y="474"/>
                    </a:lnTo>
                    <a:lnTo>
                      <a:pt x="1536" y="476"/>
                    </a:lnTo>
                    <a:lnTo>
                      <a:pt x="1533" y="476"/>
                    </a:lnTo>
                    <a:lnTo>
                      <a:pt x="1529" y="478"/>
                    </a:lnTo>
                    <a:lnTo>
                      <a:pt x="1527" y="478"/>
                    </a:lnTo>
                    <a:lnTo>
                      <a:pt x="1526" y="478"/>
                    </a:lnTo>
                    <a:lnTo>
                      <a:pt x="1522" y="479"/>
                    </a:lnTo>
                    <a:lnTo>
                      <a:pt x="1520" y="481"/>
                    </a:lnTo>
                    <a:lnTo>
                      <a:pt x="1518" y="485"/>
                    </a:lnTo>
                    <a:lnTo>
                      <a:pt x="1518" y="486"/>
                    </a:lnTo>
                    <a:lnTo>
                      <a:pt x="1518" y="488"/>
                    </a:lnTo>
                    <a:lnTo>
                      <a:pt x="1518" y="490"/>
                    </a:lnTo>
                    <a:lnTo>
                      <a:pt x="1517" y="492"/>
                    </a:lnTo>
                    <a:lnTo>
                      <a:pt x="1515" y="495"/>
                    </a:lnTo>
                    <a:lnTo>
                      <a:pt x="1513" y="499"/>
                    </a:lnTo>
                    <a:lnTo>
                      <a:pt x="1510" y="501"/>
                    </a:lnTo>
                    <a:lnTo>
                      <a:pt x="1510" y="502"/>
                    </a:lnTo>
                    <a:lnTo>
                      <a:pt x="1508" y="501"/>
                    </a:lnTo>
                    <a:lnTo>
                      <a:pt x="1504" y="501"/>
                    </a:lnTo>
                    <a:lnTo>
                      <a:pt x="1502" y="499"/>
                    </a:lnTo>
                    <a:lnTo>
                      <a:pt x="1502" y="497"/>
                    </a:lnTo>
                    <a:lnTo>
                      <a:pt x="1501" y="495"/>
                    </a:lnTo>
                    <a:lnTo>
                      <a:pt x="1499" y="492"/>
                    </a:lnTo>
                    <a:lnTo>
                      <a:pt x="1497" y="490"/>
                    </a:lnTo>
                    <a:lnTo>
                      <a:pt x="1495" y="488"/>
                    </a:lnTo>
                    <a:lnTo>
                      <a:pt x="1495" y="490"/>
                    </a:lnTo>
                    <a:lnTo>
                      <a:pt x="1494" y="492"/>
                    </a:lnTo>
                    <a:lnTo>
                      <a:pt x="1490" y="495"/>
                    </a:lnTo>
                    <a:lnTo>
                      <a:pt x="1486" y="497"/>
                    </a:lnTo>
                    <a:lnTo>
                      <a:pt x="1483" y="499"/>
                    </a:lnTo>
                    <a:lnTo>
                      <a:pt x="1481" y="501"/>
                    </a:lnTo>
                    <a:lnTo>
                      <a:pt x="1479" y="504"/>
                    </a:lnTo>
                    <a:lnTo>
                      <a:pt x="1478" y="506"/>
                    </a:lnTo>
                    <a:lnTo>
                      <a:pt x="1476" y="509"/>
                    </a:lnTo>
                    <a:lnTo>
                      <a:pt x="1470" y="511"/>
                    </a:lnTo>
                    <a:lnTo>
                      <a:pt x="1465" y="511"/>
                    </a:lnTo>
                    <a:lnTo>
                      <a:pt x="1462" y="511"/>
                    </a:lnTo>
                    <a:lnTo>
                      <a:pt x="1458" y="511"/>
                    </a:lnTo>
                    <a:lnTo>
                      <a:pt x="1455" y="509"/>
                    </a:lnTo>
                    <a:lnTo>
                      <a:pt x="1451" y="509"/>
                    </a:lnTo>
                    <a:lnTo>
                      <a:pt x="1449" y="509"/>
                    </a:lnTo>
                    <a:lnTo>
                      <a:pt x="1449" y="511"/>
                    </a:lnTo>
                    <a:lnTo>
                      <a:pt x="1447" y="513"/>
                    </a:lnTo>
                    <a:lnTo>
                      <a:pt x="1447" y="515"/>
                    </a:lnTo>
                    <a:lnTo>
                      <a:pt x="1447" y="518"/>
                    </a:lnTo>
                    <a:lnTo>
                      <a:pt x="1447" y="522"/>
                    </a:lnTo>
                    <a:lnTo>
                      <a:pt x="1446" y="525"/>
                    </a:lnTo>
                    <a:lnTo>
                      <a:pt x="1446" y="529"/>
                    </a:lnTo>
                    <a:lnTo>
                      <a:pt x="1444" y="531"/>
                    </a:lnTo>
                    <a:lnTo>
                      <a:pt x="1442" y="531"/>
                    </a:lnTo>
                    <a:lnTo>
                      <a:pt x="1440" y="529"/>
                    </a:lnTo>
                    <a:lnTo>
                      <a:pt x="1439" y="527"/>
                    </a:lnTo>
                    <a:lnTo>
                      <a:pt x="1437" y="525"/>
                    </a:lnTo>
                    <a:lnTo>
                      <a:pt x="1435" y="525"/>
                    </a:lnTo>
                    <a:lnTo>
                      <a:pt x="1433" y="525"/>
                    </a:lnTo>
                    <a:lnTo>
                      <a:pt x="1431" y="525"/>
                    </a:lnTo>
                    <a:lnTo>
                      <a:pt x="1428" y="525"/>
                    </a:lnTo>
                    <a:lnTo>
                      <a:pt x="1424" y="524"/>
                    </a:lnTo>
                    <a:lnTo>
                      <a:pt x="1423" y="522"/>
                    </a:lnTo>
                    <a:lnTo>
                      <a:pt x="1421" y="522"/>
                    </a:lnTo>
                    <a:lnTo>
                      <a:pt x="1419" y="524"/>
                    </a:lnTo>
                    <a:lnTo>
                      <a:pt x="1417" y="524"/>
                    </a:lnTo>
                    <a:lnTo>
                      <a:pt x="1414" y="525"/>
                    </a:lnTo>
                    <a:lnTo>
                      <a:pt x="1412" y="525"/>
                    </a:lnTo>
                    <a:lnTo>
                      <a:pt x="1408" y="527"/>
                    </a:lnTo>
                    <a:lnTo>
                      <a:pt x="1405" y="531"/>
                    </a:lnTo>
                    <a:lnTo>
                      <a:pt x="1399" y="538"/>
                    </a:lnTo>
                    <a:lnTo>
                      <a:pt x="1398" y="540"/>
                    </a:lnTo>
                    <a:lnTo>
                      <a:pt x="1396" y="543"/>
                    </a:lnTo>
                    <a:lnTo>
                      <a:pt x="1394" y="543"/>
                    </a:lnTo>
                    <a:lnTo>
                      <a:pt x="1392" y="545"/>
                    </a:lnTo>
                    <a:lnTo>
                      <a:pt x="1389" y="547"/>
                    </a:lnTo>
                    <a:lnTo>
                      <a:pt x="1385" y="549"/>
                    </a:lnTo>
                    <a:lnTo>
                      <a:pt x="1380" y="549"/>
                    </a:lnTo>
                    <a:lnTo>
                      <a:pt x="1378" y="550"/>
                    </a:lnTo>
                    <a:lnTo>
                      <a:pt x="1376" y="552"/>
                    </a:lnTo>
                    <a:lnTo>
                      <a:pt x="1376" y="556"/>
                    </a:lnTo>
                    <a:lnTo>
                      <a:pt x="1375" y="557"/>
                    </a:lnTo>
                    <a:lnTo>
                      <a:pt x="1371" y="561"/>
                    </a:lnTo>
                    <a:lnTo>
                      <a:pt x="1369" y="566"/>
                    </a:lnTo>
                    <a:lnTo>
                      <a:pt x="1366" y="568"/>
                    </a:lnTo>
                    <a:lnTo>
                      <a:pt x="1364" y="570"/>
                    </a:lnTo>
                    <a:lnTo>
                      <a:pt x="1360" y="573"/>
                    </a:lnTo>
                    <a:lnTo>
                      <a:pt x="1357" y="577"/>
                    </a:lnTo>
                    <a:lnTo>
                      <a:pt x="1355" y="580"/>
                    </a:lnTo>
                    <a:lnTo>
                      <a:pt x="1352" y="584"/>
                    </a:lnTo>
                    <a:lnTo>
                      <a:pt x="1348" y="588"/>
                    </a:lnTo>
                    <a:lnTo>
                      <a:pt x="1343" y="589"/>
                    </a:lnTo>
                    <a:lnTo>
                      <a:pt x="1339" y="591"/>
                    </a:lnTo>
                    <a:lnTo>
                      <a:pt x="1337" y="593"/>
                    </a:lnTo>
                    <a:lnTo>
                      <a:pt x="1336" y="593"/>
                    </a:lnTo>
                    <a:lnTo>
                      <a:pt x="1334" y="595"/>
                    </a:lnTo>
                    <a:lnTo>
                      <a:pt x="1332" y="595"/>
                    </a:lnTo>
                    <a:lnTo>
                      <a:pt x="1330" y="596"/>
                    </a:lnTo>
                    <a:lnTo>
                      <a:pt x="1330" y="598"/>
                    </a:lnTo>
                    <a:lnTo>
                      <a:pt x="1328" y="602"/>
                    </a:lnTo>
                    <a:lnTo>
                      <a:pt x="1327" y="605"/>
                    </a:lnTo>
                    <a:lnTo>
                      <a:pt x="1323" y="607"/>
                    </a:lnTo>
                    <a:lnTo>
                      <a:pt x="1320" y="609"/>
                    </a:lnTo>
                    <a:lnTo>
                      <a:pt x="1316" y="611"/>
                    </a:lnTo>
                    <a:lnTo>
                      <a:pt x="1311" y="614"/>
                    </a:lnTo>
                    <a:lnTo>
                      <a:pt x="1307" y="616"/>
                    </a:lnTo>
                    <a:lnTo>
                      <a:pt x="1304" y="618"/>
                    </a:lnTo>
                    <a:lnTo>
                      <a:pt x="1300" y="618"/>
                    </a:lnTo>
                    <a:lnTo>
                      <a:pt x="1298" y="619"/>
                    </a:lnTo>
                    <a:lnTo>
                      <a:pt x="1295" y="619"/>
                    </a:lnTo>
                    <a:lnTo>
                      <a:pt x="1291" y="619"/>
                    </a:lnTo>
                    <a:lnTo>
                      <a:pt x="1284" y="619"/>
                    </a:lnTo>
                    <a:lnTo>
                      <a:pt x="1280" y="621"/>
                    </a:lnTo>
                    <a:lnTo>
                      <a:pt x="1279" y="623"/>
                    </a:lnTo>
                    <a:lnTo>
                      <a:pt x="1275" y="625"/>
                    </a:lnTo>
                    <a:lnTo>
                      <a:pt x="1272" y="627"/>
                    </a:lnTo>
                    <a:lnTo>
                      <a:pt x="1268" y="628"/>
                    </a:lnTo>
                    <a:lnTo>
                      <a:pt x="1266" y="628"/>
                    </a:lnTo>
                    <a:lnTo>
                      <a:pt x="1266" y="630"/>
                    </a:lnTo>
                    <a:lnTo>
                      <a:pt x="1265" y="634"/>
                    </a:lnTo>
                    <a:lnTo>
                      <a:pt x="1263" y="637"/>
                    </a:lnTo>
                    <a:lnTo>
                      <a:pt x="1263" y="641"/>
                    </a:lnTo>
                    <a:lnTo>
                      <a:pt x="1261" y="644"/>
                    </a:lnTo>
                    <a:lnTo>
                      <a:pt x="1261" y="648"/>
                    </a:lnTo>
                    <a:lnTo>
                      <a:pt x="1261" y="650"/>
                    </a:lnTo>
                    <a:lnTo>
                      <a:pt x="1259" y="650"/>
                    </a:lnTo>
                    <a:lnTo>
                      <a:pt x="1257" y="650"/>
                    </a:lnTo>
                    <a:lnTo>
                      <a:pt x="1256" y="648"/>
                    </a:lnTo>
                    <a:lnTo>
                      <a:pt x="1256" y="646"/>
                    </a:lnTo>
                    <a:lnTo>
                      <a:pt x="1256" y="639"/>
                    </a:lnTo>
                    <a:lnTo>
                      <a:pt x="1254" y="637"/>
                    </a:lnTo>
                    <a:lnTo>
                      <a:pt x="1252" y="635"/>
                    </a:lnTo>
                    <a:lnTo>
                      <a:pt x="1249" y="634"/>
                    </a:lnTo>
                    <a:lnTo>
                      <a:pt x="1247" y="632"/>
                    </a:lnTo>
                    <a:lnTo>
                      <a:pt x="1243" y="632"/>
                    </a:lnTo>
                    <a:lnTo>
                      <a:pt x="1241" y="630"/>
                    </a:lnTo>
                    <a:lnTo>
                      <a:pt x="1240" y="632"/>
                    </a:lnTo>
                    <a:lnTo>
                      <a:pt x="1240" y="634"/>
                    </a:lnTo>
                    <a:lnTo>
                      <a:pt x="1238" y="637"/>
                    </a:lnTo>
                    <a:lnTo>
                      <a:pt x="1236" y="639"/>
                    </a:lnTo>
                    <a:lnTo>
                      <a:pt x="1234" y="641"/>
                    </a:lnTo>
                    <a:lnTo>
                      <a:pt x="1233" y="639"/>
                    </a:lnTo>
                    <a:lnTo>
                      <a:pt x="1231" y="637"/>
                    </a:lnTo>
                    <a:lnTo>
                      <a:pt x="1231" y="635"/>
                    </a:lnTo>
                    <a:lnTo>
                      <a:pt x="1229" y="634"/>
                    </a:lnTo>
                    <a:lnTo>
                      <a:pt x="1227" y="635"/>
                    </a:lnTo>
                    <a:lnTo>
                      <a:pt x="1224" y="637"/>
                    </a:lnTo>
                    <a:lnTo>
                      <a:pt x="1222" y="639"/>
                    </a:lnTo>
                    <a:lnTo>
                      <a:pt x="1218" y="643"/>
                    </a:lnTo>
                    <a:lnTo>
                      <a:pt x="1217" y="644"/>
                    </a:lnTo>
                    <a:lnTo>
                      <a:pt x="1215" y="646"/>
                    </a:lnTo>
                    <a:lnTo>
                      <a:pt x="1213" y="646"/>
                    </a:lnTo>
                    <a:lnTo>
                      <a:pt x="1211" y="646"/>
                    </a:lnTo>
                    <a:lnTo>
                      <a:pt x="1209" y="648"/>
                    </a:lnTo>
                    <a:lnTo>
                      <a:pt x="1208" y="651"/>
                    </a:lnTo>
                    <a:lnTo>
                      <a:pt x="1204" y="655"/>
                    </a:lnTo>
                    <a:lnTo>
                      <a:pt x="1202" y="660"/>
                    </a:lnTo>
                    <a:lnTo>
                      <a:pt x="1201" y="664"/>
                    </a:lnTo>
                    <a:lnTo>
                      <a:pt x="1201" y="667"/>
                    </a:lnTo>
                    <a:lnTo>
                      <a:pt x="1199" y="669"/>
                    </a:lnTo>
                    <a:lnTo>
                      <a:pt x="1197" y="673"/>
                    </a:lnTo>
                    <a:lnTo>
                      <a:pt x="1193" y="674"/>
                    </a:lnTo>
                    <a:lnTo>
                      <a:pt x="1192" y="674"/>
                    </a:lnTo>
                    <a:lnTo>
                      <a:pt x="1190" y="674"/>
                    </a:lnTo>
                    <a:lnTo>
                      <a:pt x="1188" y="673"/>
                    </a:lnTo>
                    <a:lnTo>
                      <a:pt x="1186" y="673"/>
                    </a:lnTo>
                    <a:lnTo>
                      <a:pt x="1183" y="673"/>
                    </a:lnTo>
                    <a:lnTo>
                      <a:pt x="1178" y="674"/>
                    </a:lnTo>
                    <a:lnTo>
                      <a:pt x="1172" y="674"/>
                    </a:lnTo>
                    <a:lnTo>
                      <a:pt x="1170" y="676"/>
                    </a:lnTo>
                    <a:lnTo>
                      <a:pt x="1169" y="674"/>
                    </a:lnTo>
                    <a:lnTo>
                      <a:pt x="1167" y="674"/>
                    </a:lnTo>
                    <a:lnTo>
                      <a:pt x="1167" y="673"/>
                    </a:lnTo>
                    <a:lnTo>
                      <a:pt x="1165" y="671"/>
                    </a:lnTo>
                    <a:lnTo>
                      <a:pt x="1162" y="669"/>
                    </a:lnTo>
                    <a:lnTo>
                      <a:pt x="1160" y="666"/>
                    </a:lnTo>
                    <a:lnTo>
                      <a:pt x="1158" y="664"/>
                    </a:lnTo>
                    <a:lnTo>
                      <a:pt x="1154" y="662"/>
                    </a:lnTo>
                    <a:lnTo>
                      <a:pt x="1151" y="660"/>
                    </a:lnTo>
                    <a:lnTo>
                      <a:pt x="1149" y="660"/>
                    </a:lnTo>
                    <a:lnTo>
                      <a:pt x="1147" y="660"/>
                    </a:lnTo>
                    <a:lnTo>
                      <a:pt x="1146" y="659"/>
                    </a:lnTo>
                    <a:lnTo>
                      <a:pt x="1142" y="657"/>
                    </a:lnTo>
                    <a:lnTo>
                      <a:pt x="1140" y="653"/>
                    </a:lnTo>
                    <a:lnTo>
                      <a:pt x="1138" y="653"/>
                    </a:lnTo>
                    <a:lnTo>
                      <a:pt x="1135" y="651"/>
                    </a:lnTo>
                    <a:lnTo>
                      <a:pt x="1130" y="650"/>
                    </a:lnTo>
                    <a:lnTo>
                      <a:pt x="1122" y="650"/>
                    </a:lnTo>
                    <a:lnTo>
                      <a:pt x="1115" y="650"/>
                    </a:lnTo>
                    <a:lnTo>
                      <a:pt x="1110" y="651"/>
                    </a:lnTo>
                    <a:lnTo>
                      <a:pt x="1105" y="651"/>
                    </a:lnTo>
                    <a:lnTo>
                      <a:pt x="1103" y="651"/>
                    </a:lnTo>
                    <a:lnTo>
                      <a:pt x="1101" y="653"/>
                    </a:lnTo>
                    <a:lnTo>
                      <a:pt x="1099" y="655"/>
                    </a:lnTo>
                    <a:lnTo>
                      <a:pt x="1096" y="657"/>
                    </a:lnTo>
                    <a:lnTo>
                      <a:pt x="1092" y="660"/>
                    </a:lnTo>
                    <a:lnTo>
                      <a:pt x="1090" y="660"/>
                    </a:lnTo>
                    <a:lnTo>
                      <a:pt x="1089" y="660"/>
                    </a:lnTo>
                    <a:lnTo>
                      <a:pt x="1085" y="660"/>
                    </a:lnTo>
                    <a:lnTo>
                      <a:pt x="1083" y="659"/>
                    </a:lnTo>
                    <a:lnTo>
                      <a:pt x="1082" y="660"/>
                    </a:lnTo>
                    <a:lnTo>
                      <a:pt x="1078" y="660"/>
                    </a:lnTo>
                    <a:lnTo>
                      <a:pt x="1075" y="662"/>
                    </a:lnTo>
                    <a:lnTo>
                      <a:pt x="1071" y="660"/>
                    </a:lnTo>
                    <a:lnTo>
                      <a:pt x="1069" y="660"/>
                    </a:lnTo>
                    <a:lnTo>
                      <a:pt x="1067" y="662"/>
                    </a:lnTo>
                    <a:lnTo>
                      <a:pt x="1066" y="664"/>
                    </a:lnTo>
                    <a:lnTo>
                      <a:pt x="1064" y="664"/>
                    </a:lnTo>
                    <a:lnTo>
                      <a:pt x="1062" y="664"/>
                    </a:lnTo>
                    <a:lnTo>
                      <a:pt x="1057" y="664"/>
                    </a:lnTo>
                    <a:lnTo>
                      <a:pt x="1051" y="662"/>
                    </a:lnTo>
                    <a:lnTo>
                      <a:pt x="1046" y="660"/>
                    </a:lnTo>
                    <a:lnTo>
                      <a:pt x="1043" y="660"/>
                    </a:lnTo>
                    <a:lnTo>
                      <a:pt x="1041" y="660"/>
                    </a:lnTo>
                    <a:lnTo>
                      <a:pt x="1039" y="662"/>
                    </a:lnTo>
                    <a:lnTo>
                      <a:pt x="1037" y="664"/>
                    </a:lnTo>
                    <a:lnTo>
                      <a:pt x="1035" y="666"/>
                    </a:lnTo>
                    <a:lnTo>
                      <a:pt x="1034" y="667"/>
                    </a:lnTo>
                    <a:lnTo>
                      <a:pt x="1032" y="669"/>
                    </a:lnTo>
                    <a:lnTo>
                      <a:pt x="1030" y="669"/>
                    </a:lnTo>
                    <a:lnTo>
                      <a:pt x="1023" y="669"/>
                    </a:lnTo>
                    <a:lnTo>
                      <a:pt x="1021" y="669"/>
                    </a:lnTo>
                    <a:lnTo>
                      <a:pt x="1019" y="671"/>
                    </a:lnTo>
                    <a:lnTo>
                      <a:pt x="1016" y="674"/>
                    </a:lnTo>
                    <a:lnTo>
                      <a:pt x="1012" y="678"/>
                    </a:lnTo>
                    <a:lnTo>
                      <a:pt x="1011" y="680"/>
                    </a:lnTo>
                    <a:lnTo>
                      <a:pt x="1007" y="680"/>
                    </a:lnTo>
                    <a:lnTo>
                      <a:pt x="1005" y="680"/>
                    </a:lnTo>
                    <a:lnTo>
                      <a:pt x="1002" y="678"/>
                    </a:lnTo>
                    <a:lnTo>
                      <a:pt x="1000" y="678"/>
                    </a:lnTo>
                    <a:lnTo>
                      <a:pt x="996" y="680"/>
                    </a:lnTo>
                    <a:lnTo>
                      <a:pt x="995" y="682"/>
                    </a:lnTo>
                    <a:lnTo>
                      <a:pt x="995" y="683"/>
                    </a:lnTo>
                    <a:lnTo>
                      <a:pt x="996" y="685"/>
                    </a:lnTo>
                    <a:lnTo>
                      <a:pt x="1000" y="685"/>
                    </a:lnTo>
                    <a:lnTo>
                      <a:pt x="1002" y="687"/>
                    </a:lnTo>
                    <a:lnTo>
                      <a:pt x="1002" y="689"/>
                    </a:lnTo>
                    <a:lnTo>
                      <a:pt x="1005" y="690"/>
                    </a:lnTo>
                    <a:lnTo>
                      <a:pt x="1005" y="692"/>
                    </a:lnTo>
                    <a:lnTo>
                      <a:pt x="1005" y="694"/>
                    </a:lnTo>
                    <a:lnTo>
                      <a:pt x="1003" y="696"/>
                    </a:lnTo>
                    <a:lnTo>
                      <a:pt x="1000" y="698"/>
                    </a:lnTo>
                    <a:lnTo>
                      <a:pt x="996" y="698"/>
                    </a:lnTo>
                    <a:lnTo>
                      <a:pt x="993" y="698"/>
                    </a:lnTo>
                    <a:lnTo>
                      <a:pt x="989" y="698"/>
                    </a:lnTo>
                    <a:lnTo>
                      <a:pt x="988" y="699"/>
                    </a:lnTo>
                    <a:lnTo>
                      <a:pt x="986" y="703"/>
                    </a:lnTo>
                    <a:lnTo>
                      <a:pt x="986" y="705"/>
                    </a:lnTo>
                    <a:lnTo>
                      <a:pt x="984" y="706"/>
                    </a:lnTo>
                    <a:lnTo>
                      <a:pt x="982" y="706"/>
                    </a:lnTo>
                    <a:lnTo>
                      <a:pt x="980" y="706"/>
                    </a:lnTo>
                    <a:lnTo>
                      <a:pt x="977" y="706"/>
                    </a:lnTo>
                    <a:lnTo>
                      <a:pt x="973" y="706"/>
                    </a:lnTo>
                    <a:lnTo>
                      <a:pt x="972" y="706"/>
                    </a:lnTo>
                    <a:lnTo>
                      <a:pt x="968" y="706"/>
                    </a:lnTo>
                    <a:lnTo>
                      <a:pt x="964" y="706"/>
                    </a:lnTo>
                    <a:lnTo>
                      <a:pt x="963" y="708"/>
                    </a:lnTo>
                    <a:lnTo>
                      <a:pt x="961" y="708"/>
                    </a:lnTo>
                    <a:lnTo>
                      <a:pt x="959" y="708"/>
                    </a:lnTo>
                    <a:lnTo>
                      <a:pt x="956" y="710"/>
                    </a:lnTo>
                    <a:lnTo>
                      <a:pt x="954" y="710"/>
                    </a:lnTo>
                    <a:lnTo>
                      <a:pt x="952" y="710"/>
                    </a:lnTo>
                    <a:lnTo>
                      <a:pt x="950" y="712"/>
                    </a:lnTo>
                    <a:lnTo>
                      <a:pt x="948" y="714"/>
                    </a:lnTo>
                    <a:lnTo>
                      <a:pt x="947" y="715"/>
                    </a:lnTo>
                    <a:lnTo>
                      <a:pt x="945" y="715"/>
                    </a:lnTo>
                    <a:lnTo>
                      <a:pt x="943" y="715"/>
                    </a:lnTo>
                    <a:lnTo>
                      <a:pt x="943" y="714"/>
                    </a:lnTo>
                    <a:lnTo>
                      <a:pt x="943" y="710"/>
                    </a:lnTo>
                    <a:lnTo>
                      <a:pt x="945" y="708"/>
                    </a:lnTo>
                    <a:lnTo>
                      <a:pt x="945" y="705"/>
                    </a:lnTo>
                    <a:lnTo>
                      <a:pt x="943" y="703"/>
                    </a:lnTo>
                    <a:lnTo>
                      <a:pt x="941" y="701"/>
                    </a:lnTo>
                    <a:lnTo>
                      <a:pt x="938" y="698"/>
                    </a:lnTo>
                    <a:lnTo>
                      <a:pt x="936" y="694"/>
                    </a:lnTo>
                    <a:lnTo>
                      <a:pt x="936" y="692"/>
                    </a:lnTo>
                    <a:lnTo>
                      <a:pt x="934" y="694"/>
                    </a:lnTo>
                    <a:lnTo>
                      <a:pt x="932" y="696"/>
                    </a:lnTo>
                    <a:lnTo>
                      <a:pt x="931" y="698"/>
                    </a:lnTo>
                    <a:lnTo>
                      <a:pt x="929" y="701"/>
                    </a:lnTo>
                    <a:lnTo>
                      <a:pt x="927" y="703"/>
                    </a:lnTo>
                    <a:lnTo>
                      <a:pt x="927" y="705"/>
                    </a:lnTo>
                    <a:lnTo>
                      <a:pt x="927" y="706"/>
                    </a:lnTo>
                    <a:lnTo>
                      <a:pt x="925" y="705"/>
                    </a:lnTo>
                    <a:lnTo>
                      <a:pt x="924" y="705"/>
                    </a:lnTo>
                    <a:lnTo>
                      <a:pt x="922" y="706"/>
                    </a:lnTo>
                    <a:lnTo>
                      <a:pt x="920" y="706"/>
                    </a:lnTo>
                    <a:lnTo>
                      <a:pt x="916" y="708"/>
                    </a:lnTo>
                    <a:lnTo>
                      <a:pt x="915" y="710"/>
                    </a:lnTo>
                    <a:lnTo>
                      <a:pt x="913" y="714"/>
                    </a:lnTo>
                    <a:lnTo>
                      <a:pt x="911" y="715"/>
                    </a:lnTo>
                    <a:lnTo>
                      <a:pt x="908" y="717"/>
                    </a:lnTo>
                    <a:lnTo>
                      <a:pt x="904" y="719"/>
                    </a:lnTo>
                    <a:lnTo>
                      <a:pt x="902" y="721"/>
                    </a:lnTo>
                    <a:lnTo>
                      <a:pt x="900" y="721"/>
                    </a:lnTo>
                    <a:lnTo>
                      <a:pt x="899" y="721"/>
                    </a:lnTo>
                    <a:lnTo>
                      <a:pt x="895" y="722"/>
                    </a:lnTo>
                    <a:lnTo>
                      <a:pt x="893" y="724"/>
                    </a:lnTo>
                    <a:lnTo>
                      <a:pt x="890" y="728"/>
                    </a:lnTo>
                    <a:lnTo>
                      <a:pt x="886" y="731"/>
                    </a:lnTo>
                    <a:lnTo>
                      <a:pt x="883" y="733"/>
                    </a:lnTo>
                    <a:lnTo>
                      <a:pt x="879" y="735"/>
                    </a:lnTo>
                    <a:lnTo>
                      <a:pt x="876" y="737"/>
                    </a:lnTo>
                    <a:lnTo>
                      <a:pt x="874" y="740"/>
                    </a:lnTo>
                    <a:lnTo>
                      <a:pt x="870" y="744"/>
                    </a:lnTo>
                    <a:lnTo>
                      <a:pt x="869" y="747"/>
                    </a:lnTo>
                    <a:lnTo>
                      <a:pt x="867" y="749"/>
                    </a:lnTo>
                    <a:lnTo>
                      <a:pt x="865" y="749"/>
                    </a:lnTo>
                    <a:lnTo>
                      <a:pt x="863" y="751"/>
                    </a:lnTo>
                    <a:lnTo>
                      <a:pt x="861" y="751"/>
                    </a:lnTo>
                    <a:lnTo>
                      <a:pt x="858" y="753"/>
                    </a:lnTo>
                    <a:lnTo>
                      <a:pt x="854" y="754"/>
                    </a:lnTo>
                    <a:lnTo>
                      <a:pt x="851" y="758"/>
                    </a:lnTo>
                    <a:lnTo>
                      <a:pt x="849" y="761"/>
                    </a:lnTo>
                    <a:lnTo>
                      <a:pt x="849" y="763"/>
                    </a:lnTo>
                    <a:lnTo>
                      <a:pt x="847" y="763"/>
                    </a:lnTo>
                    <a:lnTo>
                      <a:pt x="844" y="763"/>
                    </a:lnTo>
                    <a:lnTo>
                      <a:pt x="842" y="765"/>
                    </a:lnTo>
                    <a:lnTo>
                      <a:pt x="840" y="765"/>
                    </a:lnTo>
                    <a:lnTo>
                      <a:pt x="838" y="765"/>
                    </a:lnTo>
                    <a:lnTo>
                      <a:pt x="837" y="763"/>
                    </a:lnTo>
                    <a:lnTo>
                      <a:pt x="835" y="761"/>
                    </a:lnTo>
                    <a:lnTo>
                      <a:pt x="833" y="761"/>
                    </a:lnTo>
                    <a:lnTo>
                      <a:pt x="831" y="760"/>
                    </a:lnTo>
                    <a:lnTo>
                      <a:pt x="829" y="760"/>
                    </a:lnTo>
                    <a:lnTo>
                      <a:pt x="829" y="758"/>
                    </a:lnTo>
                    <a:lnTo>
                      <a:pt x="828" y="754"/>
                    </a:lnTo>
                    <a:lnTo>
                      <a:pt x="826" y="751"/>
                    </a:lnTo>
                    <a:lnTo>
                      <a:pt x="824" y="749"/>
                    </a:lnTo>
                    <a:lnTo>
                      <a:pt x="821" y="747"/>
                    </a:lnTo>
                    <a:lnTo>
                      <a:pt x="819" y="745"/>
                    </a:lnTo>
                    <a:lnTo>
                      <a:pt x="817" y="747"/>
                    </a:lnTo>
                    <a:lnTo>
                      <a:pt x="813" y="749"/>
                    </a:lnTo>
                    <a:lnTo>
                      <a:pt x="812" y="751"/>
                    </a:lnTo>
                    <a:lnTo>
                      <a:pt x="808" y="751"/>
                    </a:lnTo>
                    <a:lnTo>
                      <a:pt x="806" y="753"/>
                    </a:lnTo>
                    <a:lnTo>
                      <a:pt x="801" y="753"/>
                    </a:lnTo>
                    <a:lnTo>
                      <a:pt x="799" y="751"/>
                    </a:lnTo>
                    <a:lnTo>
                      <a:pt x="796" y="751"/>
                    </a:lnTo>
                    <a:lnTo>
                      <a:pt x="792" y="751"/>
                    </a:lnTo>
                    <a:lnTo>
                      <a:pt x="790" y="754"/>
                    </a:lnTo>
                    <a:lnTo>
                      <a:pt x="790" y="758"/>
                    </a:lnTo>
                    <a:lnTo>
                      <a:pt x="790" y="776"/>
                    </a:lnTo>
                    <a:lnTo>
                      <a:pt x="789" y="779"/>
                    </a:lnTo>
                    <a:lnTo>
                      <a:pt x="787" y="781"/>
                    </a:lnTo>
                    <a:lnTo>
                      <a:pt x="783" y="781"/>
                    </a:lnTo>
                    <a:lnTo>
                      <a:pt x="782" y="783"/>
                    </a:lnTo>
                    <a:lnTo>
                      <a:pt x="778" y="783"/>
                    </a:lnTo>
                    <a:lnTo>
                      <a:pt x="776" y="783"/>
                    </a:lnTo>
                    <a:lnTo>
                      <a:pt x="773" y="781"/>
                    </a:lnTo>
                    <a:lnTo>
                      <a:pt x="769" y="781"/>
                    </a:lnTo>
                    <a:lnTo>
                      <a:pt x="767" y="781"/>
                    </a:lnTo>
                    <a:lnTo>
                      <a:pt x="764" y="781"/>
                    </a:lnTo>
                    <a:lnTo>
                      <a:pt x="760" y="786"/>
                    </a:lnTo>
                    <a:lnTo>
                      <a:pt x="757" y="790"/>
                    </a:lnTo>
                    <a:lnTo>
                      <a:pt x="755" y="792"/>
                    </a:lnTo>
                    <a:lnTo>
                      <a:pt x="751" y="793"/>
                    </a:lnTo>
                    <a:lnTo>
                      <a:pt x="748" y="795"/>
                    </a:lnTo>
                    <a:lnTo>
                      <a:pt x="746" y="795"/>
                    </a:lnTo>
                    <a:lnTo>
                      <a:pt x="744" y="795"/>
                    </a:lnTo>
                    <a:lnTo>
                      <a:pt x="742" y="793"/>
                    </a:lnTo>
                    <a:lnTo>
                      <a:pt x="741" y="792"/>
                    </a:lnTo>
                    <a:lnTo>
                      <a:pt x="735" y="788"/>
                    </a:lnTo>
                    <a:lnTo>
                      <a:pt x="732" y="783"/>
                    </a:lnTo>
                    <a:lnTo>
                      <a:pt x="723" y="783"/>
                    </a:lnTo>
                    <a:lnTo>
                      <a:pt x="721" y="783"/>
                    </a:lnTo>
                    <a:lnTo>
                      <a:pt x="719" y="781"/>
                    </a:lnTo>
                    <a:lnTo>
                      <a:pt x="718" y="777"/>
                    </a:lnTo>
                    <a:lnTo>
                      <a:pt x="716" y="776"/>
                    </a:lnTo>
                    <a:lnTo>
                      <a:pt x="712" y="776"/>
                    </a:lnTo>
                    <a:lnTo>
                      <a:pt x="710" y="776"/>
                    </a:lnTo>
                    <a:lnTo>
                      <a:pt x="707" y="777"/>
                    </a:lnTo>
                    <a:lnTo>
                      <a:pt x="705" y="777"/>
                    </a:lnTo>
                    <a:lnTo>
                      <a:pt x="703" y="779"/>
                    </a:lnTo>
                    <a:lnTo>
                      <a:pt x="702" y="783"/>
                    </a:lnTo>
                    <a:lnTo>
                      <a:pt x="700" y="785"/>
                    </a:lnTo>
                    <a:lnTo>
                      <a:pt x="698" y="786"/>
                    </a:lnTo>
                    <a:lnTo>
                      <a:pt x="695" y="788"/>
                    </a:lnTo>
                    <a:lnTo>
                      <a:pt x="693" y="790"/>
                    </a:lnTo>
                    <a:lnTo>
                      <a:pt x="691" y="792"/>
                    </a:lnTo>
                    <a:lnTo>
                      <a:pt x="687" y="793"/>
                    </a:lnTo>
                    <a:lnTo>
                      <a:pt x="680" y="795"/>
                    </a:lnTo>
                    <a:lnTo>
                      <a:pt x="679" y="797"/>
                    </a:lnTo>
                    <a:lnTo>
                      <a:pt x="677" y="799"/>
                    </a:lnTo>
                    <a:lnTo>
                      <a:pt x="679" y="800"/>
                    </a:lnTo>
                    <a:lnTo>
                      <a:pt x="679" y="802"/>
                    </a:lnTo>
                    <a:lnTo>
                      <a:pt x="679" y="804"/>
                    </a:lnTo>
                    <a:lnTo>
                      <a:pt x="679" y="806"/>
                    </a:lnTo>
                    <a:lnTo>
                      <a:pt x="679" y="808"/>
                    </a:lnTo>
                    <a:lnTo>
                      <a:pt x="679" y="809"/>
                    </a:lnTo>
                    <a:lnTo>
                      <a:pt x="677" y="811"/>
                    </a:lnTo>
                    <a:lnTo>
                      <a:pt x="675" y="815"/>
                    </a:lnTo>
                    <a:lnTo>
                      <a:pt x="673" y="818"/>
                    </a:lnTo>
                    <a:lnTo>
                      <a:pt x="671" y="820"/>
                    </a:lnTo>
                    <a:lnTo>
                      <a:pt x="670" y="820"/>
                    </a:lnTo>
                    <a:lnTo>
                      <a:pt x="668" y="820"/>
                    </a:lnTo>
                    <a:lnTo>
                      <a:pt x="666" y="820"/>
                    </a:lnTo>
                    <a:lnTo>
                      <a:pt x="664" y="820"/>
                    </a:lnTo>
                    <a:lnTo>
                      <a:pt x="659" y="818"/>
                    </a:lnTo>
                    <a:lnTo>
                      <a:pt x="655" y="818"/>
                    </a:lnTo>
                    <a:lnTo>
                      <a:pt x="652" y="816"/>
                    </a:lnTo>
                    <a:lnTo>
                      <a:pt x="648" y="818"/>
                    </a:lnTo>
                    <a:lnTo>
                      <a:pt x="647" y="820"/>
                    </a:lnTo>
                    <a:lnTo>
                      <a:pt x="645" y="824"/>
                    </a:lnTo>
                    <a:lnTo>
                      <a:pt x="645" y="825"/>
                    </a:lnTo>
                    <a:lnTo>
                      <a:pt x="643" y="825"/>
                    </a:lnTo>
                    <a:lnTo>
                      <a:pt x="639" y="827"/>
                    </a:lnTo>
                    <a:lnTo>
                      <a:pt x="636" y="829"/>
                    </a:lnTo>
                    <a:lnTo>
                      <a:pt x="632" y="829"/>
                    </a:lnTo>
                    <a:lnTo>
                      <a:pt x="629" y="831"/>
                    </a:lnTo>
                    <a:lnTo>
                      <a:pt x="627" y="832"/>
                    </a:lnTo>
                    <a:lnTo>
                      <a:pt x="623" y="836"/>
                    </a:lnTo>
                    <a:lnTo>
                      <a:pt x="622" y="840"/>
                    </a:lnTo>
                    <a:lnTo>
                      <a:pt x="620" y="843"/>
                    </a:lnTo>
                    <a:lnTo>
                      <a:pt x="618" y="843"/>
                    </a:lnTo>
                    <a:lnTo>
                      <a:pt x="616" y="843"/>
                    </a:lnTo>
                    <a:lnTo>
                      <a:pt x="615" y="841"/>
                    </a:lnTo>
                    <a:lnTo>
                      <a:pt x="613" y="841"/>
                    </a:lnTo>
                    <a:lnTo>
                      <a:pt x="609" y="840"/>
                    </a:lnTo>
                    <a:lnTo>
                      <a:pt x="606" y="840"/>
                    </a:lnTo>
                    <a:lnTo>
                      <a:pt x="602" y="841"/>
                    </a:lnTo>
                    <a:lnTo>
                      <a:pt x="600" y="841"/>
                    </a:lnTo>
                    <a:lnTo>
                      <a:pt x="599" y="843"/>
                    </a:lnTo>
                    <a:lnTo>
                      <a:pt x="597" y="845"/>
                    </a:lnTo>
                    <a:lnTo>
                      <a:pt x="595" y="845"/>
                    </a:lnTo>
                    <a:lnTo>
                      <a:pt x="592" y="843"/>
                    </a:lnTo>
                    <a:lnTo>
                      <a:pt x="590" y="843"/>
                    </a:lnTo>
                    <a:lnTo>
                      <a:pt x="586" y="841"/>
                    </a:lnTo>
                    <a:lnTo>
                      <a:pt x="584" y="840"/>
                    </a:lnTo>
                    <a:lnTo>
                      <a:pt x="583" y="838"/>
                    </a:lnTo>
                    <a:lnTo>
                      <a:pt x="581" y="836"/>
                    </a:lnTo>
                    <a:lnTo>
                      <a:pt x="579" y="836"/>
                    </a:lnTo>
                    <a:lnTo>
                      <a:pt x="577" y="836"/>
                    </a:lnTo>
                    <a:lnTo>
                      <a:pt x="576" y="838"/>
                    </a:lnTo>
                    <a:lnTo>
                      <a:pt x="574" y="840"/>
                    </a:lnTo>
                    <a:lnTo>
                      <a:pt x="572" y="843"/>
                    </a:lnTo>
                    <a:lnTo>
                      <a:pt x="572" y="845"/>
                    </a:lnTo>
                    <a:lnTo>
                      <a:pt x="570" y="847"/>
                    </a:lnTo>
                    <a:lnTo>
                      <a:pt x="568" y="848"/>
                    </a:lnTo>
                    <a:lnTo>
                      <a:pt x="565" y="850"/>
                    </a:lnTo>
                    <a:lnTo>
                      <a:pt x="563" y="850"/>
                    </a:lnTo>
                    <a:lnTo>
                      <a:pt x="561" y="852"/>
                    </a:lnTo>
                    <a:lnTo>
                      <a:pt x="560" y="854"/>
                    </a:lnTo>
                    <a:lnTo>
                      <a:pt x="558" y="857"/>
                    </a:lnTo>
                    <a:lnTo>
                      <a:pt x="556" y="859"/>
                    </a:lnTo>
                    <a:lnTo>
                      <a:pt x="554" y="863"/>
                    </a:lnTo>
                    <a:lnTo>
                      <a:pt x="552" y="863"/>
                    </a:lnTo>
                    <a:lnTo>
                      <a:pt x="549" y="866"/>
                    </a:lnTo>
                    <a:lnTo>
                      <a:pt x="547" y="868"/>
                    </a:lnTo>
                    <a:lnTo>
                      <a:pt x="547" y="870"/>
                    </a:lnTo>
                    <a:lnTo>
                      <a:pt x="545" y="871"/>
                    </a:lnTo>
                    <a:lnTo>
                      <a:pt x="544" y="873"/>
                    </a:lnTo>
                    <a:lnTo>
                      <a:pt x="544" y="875"/>
                    </a:lnTo>
                    <a:lnTo>
                      <a:pt x="540" y="875"/>
                    </a:lnTo>
                    <a:lnTo>
                      <a:pt x="538" y="875"/>
                    </a:lnTo>
                    <a:lnTo>
                      <a:pt x="535" y="877"/>
                    </a:lnTo>
                    <a:lnTo>
                      <a:pt x="533" y="877"/>
                    </a:lnTo>
                    <a:lnTo>
                      <a:pt x="531" y="879"/>
                    </a:lnTo>
                    <a:lnTo>
                      <a:pt x="529" y="879"/>
                    </a:lnTo>
                    <a:lnTo>
                      <a:pt x="528" y="879"/>
                    </a:lnTo>
                    <a:lnTo>
                      <a:pt x="526" y="879"/>
                    </a:lnTo>
                    <a:lnTo>
                      <a:pt x="526" y="882"/>
                    </a:lnTo>
                    <a:lnTo>
                      <a:pt x="526" y="884"/>
                    </a:lnTo>
                    <a:lnTo>
                      <a:pt x="524" y="887"/>
                    </a:lnTo>
                    <a:lnTo>
                      <a:pt x="524" y="889"/>
                    </a:lnTo>
                    <a:lnTo>
                      <a:pt x="522" y="893"/>
                    </a:lnTo>
                    <a:lnTo>
                      <a:pt x="524" y="895"/>
                    </a:lnTo>
                    <a:lnTo>
                      <a:pt x="524" y="898"/>
                    </a:lnTo>
                    <a:lnTo>
                      <a:pt x="522" y="900"/>
                    </a:lnTo>
                    <a:lnTo>
                      <a:pt x="520" y="900"/>
                    </a:lnTo>
                    <a:lnTo>
                      <a:pt x="519" y="900"/>
                    </a:lnTo>
                    <a:lnTo>
                      <a:pt x="515" y="900"/>
                    </a:lnTo>
                    <a:lnTo>
                      <a:pt x="515" y="902"/>
                    </a:lnTo>
                    <a:lnTo>
                      <a:pt x="513" y="905"/>
                    </a:lnTo>
                    <a:lnTo>
                      <a:pt x="512" y="909"/>
                    </a:lnTo>
                    <a:lnTo>
                      <a:pt x="510" y="911"/>
                    </a:lnTo>
                    <a:lnTo>
                      <a:pt x="508" y="911"/>
                    </a:lnTo>
                    <a:lnTo>
                      <a:pt x="506" y="909"/>
                    </a:lnTo>
                    <a:lnTo>
                      <a:pt x="505" y="909"/>
                    </a:lnTo>
                    <a:lnTo>
                      <a:pt x="501" y="907"/>
                    </a:lnTo>
                    <a:lnTo>
                      <a:pt x="499" y="905"/>
                    </a:lnTo>
                    <a:lnTo>
                      <a:pt x="497" y="902"/>
                    </a:lnTo>
                    <a:lnTo>
                      <a:pt x="496" y="900"/>
                    </a:lnTo>
                    <a:lnTo>
                      <a:pt x="496" y="898"/>
                    </a:lnTo>
                    <a:lnTo>
                      <a:pt x="494" y="896"/>
                    </a:lnTo>
                    <a:lnTo>
                      <a:pt x="492" y="896"/>
                    </a:lnTo>
                    <a:lnTo>
                      <a:pt x="490" y="898"/>
                    </a:lnTo>
                    <a:lnTo>
                      <a:pt x="489" y="898"/>
                    </a:lnTo>
                    <a:lnTo>
                      <a:pt x="487" y="898"/>
                    </a:lnTo>
                    <a:lnTo>
                      <a:pt x="487" y="896"/>
                    </a:lnTo>
                    <a:lnTo>
                      <a:pt x="487" y="895"/>
                    </a:lnTo>
                    <a:lnTo>
                      <a:pt x="487" y="893"/>
                    </a:lnTo>
                    <a:lnTo>
                      <a:pt x="485" y="891"/>
                    </a:lnTo>
                    <a:lnTo>
                      <a:pt x="481" y="891"/>
                    </a:lnTo>
                    <a:lnTo>
                      <a:pt x="480" y="891"/>
                    </a:lnTo>
                    <a:lnTo>
                      <a:pt x="478" y="891"/>
                    </a:lnTo>
                    <a:lnTo>
                      <a:pt x="476" y="893"/>
                    </a:lnTo>
                    <a:lnTo>
                      <a:pt x="474" y="893"/>
                    </a:lnTo>
                    <a:lnTo>
                      <a:pt x="471" y="893"/>
                    </a:lnTo>
                    <a:lnTo>
                      <a:pt x="467" y="891"/>
                    </a:lnTo>
                    <a:lnTo>
                      <a:pt x="464" y="891"/>
                    </a:lnTo>
                    <a:lnTo>
                      <a:pt x="462" y="891"/>
                    </a:lnTo>
                    <a:lnTo>
                      <a:pt x="460" y="893"/>
                    </a:lnTo>
                    <a:lnTo>
                      <a:pt x="458" y="893"/>
                    </a:lnTo>
                    <a:lnTo>
                      <a:pt x="457" y="895"/>
                    </a:lnTo>
                    <a:lnTo>
                      <a:pt x="455" y="896"/>
                    </a:lnTo>
                    <a:lnTo>
                      <a:pt x="455" y="900"/>
                    </a:lnTo>
                    <a:lnTo>
                      <a:pt x="453" y="902"/>
                    </a:lnTo>
                    <a:lnTo>
                      <a:pt x="451" y="902"/>
                    </a:lnTo>
                    <a:lnTo>
                      <a:pt x="449" y="900"/>
                    </a:lnTo>
                    <a:lnTo>
                      <a:pt x="446" y="900"/>
                    </a:lnTo>
                    <a:lnTo>
                      <a:pt x="442" y="898"/>
                    </a:lnTo>
                    <a:lnTo>
                      <a:pt x="441" y="898"/>
                    </a:lnTo>
                    <a:lnTo>
                      <a:pt x="439" y="898"/>
                    </a:lnTo>
                    <a:lnTo>
                      <a:pt x="439" y="896"/>
                    </a:lnTo>
                    <a:lnTo>
                      <a:pt x="439" y="891"/>
                    </a:lnTo>
                    <a:lnTo>
                      <a:pt x="437" y="891"/>
                    </a:lnTo>
                    <a:lnTo>
                      <a:pt x="435" y="887"/>
                    </a:lnTo>
                    <a:lnTo>
                      <a:pt x="433" y="886"/>
                    </a:lnTo>
                    <a:lnTo>
                      <a:pt x="432" y="882"/>
                    </a:lnTo>
                    <a:lnTo>
                      <a:pt x="430" y="880"/>
                    </a:lnTo>
                    <a:lnTo>
                      <a:pt x="428" y="877"/>
                    </a:lnTo>
                    <a:lnTo>
                      <a:pt x="428" y="875"/>
                    </a:lnTo>
                    <a:lnTo>
                      <a:pt x="426" y="875"/>
                    </a:lnTo>
                    <a:lnTo>
                      <a:pt x="423" y="877"/>
                    </a:lnTo>
                    <a:lnTo>
                      <a:pt x="421" y="879"/>
                    </a:lnTo>
                    <a:lnTo>
                      <a:pt x="419" y="880"/>
                    </a:lnTo>
                    <a:lnTo>
                      <a:pt x="418" y="882"/>
                    </a:lnTo>
                    <a:lnTo>
                      <a:pt x="418" y="884"/>
                    </a:lnTo>
                    <a:lnTo>
                      <a:pt x="416" y="886"/>
                    </a:lnTo>
                    <a:lnTo>
                      <a:pt x="414" y="886"/>
                    </a:lnTo>
                    <a:lnTo>
                      <a:pt x="412" y="887"/>
                    </a:lnTo>
                    <a:lnTo>
                      <a:pt x="410" y="889"/>
                    </a:lnTo>
                    <a:lnTo>
                      <a:pt x="409" y="895"/>
                    </a:lnTo>
                    <a:lnTo>
                      <a:pt x="407" y="896"/>
                    </a:lnTo>
                    <a:lnTo>
                      <a:pt x="405" y="896"/>
                    </a:lnTo>
                    <a:lnTo>
                      <a:pt x="402" y="896"/>
                    </a:lnTo>
                    <a:lnTo>
                      <a:pt x="400" y="896"/>
                    </a:lnTo>
                    <a:lnTo>
                      <a:pt x="396" y="895"/>
                    </a:lnTo>
                    <a:lnTo>
                      <a:pt x="394" y="895"/>
                    </a:lnTo>
                    <a:lnTo>
                      <a:pt x="393" y="893"/>
                    </a:lnTo>
                    <a:lnTo>
                      <a:pt x="391" y="893"/>
                    </a:lnTo>
                    <a:lnTo>
                      <a:pt x="389" y="891"/>
                    </a:lnTo>
                    <a:lnTo>
                      <a:pt x="389" y="893"/>
                    </a:lnTo>
                    <a:lnTo>
                      <a:pt x="387" y="893"/>
                    </a:lnTo>
                    <a:lnTo>
                      <a:pt x="386" y="896"/>
                    </a:lnTo>
                    <a:lnTo>
                      <a:pt x="384" y="898"/>
                    </a:lnTo>
                    <a:lnTo>
                      <a:pt x="382" y="900"/>
                    </a:lnTo>
                    <a:lnTo>
                      <a:pt x="378" y="900"/>
                    </a:lnTo>
                    <a:lnTo>
                      <a:pt x="377" y="898"/>
                    </a:lnTo>
                    <a:lnTo>
                      <a:pt x="375" y="896"/>
                    </a:lnTo>
                    <a:lnTo>
                      <a:pt x="373" y="896"/>
                    </a:lnTo>
                    <a:lnTo>
                      <a:pt x="373" y="895"/>
                    </a:lnTo>
                    <a:lnTo>
                      <a:pt x="370" y="893"/>
                    </a:lnTo>
                    <a:lnTo>
                      <a:pt x="368" y="891"/>
                    </a:lnTo>
                    <a:lnTo>
                      <a:pt x="366" y="889"/>
                    </a:lnTo>
                    <a:lnTo>
                      <a:pt x="364" y="887"/>
                    </a:lnTo>
                    <a:lnTo>
                      <a:pt x="362" y="886"/>
                    </a:lnTo>
                    <a:lnTo>
                      <a:pt x="359" y="884"/>
                    </a:lnTo>
                    <a:lnTo>
                      <a:pt x="357" y="884"/>
                    </a:lnTo>
                    <a:lnTo>
                      <a:pt x="354" y="882"/>
                    </a:lnTo>
                    <a:lnTo>
                      <a:pt x="352" y="882"/>
                    </a:lnTo>
                    <a:lnTo>
                      <a:pt x="350" y="882"/>
                    </a:lnTo>
                    <a:lnTo>
                      <a:pt x="350" y="880"/>
                    </a:lnTo>
                    <a:lnTo>
                      <a:pt x="348" y="879"/>
                    </a:lnTo>
                    <a:lnTo>
                      <a:pt x="348" y="875"/>
                    </a:lnTo>
                    <a:lnTo>
                      <a:pt x="350" y="873"/>
                    </a:lnTo>
                    <a:lnTo>
                      <a:pt x="348" y="870"/>
                    </a:lnTo>
                    <a:lnTo>
                      <a:pt x="348" y="868"/>
                    </a:lnTo>
                    <a:lnTo>
                      <a:pt x="348" y="866"/>
                    </a:lnTo>
                    <a:lnTo>
                      <a:pt x="348" y="857"/>
                    </a:lnTo>
                    <a:lnTo>
                      <a:pt x="348" y="856"/>
                    </a:lnTo>
                    <a:lnTo>
                      <a:pt x="346" y="854"/>
                    </a:lnTo>
                    <a:lnTo>
                      <a:pt x="346" y="852"/>
                    </a:lnTo>
                    <a:lnTo>
                      <a:pt x="345" y="852"/>
                    </a:lnTo>
                    <a:lnTo>
                      <a:pt x="345" y="850"/>
                    </a:lnTo>
                    <a:lnTo>
                      <a:pt x="343" y="848"/>
                    </a:lnTo>
                    <a:lnTo>
                      <a:pt x="341" y="848"/>
                    </a:lnTo>
                    <a:lnTo>
                      <a:pt x="339" y="847"/>
                    </a:lnTo>
                    <a:lnTo>
                      <a:pt x="339" y="848"/>
                    </a:lnTo>
                    <a:lnTo>
                      <a:pt x="338" y="850"/>
                    </a:lnTo>
                    <a:lnTo>
                      <a:pt x="336" y="852"/>
                    </a:lnTo>
                    <a:lnTo>
                      <a:pt x="334" y="854"/>
                    </a:lnTo>
                    <a:lnTo>
                      <a:pt x="330" y="856"/>
                    </a:lnTo>
                    <a:lnTo>
                      <a:pt x="325" y="856"/>
                    </a:lnTo>
                    <a:lnTo>
                      <a:pt x="322" y="857"/>
                    </a:lnTo>
                    <a:lnTo>
                      <a:pt x="320" y="859"/>
                    </a:lnTo>
                    <a:lnTo>
                      <a:pt x="320" y="861"/>
                    </a:lnTo>
                    <a:lnTo>
                      <a:pt x="320" y="864"/>
                    </a:lnTo>
                    <a:lnTo>
                      <a:pt x="318" y="866"/>
                    </a:lnTo>
                    <a:lnTo>
                      <a:pt x="315" y="868"/>
                    </a:lnTo>
                    <a:lnTo>
                      <a:pt x="311" y="871"/>
                    </a:lnTo>
                    <a:lnTo>
                      <a:pt x="307" y="873"/>
                    </a:lnTo>
                    <a:lnTo>
                      <a:pt x="306" y="875"/>
                    </a:lnTo>
                    <a:lnTo>
                      <a:pt x="306" y="877"/>
                    </a:lnTo>
                    <a:lnTo>
                      <a:pt x="307" y="877"/>
                    </a:lnTo>
                    <a:lnTo>
                      <a:pt x="309" y="879"/>
                    </a:lnTo>
                    <a:lnTo>
                      <a:pt x="311" y="879"/>
                    </a:lnTo>
                    <a:lnTo>
                      <a:pt x="313" y="880"/>
                    </a:lnTo>
                    <a:lnTo>
                      <a:pt x="313" y="884"/>
                    </a:lnTo>
                    <a:lnTo>
                      <a:pt x="315" y="887"/>
                    </a:lnTo>
                    <a:lnTo>
                      <a:pt x="313" y="889"/>
                    </a:lnTo>
                    <a:lnTo>
                      <a:pt x="313" y="891"/>
                    </a:lnTo>
                    <a:lnTo>
                      <a:pt x="311" y="893"/>
                    </a:lnTo>
                    <a:lnTo>
                      <a:pt x="311" y="895"/>
                    </a:lnTo>
                    <a:lnTo>
                      <a:pt x="311" y="896"/>
                    </a:lnTo>
                    <a:lnTo>
                      <a:pt x="309" y="900"/>
                    </a:lnTo>
                    <a:lnTo>
                      <a:pt x="309" y="902"/>
                    </a:lnTo>
                    <a:lnTo>
                      <a:pt x="307" y="902"/>
                    </a:lnTo>
                    <a:lnTo>
                      <a:pt x="306" y="900"/>
                    </a:lnTo>
                    <a:lnTo>
                      <a:pt x="304" y="898"/>
                    </a:lnTo>
                    <a:lnTo>
                      <a:pt x="304" y="896"/>
                    </a:lnTo>
                    <a:lnTo>
                      <a:pt x="304" y="895"/>
                    </a:lnTo>
                    <a:lnTo>
                      <a:pt x="302" y="893"/>
                    </a:lnTo>
                    <a:lnTo>
                      <a:pt x="299" y="891"/>
                    </a:lnTo>
                    <a:lnTo>
                      <a:pt x="297" y="889"/>
                    </a:lnTo>
                    <a:lnTo>
                      <a:pt x="293" y="889"/>
                    </a:lnTo>
                    <a:lnTo>
                      <a:pt x="290" y="887"/>
                    </a:lnTo>
                    <a:lnTo>
                      <a:pt x="286" y="887"/>
                    </a:lnTo>
                    <a:lnTo>
                      <a:pt x="277" y="887"/>
                    </a:lnTo>
                    <a:lnTo>
                      <a:pt x="277" y="886"/>
                    </a:lnTo>
                    <a:lnTo>
                      <a:pt x="275" y="884"/>
                    </a:lnTo>
                    <a:lnTo>
                      <a:pt x="275" y="882"/>
                    </a:lnTo>
                    <a:lnTo>
                      <a:pt x="274" y="882"/>
                    </a:lnTo>
                    <a:lnTo>
                      <a:pt x="274" y="880"/>
                    </a:lnTo>
                    <a:lnTo>
                      <a:pt x="274" y="879"/>
                    </a:lnTo>
                    <a:lnTo>
                      <a:pt x="272" y="877"/>
                    </a:lnTo>
                    <a:lnTo>
                      <a:pt x="270" y="873"/>
                    </a:lnTo>
                    <a:lnTo>
                      <a:pt x="268" y="871"/>
                    </a:lnTo>
                    <a:lnTo>
                      <a:pt x="267" y="870"/>
                    </a:lnTo>
                    <a:lnTo>
                      <a:pt x="265" y="868"/>
                    </a:lnTo>
                    <a:lnTo>
                      <a:pt x="265" y="866"/>
                    </a:lnTo>
                    <a:lnTo>
                      <a:pt x="265" y="852"/>
                    </a:lnTo>
                    <a:lnTo>
                      <a:pt x="265" y="850"/>
                    </a:lnTo>
                    <a:lnTo>
                      <a:pt x="265" y="847"/>
                    </a:lnTo>
                    <a:lnTo>
                      <a:pt x="265" y="843"/>
                    </a:lnTo>
                    <a:lnTo>
                      <a:pt x="263" y="841"/>
                    </a:lnTo>
                    <a:lnTo>
                      <a:pt x="261" y="840"/>
                    </a:lnTo>
                    <a:lnTo>
                      <a:pt x="258" y="840"/>
                    </a:lnTo>
                    <a:lnTo>
                      <a:pt x="256" y="838"/>
                    </a:lnTo>
                    <a:lnTo>
                      <a:pt x="254" y="838"/>
                    </a:lnTo>
                    <a:lnTo>
                      <a:pt x="252" y="836"/>
                    </a:lnTo>
                    <a:lnTo>
                      <a:pt x="252" y="832"/>
                    </a:lnTo>
                    <a:lnTo>
                      <a:pt x="252" y="829"/>
                    </a:lnTo>
                    <a:lnTo>
                      <a:pt x="252" y="827"/>
                    </a:lnTo>
                    <a:lnTo>
                      <a:pt x="252" y="824"/>
                    </a:lnTo>
                    <a:lnTo>
                      <a:pt x="251" y="824"/>
                    </a:lnTo>
                    <a:lnTo>
                      <a:pt x="249" y="822"/>
                    </a:lnTo>
                    <a:lnTo>
                      <a:pt x="247" y="820"/>
                    </a:lnTo>
                    <a:lnTo>
                      <a:pt x="249" y="818"/>
                    </a:lnTo>
                    <a:lnTo>
                      <a:pt x="251" y="816"/>
                    </a:lnTo>
                    <a:lnTo>
                      <a:pt x="254" y="815"/>
                    </a:lnTo>
                    <a:lnTo>
                      <a:pt x="256" y="813"/>
                    </a:lnTo>
                    <a:lnTo>
                      <a:pt x="258" y="813"/>
                    </a:lnTo>
                    <a:lnTo>
                      <a:pt x="259" y="813"/>
                    </a:lnTo>
                    <a:lnTo>
                      <a:pt x="261" y="811"/>
                    </a:lnTo>
                    <a:lnTo>
                      <a:pt x="263" y="808"/>
                    </a:lnTo>
                    <a:lnTo>
                      <a:pt x="261" y="804"/>
                    </a:lnTo>
                    <a:lnTo>
                      <a:pt x="259" y="802"/>
                    </a:lnTo>
                    <a:lnTo>
                      <a:pt x="258" y="799"/>
                    </a:lnTo>
                    <a:lnTo>
                      <a:pt x="256" y="799"/>
                    </a:lnTo>
                    <a:lnTo>
                      <a:pt x="254" y="797"/>
                    </a:lnTo>
                    <a:lnTo>
                      <a:pt x="252" y="795"/>
                    </a:lnTo>
                    <a:lnTo>
                      <a:pt x="247" y="792"/>
                    </a:lnTo>
                    <a:lnTo>
                      <a:pt x="243" y="788"/>
                    </a:lnTo>
                    <a:lnTo>
                      <a:pt x="240" y="786"/>
                    </a:lnTo>
                    <a:lnTo>
                      <a:pt x="240" y="785"/>
                    </a:lnTo>
                    <a:lnTo>
                      <a:pt x="238" y="781"/>
                    </a:lnTo>
                    <a:lnTo>
                      <a:pt x="240" y="777"/>
                    </a:lnTo>
                    <a:lnTo>
                      <a:pt x="240" y="774"/>
                    </a:lnTo>
                    <a:lnTo>
                      <a:pt x="238" y="770"/>
                    </a:lnTo>
                    <a:lnTo>
                      <a:pt x="236" y="767"/>
                    </a:lnTo>
                    <a:lnTo>
                      <a:pt x="235" y="765"/>
                    </a:lnTo>
                    <a:lnTo>
                      <a:pt x="231" y="763"/>
                    </a:lnTo>
                    <a:lnTo>
                      <a:pt x="226" y="763"/>
                    </a:lnTo>
                    <a:lnTo>
                      <a:pt x="220" y="763"/>
                    </a:lnTo>
                    <a:lnTo>
                      <a:pt x="217" y="763"/>
                    </a:lnTo>
                    <a:lnTo>
                      <a:pt x="213" y="763"/>
                    </a:lnTo>
                    <a:lnTo>
                      <a:pt x="212" y="765"/>
                    </a:lnTo>
                    <a:lnTo>
                      <a:pt x="210" y="769"/>
                    </a:lnTo>
                    <a:lnTo>
                      <a:pt x="206" y="770"/>
                    </a:lnTo>
                    <a:lnTo>
                      <a:pt x="201" y="772"/>
                    </a:lnTo>
                    <a:lnTo>
                      <a:pt x="196" y="774"/>
                    </a:lnTo>
                    <a:lnTo>
                      <a:pt x="194" y="774"/>
                    </a:lnTo>
                    <a:lnTo>
                      <a:pt x="190" y="776"/>
                    </a:lnTo>
                    <a:lnTo>
                      <a:pt x="188" y="776"/>
                    </a:lnTo>
                    <a:lnTo>
                      <a:pt x="187" y="776"/>
                    </a:lnTo>
                    <a:lnTo>
                      <a:pt x="183" y="774"/>
                    </a:lnTo>
                    <a:lnTo>
                      <a:pt x="178" y="774"/>
                    </a:lnTo>
                    <a:lnTo>
                      <a:pt x="174" y="772"/>
                    </a:lnTo>
                    <a:lnTo>
                      <a:pt x="172" y="772"/>
                    </a:lnTo>
                    <a:lnTo>
                      <a:pt x="171" y="772"/>
                    </a:lnTo>
                    <a:lnTo>
                      <a:pt x="169" y="770"/>
                    </a:lnTo>
                    <a:lnTo>
                      <a:pt x="169" y="767"/>
                    </a:lnTo>
                    <a:lnTo>
                      <a:pt x="169" y="761"/>
                    </a:lnTo>
                    <a:lnTo>
                      <a:pt x="171" y="758"/>
                    </a:lnTo>
                    <a:lnTo>
                      <a:pt x="171" y="754"/>
                    </a:lnTo>
                    <a:lnTo>
                      <a:pt x="169" y="753"/>
                    </a:lnTo>
                    <a:lnTo>
                      <a:pt x="169" y="751"/>
                    </a:lnTo>
                    <a:lnTo>
                      <a:pt x="169" y="749"/>
                    </a:lnTo>
                    <a:lnTo>
                      <a:pt x="167" y="747"/>
                    </a:lnTo>
                    <a:lnTo>
                      <a:pt x="165" y="747"/>
                    </a:lnTo>
                    <a:lnTo>
                      <a:pt x="162" y="747"/>
                    </a:lnTo>
                    <a:lnTo>
                      <a:pt x="158" y="749"/>
                    </a:lnTo>
                    <a:lnTo>
                      <a:pt x="155" y="751"/>
                    </a:lnTo>
                    <a:lnTo>
                      <a:pt x="155" y="753"/>
                    </a:lnTo>
                    <a:lnTo>
                      <a:pt x="153" y="753"/>
                    </a:lnTo>
                    <a:lnTo>
                      <a:pt x="151" y="751"/>
                    </a:lnTo>
                    <a:lnTo>
                      <a:pt x="148" y="749"/>
                    </a:lnTo>
                    <a:lnTo>
                      <a:pt x="146" y="747"/>
                    </a:lnTo>
                    <a:lnTo>
                      <a:pt x="144" y="747"/>
                    </a:lnTo>
                    <a:lnTo>
                      <a:pt x="140" y="749"/>
                    </a:lnTo>
                    <a:lnTo>
                      <a:pt x="137" y="751"/>
                    </a:lnTo>
                    <a:lnTo>
                      <a:pt x="135" y="753"/>
                    </a:lnTo>
                    <a:lnTo>
                      <a:pt x="133" y="753"/>
                    </a:lnTo>
                    <a:lnTo>
                      <a:pt x="132" y="753"/>
                    </a:lnTo>
                    <a:lnTo>
                      <a:pt x="130" y="751"/>
                    </a:lnTo>
                    <a:lnTo>
                      <a:pt x="132" y="751"/>
                    </a:lnTo>
                    <a:lnTo>
                      <a:pt x="132" y="749"/>
                    </a:lnTo>
                    <a:lnTo>
                      <a:pt x="132" y="747"/>
                    </a:lnTo>
                    <a:lnTo>
                      <a:pt x="130" y="744"/>
                    </a:lnTo>
                    <a:lnTo>
                      <a:pt x="130" y="740"/>
                    </a:lnTo>
                    <a:lnTo>
                      <a:pt x="128" y="738"/>
                    </a:lnTo>
                    <a:lnTo>
                      <a:pt x="126" y="737"/>
                    </a:lnTo>
                    <a:lnTo>
                      <a:pt x="121" y="737"/>
                    </a:lnTo>
                    <a:lnTo>
                      <a:pt x="117" y="737"/>
                    </a:lnTo>
                    <a:lnTo>
                      <a:pt x="116" y="735"/>
                    </a:lnTo>
                    <a:lnTo>
                      <a:pt x="114" y="733"/>
                    </a:lnTo>
                    <a:lnTo>
                      <a:pt x="112" y="730"/>
                    </a:lnTo>
                    <a:lnTo>
                      <a:pt x="110" y="728"/>
                    </a:lnTo>
                    <a:lnTo>
                      <a:pt x="109" y="724"/>
                    </a:lnTo>
                    <a:lnTo>
                      <a:pt x="105" y="721"/>
                    </a:lnTo>
                    <a:lnTo>
                      <a:pt x="103" y="719"/>
                    </a:lnTo>
                    <a:lnTo>
                      <a:pt x="100" y="719"/>
                    </a:lnTo>
                    <a:lnTo>
                      <a:pt x="98" y="719"/>
                    </a:lnTo>
                    <a:lnTo>
                      <a:pt x="94" y="719"/>
                    </a:lnTo>
                    <a:lnTo>
                      <a:pt x="91" y="717"/>
                    </a:lnTo>
                    <a:lnTo>
                      <a:pt x="87" y="717"/>
                    </a:lnTo>
                    <a:lnTo>
                      <a:pt x="84" y="715"/>
                    </a:lnTo>
                    <a:lnTo>
                      <a:pt x="80" y="714"/>
                    </a:lnTo>
                    <a:lnTo>
                      <a:pt x="75" y="714"/>
                    </a:lnTo>
                    <a:lnTo>
                      <a:pt x="73" y="715"/>
                    </a:lnTo>
                    <a:lnTo>
                      <a:pt x="71" y="717"/>
                    </a:lnTo>
                    <a:lnTo>
                      <a:pt x="71" y="721"/>
                    </a:lnTo>
                    <a:lnTo>
                      <a:pt x="71" y="726"/>
                    </a:lnTo>
                    <a:lnTo>
                      <a:pt x="71" y="730"/>
                    </a:lnTo>
                    <a:lnTo>
                      <a:pt x="71" y="733"/>
                    </a:lnTo>
                    <a:lnTo>
                      <a:pt x="69" y="735"/>
                    </a:lnTo>
                    <a:lnTo>
                      <a:pt x="68" y="735"/>
                    </a:lnTo>
                    <a:lnTo>
                      <a:pt x="66" y="733"/>
                    </a:lnTo>
                    <a:lnTo>
                      <a:pt x="62" y="731"/>
                    </a:lnTo>
                    <a:lnTo>
                      <a:pt x="62" y="730"/>
                    </a:lnTo>
                    <a:lnTo>
                      <a:pt x="61" y="728"/>
                    </a:lnTo>
                    <a:lnTo>
                      <a:pt x="57" y="726"/>
                    </a:lnTo>
                    <a:lnTo>
                      <a:pt x="55" y="724"/>
                    </a:lnTo>
                    <a:lnTo>
                      <a:pt x="52" y="721"/>
                    </a:lnTo>
                    <a:lnTo>
                      <a:pt x="48" y="719"/>
                    </a:lnTo>
                    <a:lnTo>
                      <a:pt x="46" y="717"/>
                    </a:lnTo>
                    <a:lnTo>
                      <a:pt x="45" y="715"/>
                    </a:lnTo>
                    <a:lnTo>
                      <a:pt x="45" y="714"/>
                    </a:lnTo>
                    <a:lnTo>
                      <a:pt x="43" y="714"/>
                    </a:lnTo>
                    <a:lnTo>
                      <a:pt x="43" y="712"/>
                    </a:lnTo>
                    <a:lnTo>
                      <a:pt x="45" y="708"/>
                    </a:lnTo>
                    <a:lnTo>
                      <a:pt x="46" y="706"/>
                    </a:lnTo>
                    <a:lnTo>
                      <a:pt x="50" y="703"/>
                    </a:lnTo>
                    <a:lnTo>
                      <a:pt x="52" y="701"/>
                    </a:lnTo>
                    <a:lnTo>
                      <a:pt x="55" y="701"/>
                    </a:lnTo>
                    <a:lnTo>
                      <a:pt x="57" y="699"/>
                    </a:lnTo>
                    <a:lnTo>
                      <a:pt x="57" y="698"/>
                    </a:lnTo>
                    <a:lnTo>
                      <a:pt x="55" y="696"/>
                    </a:lnTo>
                    <a:lnTo>
                      <a:pt x="52" y="692"/>
                    </a:lnTo>
                    <a:lnTo>
                      <a:pt x="48" y="690"/>
                    </a:lnTo>
                    <a:lnTo>
                      <a:pt x="46" y="689"/>
                    </a:lnTo>
                    <a:lnTo>
                      <a:pt x="45" y="689"/>
                    </a:lnTo>
                    <a:lnTo>
                      <a:pt x="43" y="687"/>
                    </a:lnTo>
                    <a:lnTo>
                      <a:pt x="43" y="685"/>
                    </a:lnTo>
                    <a:lnTo>
                      <a:pt x="45" y="682"/>
                    </a:lnTo>
                    <a:lnTo>
                      <a:pt x="45" y="680"/>
                    </a:lnTo>
                    <a:lnTo>
                      <a:pt x="43" y="676"/>
                    </a:lnTo>
                    <a:lnTo>
                      <a:pt x="43" y="674"/>
                    </a:lnTo>
                    <a:lnTo>
                      <a:pt x="41" y="671"/>
                    </a:lnTo>
                    <a:lnTo>
                      <a:pt x="41" y="666"/>
                    </a:lnTo>
                    <a:lnTo>
                      <a:pt x="39" y="664"/>
                    </a:lnTo>
                    <a:lnTo>
                      <a:pt x="39" y="662"/>
                    </a:lnTo>
                    <a:lnTo>
                      <a:pt x="38" y="660"/>
                    </a:lnTo>
                    <a:lnTo>
                      <a:pt x="38" y="659"/>
                    </a:lnTo>
                    <a:lnTo>
                      <a:pt x="38" y="655"/>
                    </a:lnTo>
                    <a:lnTo>
                      <a:pt x="38" y="653"/>
                    </a:lnTo>
                    <a:lnTo>
                      <a:pt x="36" y="651"/>
                    </a:lnTo>
                    <a:lnTo>
                      <a:pt x="34" y="651"/>
                    </a:lnTo>
                    <a:lnTo>
                      <a:pt x="32" y="650"/>
                    </a:lnTo>
                    <a:lnTo>
                      <a:pt x="32" y="648"/>
                    </a:lnTo>
                    <a:lnTo>
                      <a:pt x="32" y="644"/>
                    </a:lnTo>
                    <a:lnTo>
                      <a:pt x="34" y="643"/>
                    </a:lnTo>
                    <a:lnTo>
                      <a:pt x="38" y="641"/>
                    </a:lnTo>
                    <a:lnTo>
                      <a:pt x="39" y="639"/>
                    </a:lnTo>
                    <a:lnTo>
                      <a:pt x="41" y="639"/>
                    </a:lnTo>
                    <a:lnTo>
                      <a:pt x="43" y="637"/>
                    </a:lnTo>
                    <a:lnTo>
                      <a:pt x="43" y="635"/>
                    </a:lnTo>
                    <a:lnTo>
                      <a:pt x="43" y="634"/>
                    </a:lnTo>
                    <a:lnTo>
                      <a:pt x="43" y="632"/>
                    </a:lnTo>
                    <a:lnTo>
                      <a:pt x="41" y="628"/>
                    </a:lnTo>
                    <a:lnTo>
                      <a:pt x="38" y="625"/>
                    </a:lnTo>
                    <a:lnTo>
                      <a:pt x="36" y="621"/>
                    </a:lnTo>
                    <a:lnTo>
                      <a:pt x="32" y="621"/>
                    </a:lnTo>
                    <a:lnTo>
                      <a:pt x="29" y="619"/>
                    </a:lnTo>
                    <a:lnTo>
                      <a:pt x="27" y="616"/>
                    </a:lnTo>
                    <a:lnTo>
                      <a:pt x="25" y="612"/>
                    </a:lnTo>
                    <a:lnTo>
                      <a:pt x="25" y="609"/>
                    </a:lnTo>
                    <a:lnTo>
                      <a:pt x="25" y="607"/>
                    </a:lnTo>
                    <a:lnTo>
                      <a:pt x="23" y="605"/>
                    </a:lnTo>
                    <a:lnTo>
                      <a:pt x="22" y="602"/>
                    </a:lnTo>
                    <a:lnTo>
                      <a:pt x="16" y="596"/>
                    </a:lnTo>
                    <a:lnTo>
                      <a:pt x="14" y="595"/>
                    </a:lnTo>
                    <a:lnTo>
                      <a:pt x="13" y="593"/>
                    </a:lnTo>
                    <a:lnTo>
                      <a:pt x="11" y="591"/>
                    </a:lnTo>
                    <a:lnTo>
                      <a:pt x="9" y="593"/>
                    </a:lnTo>
                    <a:lnTo>
                      <a:pt x="7" y="593"/>
                    </a:lnTo>
                    <a:lnTo>
                      <a:pt x="6" y="591"/>
                    </a:lnTo>
                    <a:lnTo>
                      <a:pt x="4" y="589"/>
                    </a:lnTo>
                    <a:lnTo>
                      <a:pt x="2" y="588"/>
                    </a:lnTo>
                    <a:lnTo>
                      <a:pt x="0" y="588"/>
                    </a:lnTo>
                    <a:lnTo>
                      <a:pt x="0" y="586"/>
                    </a:lnTo>
                    <a:lnTo>
                      <a:pt x="0" y="584"/>
                    </a:lnTo>
                    <a:lnTo>
                      <a:pt x="0" y="582"/>
                    </a:lnTo>
                    <a:lnTo>
                      <a:pt x="0" y="580"/>
                    </a:lnTo>
                    <a:lnTo>
                      <a:pt x="0" y="579"/>
                    </a:lnTo>
                    <a:lnTo>
                      <a:pt x="0" y="575"/>
                    </a:lnTo>
                    <a:lnTo>
                      <a:pt x="2" y="572"/>
                    </a:lnTo>
                    <a:lnTo>
                      <a:pt x="4" y="570"/>
                    </a:lnTo>
                    <a:lnTo>
                      <a:pt x="6" y="568"/>
                    </a:lnTo>
                    <a:lnTo>
                      <a:pt x="9" y="566"/>
                    </a:lnTo>
                    <a:lnTo>
                      <a:pt x="13" y="564"/>
                    </a:lnTo>
                    <a:lnTo>
                      <a:pt x="14" y="561"/>
                    </a:lnTo>
                    <a:lnTo>
                      <a:pt x="18" y="559"/>
                    </a:lnTo>
                    <a:lnTo>
                      <a:pt x="23" y="556"/>
                    </a:lnTo>
                    <a:lnTo>
                      <a:pt x="29" y="554"/>
                    </a:lnTo>
                    <a:lnTo>
                      <a:pt x="34" y="554"/>
                    </a:lnTo>
                    <a:lnTo>
                      <a:pt x="38" y="552"/>
                    </a:lnTo>
                    <a:lnTo>
                      <a:pt x="39" y="550"/>
                    </a:lnTo>
                    <a:lnTo>
                      <a:pt x="41" y="549"/>
                    </a:lnTo>
                    <a:lnTo>
                      <a:pt x="41" y="545"/>
                    </a:lnTo>
                    <a:lnTo>
                      <a:pt x="41" y="543"/>
                    </a:lnTo>
                    <a:lnTo>
                      <a:pt x="41" y="540"/>
                    </a:lnTo>
                    <a:lnTo>
                      <a:pt x="41" y="534"/>
                    </a:lnTo>
                    <a:lnTo>
                      <a:pt x="43" y="531"/>
                    </a:lnTo>
                    <a:lnTo>
                      <a:pt x="43" y="525"/>
                    </a:lnTo>
                    <a:lnTo>
                      <a:pt x="43" y="522"/>
                    </a:lnTo>
                    <a:lnTo>
                      <a:pt x="45" y="518"/>
                    </a:lnTo>
                    <a:lnTo>
                      <a:pt x="45" y="517"/>
                    </a:lnTo>
                    <a:lnTo>
                      <a:pt x="45" y="515"/>
                    </a:lnTo>
                    <a:lnTo>
                      <a:pt x="46" y="513"/>
                    </a:lnTo>
                    <a:lnTo>
                      <a:pt x="48" y="509"/>
                    </a:lnTo>
                    <a:lnTo>
                      <a:pt x="50" y="506"/>
                    </a:lnTo>
                    <a:lnTo>
                      <a:pt x="52" y="502"/>
                    </a:lnTo>
                    <a:lnTo>
                      <a:pt x="53" y="499"/>
                    </a:lnTo>
                    <a:lnTo>
                      <a:pt x="57" y="495"/>
                    </a:lnTo>
                    <a:lnTo>
                      <a:pt x="61" y="492"/>
                    </a:lnTo>
                    <a:lnTo>
                      <a:pt x="66" y="490"/>
                    </a:lnTo>
                    <a:lnTo>
                      <a:pt x="68" y="486"/>
                    </a:lnTo>
                    <a:lnTo>
                      <a:pt x="68" y="485"/>
                    </a:lnTo>
                    <a:lnTo>
                      <a:pt x="71" y="483"/>
                    </a:lnTo>
                    <a:lnTo>
                      <a:pt x="73" y="481"/>
                    </a:lnTo>
                    <a:lnTo>
                      <a:pt x="77" y="479"/>
                    </a:lnTo>
                    <a:lnTo>
                      <a:pt x="78" y="478"/>
                    </a:lnTo>
                    <a:lnTo>
                      <a:pt x="80" y="476"/>
                    </a:lnTo>
                    <a:lnTo>
                      <a:pt x="82" y="472"/>
                    </a:lnTo>
                    <a:lnTo>
                      <a:pt x="84" y="469"/>
                    </a:lnTo>
                    <a:lnTo>
                      <a:pt x="82" y="465"/>
                    </a:lnTo>
                    <a:lnTo>
                      <a:pt x="80" y="463"/>
                    </a:lnTo>
                    <a:lnTo>
                      <a:pt x="78" y="462"/>
                    </a:lnTo>
                    <a:lnTo>
                      <a:pt x="75" y="458"/>
                    </a:lnTo>
                    <a:lnTo>
                      <a:pt x="75" y="456"/>
                    </a:lnTo>
                    <a:lnTo>
                      <a:pt x="77" y="453"/>
                    </a:lnTo>
                    <a:lnTo>
                      <a:pt x="77" y="449"/>
                    </a:lnTo>
                    <a:lnTo>
                      <a:pt x="80" y="444"/>
                    </a:lnTo>
                    <a:lnTo>
                      <a:pt x="82" y="438"/>
                    </a:lnTo>
                    <a:lnTo>
                      <a:pt x="84" y="437"/>
                    </a:lnTo>
                    <a:lnTo>
                      <a:pt x="85" y="433"/>
                    </a:lnTo>
                    <a:lnTo>
                      <a:pt x="89" y="430"/>
                    </a:lnTo>
                    <a:lnTo>
                      <a:pt x="93" y="428"/>
                    </a:lnTo>
                    <a:lnTo>
                      <a:pt x="96" y="426"/>
                    </a:lnTo>
                    <a:lnTo>
                      <a:pt x="100" y="428"/>
                    </a:lnTo>
                    <a:lnTo>
                      <a:pt x="105" y="428"/>
                    </a:lnTo>
                    <a:lnTo>
                      <a:pt x="110" y="428"/>
                    </a:lnTo>
                    <a:lnTo>
                      <a:pt x="116" y="430"/>
                    </a:lnTo>
                    <a:lnTo>
                      <a:pt x="119" y="430"/>
                    </a:lnTo>
                    <a:lnTo>
                      <a:pt x="121" y="431"/>
                    </a:lnTo>
                    <a:lnTo>
                      <a:pt x="123" y="433"/>
                    </a:lnTo>
                    <a:lnTo>
                      <a:pt x="125" y="433"/>
                    </a:lnTo>
                    <a:lnTo>
                      <a:pt x="126" y="433"/>
                    </a:lnTo>
                    <a:lnTo>
                      <a:pt x="130" y="433"/>
                    </a:lnTo>
                    <a:lnTo>
                      <a:pt x="133" y="433"/>
                    </a:lnTo>
                    <a:lnTo>
                      <a:pt x="135" y="435"/>
                    </a:lnTo>
                    <a:lnTo>
                      <a:pt x="137" y="437"/>
                    </a:lnTo>
                    <a:lnTo>
                      <a:pt x="139" y="440"/>
                    </a:lnTo>
                    <a:lnTo>
                      <a:pt x="140" y="442"/>
                    </a:lnTo>
                    <a:lnTo>
                      <a:pt x="144" y="446"/>
                    </a:lnTo>
                    <a:lnTo>
                      <a:pt x="146" y="447"/>
                    </a:lnTo>
                    <a:lnTo>
                      <a:pt x="148" y="449"/>
                    </a:lnTo>
                    <a:lnTo>
                      <a:pt x="149" y="449"/>
                    </a:lnTo>
                    <a:lnTo>
                      <a:pt x="151" y="447"/>
                    </a:lnTo>
                    <a:lnTo>
                      <a:pt x="153" y="446"/>
                    </a:lnTo>
                    <a:lnTo>
                      <a:pt x="155" y="442"/>
                    </a:lnTo>
                    <a:lnTo>
                      <a:pt x="155" y="440"/>
                    </a:lnTo>
                    <a:lnTo>
                      <a:pt x="156" y="440"/>
                    </a:lnTo>
                    <a:lnTo>
                      <a:pt x="158" y="438"/>
                    </a:lnTo>
                    <a:lnTo>
                      <a:pt x="162" y="437"/>
                    </a:lnTo>
                    <a:lnTo>
                      <a:pt x="164" y="433"/>
                    </a:lnTo>
                    <a:lnTo>
                      <a:pt x="165" y="431"/>
                    </a:lnTo>
                    <a:lnTo>
                      <a:pt x="164" y="430"/>
                    </a:lnTo>
                    <a:lnTo>
                      <a:pt x="164" y="428"/>
                    </a:lnTo>
                    <a:lnTo>
                      <a:pt x="162" y="426"/>
                    </a:lnTo>
                    <a:lnTo>
                      <a:pt x="160" y="424"/>
                    </a:lnTo>
                    <a:lnTo>
                      <a:pt x="160" y="423"/>
                    </a:lnTo>
                    <a:lnTo>
                      <a:pt x="160" y="421"/>
                    </a:lnTo>
                    <a:lnTo>
                      <a:pt x="162" y="421"/>
                    </a:lnTo>
                    <a:lnTo>
                      <a:pt x="164" y="419"/>
                    </a:lnTo>
                    <a:lnTo>
                      <a:pt x="165" y="417"/>
                    </a:lnTo>
                    <a:lnTo>
                      <a:pt x="167" y="415"/>
                    </a:lnTo>
                    <a:lnTo>
                      <a:pt x="169" y="415"/>
                    </a:lnTo>
                    <a:lnTo>
                      <a:pt x="169" y="412"/>
                    </a:lnTo>
                    <a:lnTo>
                      <a:pt x="169" y="408"/>
                    </a:lnTo>
                    <a:lnTo>
                      <a:pt x="167" y="407"/>
                    </a:lnTo>
                    <a:lnTo>
                      <a:pt x="169" y="405"/>
                    </a:lnTo>
                    <a:lnTo>
                      <a:pt x="171" y="401"/>
                    </a:lnTo>
                    <a:lnTo>
                      <a:pt x="172" y="398"/>
                    </a:lnTo>
                    <a:lnTo>
                      <a:pt x="174" y="394"/>
                    </a:lnTo>
                    <a:lnTo>
                      <a:pt x="174" y="392"/>
                    </a:lnTo>
                    <a:lnTo>
                      <a:pt x="176" y="389"/>
                    </a:lnTo>
                    <a:lnTo>
                      <a:pt x="178" y="385"/>
                    </a:lnTo>
                    <a:lnTo>
                      <a:pt x="180" y="380"/>
                    </a:lnTo>
                    <a:lnTo>
                      <a:pt x="181" y="376"/>
                    </a:lnTo>
                    <a:lnTo>
                      <a:pt x="185" y="373"/>
                    </a:lnTo>
                    <a:lnTo>
                      <a:pt x="188" y="367"/>
                    </a:lnTo>
                    <a:lnTo>
                      <a:pt x="196" y="360"/>
                    </a:lnTo>
                    <a:lnTo>
                      <a:pt x="199" y="357"/>
                    </a:lnTo>
                    <a:lnTo>
                      <a:pt x="203" y="355"/>
                    </a:lnTo>
                    <a:lnTo>
                      <a:pt x="204" y="352"/>
                    </a:lnTo>
                    <a:lnTo>
                      <a:pt x="206" y="350"/>
                    </a:lnTo>
                    <a:lnTo>
                      <a:pt x="206" y="346"/>
                    </a:lnTo>
                    <a:lnTo>
                      <a:pt x="206" y="344"/>
                    </a:lnTo>
                    <a:lnTo>
                      <a:pt x="203" y="343"/>
                    </a:lnTo>
                    <a:lnTo>
                      <a:pt x="201" y="341"/>
                    </a:lnTo>
                    <a:lnTo>
                      <a:pt x="199" y="341"/>
                    </a:lnTo>
                    <a:lnTo>
                      <a:pt x="196" y="341"/>
                    </a:lnTo>
                    <a:lnTo>
                      <a:pt x="194" y="339"/>
                    </a:lnTo>
                    <a:lnTo>
                      <a:pt x="192" y="339"/>
                    </a:lnTo>
                    <a:lnTo>
                      <a:pt x="188" y="337"/>
                    </a:lnTo>
                    <a:lnTo>
                      <a:pt x="185" y="337"/>
                    </a:lnTo>
                    <a:lnTo>
                      <a:pt x="180" y="337"/>
                    </a:lnTo>
                    <a:lnTo>
                      <a:pt x="164" y="337"/>
                    </a:lnTo>
                    <a:lnTo>
                      <a:pt x="158" y="337"/>
                    </a:lnTo>
                    <a:lnTo>
                      <a:pt x="153" y="339"/>
                    </a:lnTo>
                    <a:lnTo>
                      <a:pt x="149" y="341"/>
                    </a:lnTo>
                    <a:lnTo>
                      <a:pt x="148" y="343"/>
                    </a:lnTo>
                    <a:lnTo>
                      <a:pt x="144" y="344"/>
                    </a:lnTo>
                    <a:lnTo>
                      <a:pt x="140" y="346"/>
                    </a:lnTo>
                    <a:lnTo>
                      <a:pt x="137" y="346"/>
                    </a:lnTo>
                    <a:lnTo>
                      <a:pt x="135" y="350"/>
                    </a:lnTo>
                    <a:lnTo>
                      <a:pt x="132" y="353"/>
                    </a:lnTo>
                    <a:lnTo>
                      <a:pt x="128" y="355"/>
                    </a:lnTo>
                    <a:lnTo>
                      <a:pt x="126" y="353"/>
                    </a:lnTo>
                    <a:lnTo>
                      <a:pt x="123" y="353"/>
                    </a:lnTo>
                    <a:lnTo>
                      <a:pt x="121" y="350"/>
                    </a:lnTo>
                    <a:lnTo>
                      <a:pt x="119" y="350"/>
                    </a:lnTo>
                    <a:lnTo>
                      <a:pt x="116" y="348"/>
                    </a:lnTo>
                    <a:lnTo>
                      <a:pt x="112" y="346"/>
                    </a:lnTo>
                    <a:lnTo>
                      <a:pt x="110" y="344"/>
                    </a:lnTo>
                    <a:lnTo>
                      <a:pt x="109" y="343"/>
                    </a:lnTo>
                    <a:lnTo>
                      <a:pt x="105" y="341"/>
                    </a:lnTo>
                    <a:lnTo>
                      <a:pt x="103" y="337"/>
                    </a:lnTo>
                    <a:lnTo>
                      <a:pt x="101" y="336"/>
                    </a:lnTo>
                    <a:lnTo>
                      <a:pt x="101" y="332"/>
                    </a:lnTo>
                    <a:lnTo>
                      <a:pt x="103" y="328"/>
                    </a:lnTo>
                    <a:lnTo>
                      <a:pt x="103" y="325"/>
                    </a:lnTo>
                    <a:lnTo>
                      <a:pt x="107" y="321"/>
                    </a:lnTo>
                    <a:lnTo>
                      <a:pt x="107" y="318"/>
                    </a:lnTo>
                    <a:lnTo>
                      <a:pt x="109" y="312"/>
                    </a:lnTo>
                    <a:lnTo>
                      <a:pt x="109" y="309"/>
                    </a:lnTo>
                    <a:lnTo>
                      <a:pt x="110" y="307"/>
                    </a:lnTo>
                    <a:lnTo>
                      <a:pt x="112" y="305"/>
                    </a:lnTo>
                    <a:lnTo>
                      <a:pt x="117" y="302"/>
                    </a:lnTo>
                    <a:lnTo>
                      <a:pt x="119" y="300"/>
                    </a:lnTo>
                    <a:lnTo>
                      <a:pt x="121" y="298"/>
                    </a:lnTo>
                    <a:lnTo>
                      <a:pt x="119" y="297"/>
                    </a:lnTo>
                    <a:lnTo>
                      <a:pt x="116" y="297"/>
                    </a:lnTo>
                    <a:lnTo>
                      <a:pt x="112" y="295"/>
                    </a:lnTo>
                    <a:lnTo>
                      <a:pt x="109" y="293"/>
                    </a:lnTo>
                    <a:lnTo>
                      <a:pt x="109" y="291"/>
                    </a:lnTo>
                    <a:lnTo>
                      <a:pt x="107" y="291"/>
                    </a:lnTo>
                    <a:lnTo>
                      <a:pt x="105" y="291"/>
                    </a:lnTo>
                    <a:lnTo>
                      <a:pt x="101" y="291"/>
                    </a:lnTo>
                    <a:lnTo>
                      <a:pt x="100" y="291"/>
                    </a:lnTo>
                    <a:lnTo>
                      <a:pt x="98" y="291"/>
                    </a:lnTo>
                    <a:lnTo>
                      <a:pt x="96" y="289"/>
                    </a:lnTo>
                    <a:lnTo>
                      <a:pt x="96" y="288"/>
                    </a:lnTo>
                    <a:lnTo>
                      <a:pt x="94" y="284"/>
                    </a:lnTo>
                    <a:lnTo>
                      <a:pt x="93" y="284"/>
                    </a:lnTo>
                    <a:lnTo>
                      <a:pt x="91" y="282"/>
                    </a:lnTo>
                    <a:lnTo>
                      <a:pt x="87" y="281"/>
                    </a:lnTo>
                    <a:lnTo>
                      <a:pt x="84" y="281"/>
                    </a:lnTo>
                    <a:lnTo>
                      <a:pt x="82" y="282"/>
                    </a:lnTo>
                    <a:lnTo>
                      <a:pt x="80" y="286"/>
                    </a:lnTo>
                    <a:lnTo>
                      <a:pt x="78" y="288"/>
                    </a:lnTo>
                    <a:lnTo>
                      <a:pt x="77" y="289"/>
                    </a:lnTo>
                    <a:lnTo>
                      <a:pt x="75" y="289"/>
                    </a:lnTo>
                    <a:lnTo>
                      <a:pt x="73" y="288"/>
                    </a:lnTo>
                    <a:lnTo>
                      <a:pt x="71" y="286"/>
                    </a:lnTo>
                    <a:lnTo>
                      <a:pt x="69" y="284"/>
                    </a:lnTo>
                    <a:lnTo>
                      <a:pt x="69" y="282"/>
                    </a:lnTo>
                    <a:lnTo>
                      <a:pt x="66" y="282"/>
                    </a:lnTo>
                    <a:lnTo>
                      <a:pt x="66" y="281"/>
                    </a:lnTo>
                    <a:lnTo>
                      <a:pt x="66" y="279"/>
                    </a:lnTo>
                    <a:lnTo>
                      <a:pt x="69" y="275"/>
                    </a:lnTo>
                    <a:lnTo>
                      <a:pt x="73" y="272"/>
                    </a:lnTo>
                    <a:lnTo>
                      <a:pt x="77" y="268"/>
                    </a:lnTo>
                    <a:lnTo>
                      <a:pt x="78" y="265"/>
                    </a:lnTo>
                    <a:lnTo>
                      <a:pt x="77" y="263"/>
                    </a:lnTo>
                    <a:lnTo>
                      <a:pt x="77" y="261"/>
                    </a:lnTo>
                    <a:lnTo>
                      <a:pt x="75" y="261"/>
                    </a:lnTo>
                    <a:lnTo>
                      <a:pt x="73" y="259"/>
                    </a:lnTo>
                    <a:lnTo>
                      <a:pt x="69" y="259"/>
                    </a:lnTo>
                    <a:lnTo>
                      <a:pt x="68" y="261"/>
                    </a:lnTo>
                    <a:lnTo>
                      <a:pt x="66" y="259"/>
                    </a:lnTo>
                    <a:lnTo>
                      <a:pt x="62" y="257"/>
                    </a:lnTo>
                    <a:lnTo>
                      <a:pt x="62" y="256"/>
                    </a:lnTo>
                    <a:lnTo>
                      <a:pt x="61" y="254"/>
                    </a:lnTo>
                    <a:lnTo>
                      <a:pt x="57" y="252"/>
                    </a:lnTo>
                    <a:lnTo>
                      <a:pt x="55" y="252"/>
                    </a:lnTo>
                    <a:lnTo>
                      <a:pt x="53" y="250"/>
                    </a:lnTo>
                    <a:lnTo>
                      <a:pt x="53" y="249"/>
                    </a:lnTo>
                    <a:lnTo>
                      <a:pt x="55" y="247"/>
                    </a:lnTo>
                    <a:lnTo>
                      <a:pt x="57" y="245"/>
                    </a:lnTo>
                    <a:lnTo>
                      <a:pt x="61" y="243"/>
                    </a:lnTo>
                    <a:lnTo>
                      <a:pt x="62" y="241"/>
                    </a:lnTo>
                    <a:lnTo>
                      <a:pt x="64" y="241"/>
                    </a:lnTo>
                    <a:lnTo>
                      <a:pt x="64" y="240"/>
                    </a:lnTo>
                    <a:lnTo>
                      <a:pt x="64" y="238"/>
                    </a:lnTo>
                    <a:lnTo>
                      <a:pt x="64" y="236"/>
                    </a:lnTo>
                    <a:lnTo>
                      <a:pt x="62" y="233"/>
                    </a:lnTo>
                    <a:lnTo>
                      <a:pt x="61" y="229"/>
                    </a:lnTo>
                    <a:lnTo>
                      <a:pt x="57" y="227"/>
                    </a:lnTo>
                    <a:lnTo>
                      <a:pt x="55" y="226"/>
                    </a:lnTo>
                    <a:lnTo>
                      <a:pt x="55" y="224"/>
                    </a:lnTo>
                    <a:lnTo>
                      <a:pt x="55" y="222"/>
                    </a:lnTo>
                    <a:lnTo>
                      <a:pt x="55" y="218"/>
                    </a:lnTo>
                    <a:lnTo>
                      <a:pt x="55" y="217"/>
                    </a:lnTo>
                    <a:lnTo>
                      <a:pt x="53" y="213"/>
                    </a:lnTo>
                    <a:lnTo>
                      <a:pt x="53" y="210"/>
                    </a:lnTo>
                    <a:lnTo>
                      <a:pt x="53" y="208"/>
                    </a:lnTo>
                    <a:lnTo>
                      <a:pt x="55" y="206"/>
                    </a:lnTo>
                    <a:lnTo>
                      <a:pt x="57" y="202"/>
                    </a:lnTo>
                    <a:lnTo>
                      <a:pt x="59" y="201"/>
                    </a:lnTo>
                    <a:lnTo>
                      <a:pt x="59" y="197"/>
                    </a:lnTo>
                    <a:lnTo>
                      <a:pt x="57" y="194"/>
                    </a:lnTo>
                    <a:lnTo>
                      <a:pt x="57" y="190"/>
                    </a:lnTo>
                    <a:lnTo>
                      <a:pt x="59" y="186"/>
                    </a:lnTo>
                    <a:lnTo>
                      <a:pt x="61" y="183"/>
                    </a:lnTo>
                    <a:lnTo>
                      <a:pt x="64" y="178"/>
                    </a:lnTo>
                    <a:lnTo>
                      <a:pt x="66" y="176"/>
                    </a:lnTo>
                    <a:lnTo>
                      <a:pt x="69" y="174"/>
                    </a:lnTo>
                    <a:lnTo>
                      <a:pt x="73" y="174"/>
                    </a:lnTo>
                    <a:lnTo>
                      <a:pt x="75" y="172"/>
                    </a:lnTo>
                    <a:lnTo>
                      <a:pt x="78" y="171"/>
                    </a:lnTo>
                    <a:lnTo>
                      <a:pt x="84" y="169"/>
                    </a:lnTo>
                    <a:lnTo>
                      <a:pt x="85" y="165"/>
                    </a:lnTo>
                    <a:lnTo>
                      <a:pt x="89" y="162"/>
                    </a:lnTo>
                    <a:lnTo>
                      <a:pt x="89" y="160"/>
                    </a:lnTo>
                    <a:lnTo>
                      <a:pt x="89" y="156"/>
                    </a:lnTo>
                    <a:lnTo>
                      <a:pt x="87" y="153"/>
                    </a:lnTo>
                    <a:lnTo>
                      <a:pt x="85" y="151"/>
                    </a:lnTo>
                    <a:lnTo>
                      <a:pt x="85" y="149"/>
                    </a:lnTo>
                    <a:lnTo>
                      <a:pt x="84" y="147"/>
                    </a:lnTo>
                    <a:lnTo>
                      <a:pt x="82" y="146"/>
                    </a:lnTo>
                    <a:lnTo>
                      <a:pt x="80" y="142"/>
                    </a:lnTo>
                    <a:lnTo>
                      <a:pt x="80" y="140"/>
                    </a:lnTo>
                    <a:lnTo>
                      <a:pt x="80" y="137"/>
                    </a:lnTo>
                    <a:lnTo>
                      <a:pt x="80" y="133"/>
                    </a:lnTo>
                    <a:lnTo>
                      <a:pt x="80" y="130"/>
                    </a:lnTo>
                    <a:lnTo>
                      <a:pt x="78" y="128"/>
                    </a:lnTo>
                    <a:lnTo>
                      <a:pt x="77" y="128"/>
                    </a:lnTo>
                    <a:lnTo>
                      <a:pt x="75" y="126"/>
                    </a:lnTo>
                    <a:lnTo>
                      <a:pt x="71" y="126"/>
                    </a:lnTo>
                    <a:lnTo>
                      <a:pt x="69" y="124"/>
                    </a:lnTo>
                    <a:lnTo>
                      <a:pt x="68" y="123"/>
                    </a:lnTo>
                    <a:lnTo>
                      <a:pt x="66" y="121"/>
                    </a:lnTo>
                    <a:lnTo>
                      <a:pt x="66" y="119"/>
                    </a:lnTo>
                    <a:lnTo>
                      <a:pt x="57" y="112"/>
                    </a:lnTo>
                    <a:lnTo>
                      <a:pt x="57" y="110"/>
                    </a:lnTo>
                    <a:lnTo>
                      <a:pt x="57" y="108"/>
                    </a:lnTo>
                    <a:lnTo>
                      <a:pt x="61" y="107"/>
                    </a:lnTo>
                    <a:lnTo>
                      <a:pt x="66" y="103"/>
                    </a:lnTo>
                    <a:lnTo>
                      <a:pt x="68" y="101"/>
                    </a:lnTo>
                    <a:lnTo>
                      <a:pt x="69" y="101"/>
                    </a:lnTo>
                    <a:lnTo>
                      <a:pt x="69" y="103"/>
                    </a:lnTo>
                    <a:lnTo>
                      <a:pt x="71" y="103"/>
                    </a:lnTo>
                    <a:lnTo>
                      <a:pt x="71" y="105"/>
                    </a:lnTo>
                    <a:lnTo>
                      <a:pt x="71" y="107"/>
                    </a:lnTo>
                    <a:lnTo>
                      <a:pt x="73" y="108"/>
                    </a:lnTo>
                    <a:lnTo>
                      <a:pt x="75" y="110"/>
                    </a:lnTo>
                    <a:lnTo>
                      <a:pt x="80" y="110"/>
                    </a:lnTo>
                    <a:lnTo>
                      <a:pt x="84" y="112"/>
                    </a:lnTo>
                    <a:lnTo>
                      <a:pt x="87" y="114"/>
                    </a:lnTo>
                    <a:lnTo>
                      <a:pt x="93" y="116"/>
                    </a:lnTo>
                    <a:lnTo>
                      <a:pt x="98" y="117"/>
                    </a:lnTo>
                    <a:lnTo>
                      <a:pt x="101" y="119"/>
                    </a:lnTo>
                    <a:lnTo>
                      <a:pt x="103" y="121"/>
                    </a:lnTo>
                    <a:lnTo>
                      <a:pt x="105" y="124"/>
                    </a:lnTo>
                    <a:lnTo>
                      <a:pt x="103" y="126"/>
                    </a:lnTo>
                    <a:lnTo>
                      <a:pt x="101" y="130"/>
                    </a:lnTo>
                    <a:lnTo>
                      <a:pt x="100" y="131"/>
                    </a:lnTo>
                    <a:lnTo>
                      <a:pt x="100" y="135"/>
                    </a:lnTo>
                    <a:lnTo>
                      <a:pt x="100" y="140"/>
                    </a:lnTo>
                    <a:lnTo>
                      <a:pt x="100" y="144"/>
                    </a:lnTo>
                    <a:lnTo>
                      <a:pt x="100" y="146"/>
                    </a:lnTo>
                    <a:lnTo>
                      <a:pt x="100" y="147"/>
                    </a:lnTo>
                    <a:lnTo>
                      <a:pt x="101" y="147"/>
                    </a:lnTo>
                    <a:lnTo>
                      <a:pt x="101" y="149"/>
                    </a:lnTo>
                    <a:lnTo>
                      <a:pt x="103" y="149"/>
                    </a:lnTo>
                    <a:lnTo>
                      <a:pt x="105" y="149"/>
                    </a:lnTo>
                    <a:lnTo>
                      <a:pt x="107" y="149"/>
                    </a:lnTo>
                    <a:lnTo>
                      <a:pt x="107" y="147"/>
                    </a:lnTo>
                    <a:lnTo>
                      <a:pt x="107" y="144"/>
                    </a:lnTo>
                    <a:lnTo>
                      <a:pt x="107" y="140"/>
                    </a:lnTo>
                    <a:lnTo>
                      <a:pt x="109" y="135"/>
                    </a:lnTo>
                    <a:lnTo>
                      <a:pt x="110" y="130"/>
                    </a:lnTo>
                    <a:lnTo>
                      <a:pt x="110" y="124"/>
                    </a:lnTo>
                    <a:lnTo>
                      <a:pt x="110" y="117"/>
                    </a:lnTo>
                    <a:lnTo>
                      <a:pt x="110" y="116"/>
                    </a:lnTo>
                    <a:lnTo>
                      <a:pt x="112" y="116"/>
                    </a:lnTo>
                    <a:lnTo>
                      <a:pt x="114" y="116"/>
                    </a:lnTo>
                    <a:lnTo>
                      <a:pt x="116" y="116"/>
                    </a:lnTo>
                    <a:lnTo>
                      <a:pt x="119" y="116"/>
                    </a:lnTo>
                    <a:lnTo>
                      <a:pt x="123" y="112"/>
                    </a:lnTo>
                    <a:lnTo>
                      <a:pt x="126" y="108"/>
                    </a:lnTo>
                    <a:lnTo>
                      <a:pt x="130" y="103"/>
                    </a:lnTo>
                    <a:lnTo>
                      <a:pt x="144" y="89"/>
                    </a:lnTo>
                    <a:lnTo>
                      <a:pt x="156" y="80"/>
                    </a:lnTo>
                    <a:lnTo>
                      <a:pt x="167" y="75"/>
                    </a:lnTo>
                    <a:lnTo>
                      <a:pt x="176" y="69"/>
                    </a:lnTo>
                    <a:lnTo>
                      <a:pt x="188" y="64"/>
                    </a:lnTo>
                    <a:lnTo>
                      <a:pt x="203" y="64"/>
                    </a:lnTo>
                    <a:lnTo>
                      <a:pt x="212" y="64"/>
                    </a:lnTo>
                    <a:lnTo>
                      <a:pt x="217" y="64"/>
                    </a:lnTo>
                    <a:lnTo>
                      <a:pt x="220" y="62"/>
                    </a:lnTo>
                    <a:lnTo>
                      <a:pt x="226" y="59"/>
                    </a:lnTo>
                    <a:lnTo>
                      <a:pt x="229" y="53"/>
                    </a:lnTo>
                    <a:lnTo>
                      <a:pt x="235" y="48"/>
                    </a:lnTo>
                    <a:lnTo>
                      <a:pt x="242" y="41"/>
                    </a:lnTo>
                    <a:lnTo>
                      <a:pt x="251" y="30"/>
                    </a:lnTo>
                    <a:lnTo>
                      <a:pt x="259" y="20"/>
                    </a:lnTo>
                    <a:lnTo>
                      <a:pt x="263" y="11"/>
                    </a:lnTo>
                    <a:lnTo>
                      <a:pt x="265" y="7"/>
                    </a:lnTo>
                    <a:lnTo>
                      <a:pt x="267" y="4"/>
                    </a:lnTo>
                    <a:lnTo>
                      <a:pt x="270" y="2"/>
                    </a:lnTo>
                    <a:lnTo>
                      <a:pt x="274" y="0"/>
                    </a:lnTo>
                    <a:lnTo>
                      <a:pt x="279" y="0"/>
                    </a:lnTo>
                    <a:close/>
                  </a:path>
                </a:pathLst>
              </a:custGeom>
              <a:solidFill>
                <a:srgbClr val="788A8A"/>
              </a:solidFill>
              <a:ln w="0">
                <a:solidFill>
                  <a:srgbClr val="788A8A"/>
                </a:solidFill>
                <a:prstDash val="solid"/>
                <a:round/>
                <a:headEnd/>
                <a:tailEnd/>
              </a:ln>
            </p:spPr>
            <p:txBody>
              <a:bodyPr anchor="b"/>
              <a:lstStyle/>
              <a:p>
                <a:endParaRPr lang="pl-PL"/>
              </a:p>
            </p:txBody>
          </p:sp>
          <p:sp>
            <p:nvSpPr>
              <p:cNvPr id="14" name="Freeform 50"/>
              <p:cNvSpPr>
                <a:spLocks/>
              </p:cNvSpPr>
              <p:nvPr/>
            </p:nvSpPr>
            <p:spPr bwMode="auto">
              <a:xfrm>
                <a:off x="4144141" y="5264982"/>
                <a:ext cx="1435782" cy="1305258"/>
              </a:xfrm>
              <a:custGeom>
                <a:avLst/>
                <a:gdLst>
                  <a:gd name="T0" fmla="*/ 2147483646 w 1021"/>
                  <a:gd name="T1" fmla="*/ 2147483646 h 928"/>
                  <a:gd name="T2" fmla="*/ 2147483646 w 1021"/>
                  <a:gd name="T3" fmla="*/ 2147483646 h 928"/>
                  <a:gd name="T4" fmla="*/ 2147483646 w 1021"/>
                  <a:gd name="T5" fmla="*/ 2147483646 h 928"/>
                  <a:gd name="T6" fmla="*/ 2147483646 w 1021"/>
                  <a:gd name="T7" fmla="*/ 2147483646 h 928"/>
                  <a:gd name="T8" fmla="*/ 2147483646 w 1021"/>
                  <a:gd name="T9" fmla="*/ 2147483646 h 928"/>
                  <a:gd name="T10" fmla="*/ 2147483646 w 1021"/>
                  <a:gd name="T11" fmla="*/ 2147483646 h 928"/>
                  <a:gd name="T12" fmla="*/ 2147483646 w 1021"/>
                  <a:gd name="T13" fmla="*/ 2147483646 h 928"/>
                  <a:gd name="T14" fmla="*/ 2147483646 w 1021"/>
                  <a:gd name="T15" fmla="*/ 2147483646 h 928"/>
                  <a:gd name="T16" fmla="*/ 2147483646 w 1021"/>
                  <a:gd name="T17" fmla="*/ 2147483646 h 928"/>
                  <a:gd name="T18" fmla="*/ 2147483646 w 1021"/>
                  <a:gd name="T19" fmla="*/ 2147483646 h 928"/>
                  <a:gd name="T20" fmla="*/ 2147483646 w 1021"/>
                  <a:gd name="T21" fmla="*/ 2147483646 h 928"/>
                  <a:gd name="T22" fmla="*/ 2147483646 w 1021"/>
                  <a:gd name="T23" fmla="*/ 2147483646 h 928"/>
                  <a:gd name="T24" fmla="*/ 2147483646 w 1021"/>
                  <a:gd name="T25" fmla="*/ 2147483646 h 928"/>
                  <a:gd name="T26" fmla="*/ 2147483646 w 1021"/>
                  <a:gd name="T27" fmla="*/ 2147483646 h 928"/>
                  <a:gd name="T28" fmla="*/ 2147483646 w 1021"/>
                  <a:gd name="T29" fmla="*/ 2147483646 h 928"/>
                  <a:gd name="T30" fmla="*/ 2147483646 w 1021"/>
                  <a:gd name="T31" fmla="*/ 2147483646 h 928"/>
                  <a:gd name="T32" fmla="*/ 2147483646 w 1021"/>
                  <a:gd name="T33" fmla="*/ 2147483646 h 928"/>
                  <a:gd name="T34" fmla="*/ 2147483646 w 1021"/>
                  <a:gd name="T35" fmla="*/ 2147483646 h 928"/>
                  <a:gd name="T36" fmla="*/ 2147483646 w 1021"/>
                  <a:gd name="T37" fmla="*/ 2147483646 h 928"/>
                  <a:gd name="T38" fmla="*/ 2147483646 w 1021"/>
                  <a:gd name="T39" fmla="*/ 2147483646 h 928"/>
                  <a:gd name="T40" fmla="*/ 2147483646 w 1021"/>
                  <a:gd name="T41" fmla="*/ 2147483646 h 928"/>
                  <a:gd name="T42" fmla="*/ 2147483646 w 1021"/>
                  <a:gd name="T43" fmla="*/ 2147483646 h 928"/>
                  <a:gd name="T44" fmla="*/ 2147483646 w 1021"/>
                  <a:gd name="T45" fmla="*/ 2147483646 h 928"/>
                  <a:gd name="T46" fmla="*/ 2147483646 w 1021"/>
                  <a:gd name="T47" fmla="*/ 2147483646 h 928"/>
                  <a:gd name="T48" fmla="*/ 2147483646 w 1021"/>
                  <a:gd name="T49" fmla="*/ 2147483646 h 928"/>
                  <a:gd name="T50" fmla="*/ 2147483646 w 1021"/>
                  <a:gd name="T51" fmla="*/ 2147483646 h 928"/>
                  <a:gd name="T52" fmla="*/ 2147483646 w 1021"/>
                  <a:gd name="T53" fmla="*/ 2147483646 h 928"/>
                  <a:gd name="T54" fmla="*/ 2147483646 w 1021"/>
                  <a:gd name="T55" fmla="*/ 2147483646 h 928"/>
                  <a:gd name="T56" fmla="*/ 2147483646 w 1021"/>
                  <a:gd name="T57" fmla="*/ 2147483646 h 928"/>
                  <a:gd name="T58" fmla="*/ 2147483646 w 1021"/>
                  <a:gd name="T59" fmla="*/ 2147483646 h 928"/>
                  <a:gd name="T60" fmla="*/ 2147483646 w 1021"/>
                  <a:gd name="T61" fmla="*/ 2147483646 h 928"/>
                  <a:gd name="T62" fmla="*/ 2147483646 w 1021"/>
                  <a:gd name="T63" fmla="*/ 2147483646 h 928"/>
                  <a:gd name="T64" fmla="*/ 2147483646 w 1021"/>
                  <a:gd name="T65" fmla="*/ 2147483646 h 928"/>
                  <a:gd name="T66" fmla="*/ 2147483646 w 1021"/>
                  <a:gd name="T67" fmla="*/ 2147483646 h 928"/>
                  <a:gd name="T68" fmla="*/ 2147483646 w 1021"/>
                  <a:gd name="T69" fmla="*/ 2147483646 h 928"/>
                  <a:gd name="T70" fmla="*/ 2147483646 w 1021"/>
                  <a:gd name="T71" fmla="*/ 2147483646 h 928"/>
                  <a:gd name="T72" fmla="*/ 2147483646 w 1021"/>
                  <a:gd name="T73" fmla="*/ 2147483646 h 928"/>
                  <a:gd name="T74" fmla="*/ 2147483646 w 1021"/>
                  <a:gd name="T75" fmla="*/ 2147483646 h 928"/>
                  <a:gd name="T76" fmla="*/ 2147483646 w 1021"/>
                  <a:gd name="T77" fmla="*/ 2147483646 h 928"/>
                  <a:gd name="T78" fmla="*/ 2147483646 w 1021"/>
                  <a:gd name="T79" fmla="*/ 2147483646 h 928"/>
                  <a:gd name="T80" fmla="*/ 2147483646 w 1021"/>
                  <a:gd name="T81" fmla="*/ 2147483646 h 928"/>
                  <a:gd name="T82" fmla="*/ 2147483646 w 1021"/>
                  <a:gd name="T83" fmla="*/ 2147483646 h 928"/>
                  <a:gd name="T84" fmla="*/ 2147483646 w 1021"/>
                  <a:gd name="T85" fmla="*/ 2147483646 h 928"/>
                  <a:gd name="T86" fmla="*/ 2147483646 w 1021"/>
                  <a:gd name="T87" fmla="*/ 2147483646 h 928"/>
                  <a:gd name="T88" fmla="*/ 2147483646 w 1021"/>
                  <a:gd name="T89" fmla="*/ 2147483646 h 928"/>
                  <a:gd name="T90" fmla="*/ 2147483646 w 1021"/>
                  <a:gd name="T91" fmla="*/ 2147483646 h 928"/>
                  <a:gd name="T92" fmla="*/ 2147483646 w 1021"/>
                  <a:gd name="T93" fmla="*/ 2147483646 h 928"/>
                  <a:gd name="T94" fmla="*/ 2147483646 w 1021"/>
                  <a:gd name="T95" fmla="*/ 2147483646 h 928"/>
                  <a:gd name="T96" fmla="*/ 2147483646 w 1021"/>
                  <a:gd name="T97" fmla="*/ 2147483646 h 928"/>
                  <a:gd name="T98" fmla="*/ 2147483646 w 1021"/>
                  <a:gd name="T99" fmla="*/ 2147483646 h 928"/>
                  <a:gd name="T100" fmla="*/ 2147483646 w 1021"/>
                  <a:gd name="T101" fmla="*/ 2147483646 h 928"/>
                  <a:gd name="T102" fmla="*/ 2147483646 w 1021"/>
                  <a:gd name="T103" fmla="*/ 2147483646 h 928"/>
                  <a:gd name="T104" fmla="*/ 2147483646 w 1021"/>
                  <a:gd name="T105" fmla="*/ 2147483646 h 928"/>
                  <a:gd name="T106" fmla="*/ 2147483646 w 1021"/>
                  <a:gd name="T107" fmla="*/ 2147483646 h 928"/>
                  <a:gd name="T108" fmla="*/ 2147483646 w 1021"/>
                  <a:gd name="T109" fmla="*/ 2147483646 h 928"/>
                  <a:gd name="T110" fmla="*/ 2147483646 w 1021"/>
                  <a:gd name="T111" fmla="*/ 2147483646 h 928"/>
                  <a:gd name="T112" fmla="*/ 2147483646 w 1021"/>
                  <a:gd name="T113" fmla="*/ 2147483646 h 928"/>
                  <a:gd name="T114" fmla="*/ 2147483646 w 1021"/>
                  <a:gd name="T115" fmla="*/ 2147483646 h 928"/>
                  <a:gd name="T116" fmla="*/ 2147483646 w 1021"/>
                  <a:gd name="T117" fmla="*/ 2147483646 h 928"/>
                  <a:gd name="T118" fmla="*/ 2147483646 w 1021"/>
                  <a:gd name="T119" fmla="*/ 2147483646 h 928"/>
                  <a:gd name="T120" fmla="*/ 2147483646 w 1021"/>
                  <a:gd name="T121" fmla="*/ 2147483646 h 928"/>
                  <a:gd name="T122" fmla="*/ 2147483646 w 1021"/>
                  <a:gd name="T123" fmla="*/ 2147483646 h 928"/>
                  <a:gd name="T124" fmla="*/ 2147483646 w 1021"/>
                  <a:gd name="T125" fmla="*/ 2147483646 h 92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021" h="928">
                    <a:moveTo>
                      <a:pt x="396" y="0"/>
                    </a:moveTo>
                    <a:lnTo>
                      <a:pt x="398" y="0"/>
                    </a:lnTo>
                    <a:lnTo>
                      <a:pt x="399" y="0"/>
                    </a:lnTo>
                    <a:lnTo>
                      <a:pt x="401" y="2"/>
                    </a:lnTo>
                    <a:lnTo>
                      <a:pt x="403" y="4"/>
                    </a:lnTo>
                    <a:lnTo>
                      <a:pt x="405" y="2"/>
                    </a:lnTo>
                    <a:lnTo>
                      <a:pt x="408" y="4"/>
                    </a:lnTo>
                    <a:lnTo>
                      <a:pt x="412" y="6"/>
                    </a:lnTo>
                    <a:lnTo>
                      <a:pt x="415" y="7"/>
                    </a:lnTo>
                    <a:lnTo>
                      <a:pt x="419" y="11"/>
                    </a:lnTo>
                    <a:lnTo>
                      <a:pt x="421" y="11"/>
                    </a:lnTo>
                    <a:lnTo>
                      <a:pt x="421" y="13"/>
                    </a:lnTo>
                    <a:lnTo>
                      <a:pt x="422" y="13"/>
                    </a:lnTo>
                    <a:lnTo>
                      <a:pt x="424" y="13"/>
                    </a:lnTo>
                    <a:lnTo>
                      <a:pt x="426" y="11"/>
                    </a:lnTo>
                    <a:lnTo>
                      <a:pt x="428" y="11"/>
                    </a:lnTo>
                    <a:lnTo>
                      <a:pt x="428" y="9"/>
                    </a:lnTo>
                    <a:lnTo>
                      <a:pt x="430" y="7"/>
                    </a:lnTo>
                    <a:lnTo>
                      <a:pt x="433" y="6"/>
                    </a:lnTo>
                    <a:lnTo>
                      <a:pt x="433" y="4"/>
                    </a:lnTo>
                    <a:lnTo>
                      <a:pt x="435" y="6"/>
                    </a:lnTo>
                    <a:lnTo>
                      <a:pt x="435" y="7"/>
                    </a:lnTo>
                    <a:lnTo>
                      <a:pt x="437" y="11"/>
                    </a:lnTo>
                    <a:lnTo>
                      <a:pt x="440" y="13"/>
                    </a:lnTo>
                    <a:lnTo>
                      <a:pt x="442" y="13"/>
                    </a:lnTo>
                    <a:lnTo>
                      <a:pt x="446" y="13"/>
                    </a:lnTo>
                    <a:lnTo>
                      <a:pt x="447" y="16"/>
                    </a:lnTo>
                    <a:lnTo>
                      <a:pt x="449" y="18"/>
                    </a:lnTo>
                    <a:lnTo>
                      <a:pt x="451" y="20"/>
                    </a:lnTo>
                    <a:lnTo>
                      <a:pt x="453" y="20"/>
                    </a:lnTo>
                    <a:lnTo>
                      <a:pt x="454" y="22"/>
                    </a:lnTo>
                    <a:lnTo>
                      <a:pt x="456" y="22"/>
                    </a:lnTo>
                    <a:lnTo>
                      <a:pt x="460" y="23"/>
                    </a:lnTo>
                    <a:lnTo>
                      <a:pt x="461" y="25"/>
                    </a:lnTo>
                    <a:lnTo>
                      <a:pt x="463" y="27"/>
                    </a:lnTo>
                    <a:lnTo>
                      <a:pt x="465" y="29"/>
                    </a:lnTo>
                    <a:lnTo>
                      <a:pt x="469" y="29"/>
                    </a:lnTo>
                    <a:lnTo>
                      <a:pt x="470" y="31"/>
                    </a:lnTo>
                    <a:lnTo>
                      <a:pt x="474" y="31"/>
                    </a:lnTo>
                    <a:lnTo>
                      <a:pt x="474" y="29"/>
                    </a:lnTo>
                    <a:lnTo>
                      <a:pt x="476" y="29"/>
                    </a:lnTo>
                    <a:lnTo>
                      <a:pt x="476" y="27"/>
                    </a:lnTo>
                    <a:lnTo>
                      <a:pt x="477" y="25"/>
                    </a:lnTo>
                    <a:lnTo>
                      <a:pt x="479" y="23"/>
                    </a:lnTo>
                    <a:lnTo>
                      <a:pt x="481" y="23"/>
                    </a:lnTo>
                    <a:lnTo>
                      <a:pt x="483" y="23"/>
                    </a:lnTo>
                    <a:lnTo>
                      <a:pt x="485" y="23"/>
                    </a:lnTo>
                    <a:lnTo>
                      <a:pt x="488" y="23"/>
                    </a:lnTo>
                    <a:lnTo>
                      <a:pt x="488" y="22"/>
                    </a:lnTo>
                    <a:lnTo>
                      <a:pt x="490" y="20"/>
                    </a:lnTo>
                    <a:lnTo>
                      <a:pt x="492" y="18"/>
                    </a:lnTo>
                    <a:lnTo>
                      <a:pt x="493" y="16"/>
                    </a:lnTo>
                    <a:lnTo>
                      <a:pt x="495" y="18"/>
                    </a:lnTo>
                    <a:lnTo>
                      <a:pt x="499" y="18"/>
                    </a:lnTo>
                    <a:lnTo>
                      <a:pt x="501" y="20"/>
                    </a:lnTo>
                    <a:lnTo>
                      <a:pt x="502" y="22"/>
                    </a:lnTo>
                    <a:lnTo>
                      <a:pt x="504" y="23"/>
                    </a:lnTo>
                    <a:lnTo>
                      <a:pt x="506" y="25"/>
                    </a:lnTo>
                    <a:lnTo>
                      <a:pt x="508" y="25"/>
                    </a:lnTo>
                    <a:lnTo>
                      <a:pt x="509" y="25"/>
                    </a:lnTo>
                    <a:lnTo>
                      <a:pt x="511" y="27"/>
                    </a:lnTo>
                    <a:lnTo>
                      <a:pt x="513" y="27"/>
                    </a:lnTo>
                    <a:lnTo>
                      <a:pt x="515" y="27"/>
                    </a:lnTo>
                    <a:lnTo>
                      <a:pt x="517" y="29"/>
                    </a:lnTo>
                    <a:lnTo>
                      <a:pt x="518" y="29"/>
                    </a:lnTo>
                    <a:lnTo>
                      <a:pt x="520" y="31"/>
                    </a:lnTo>
                    <a:lnTo>
                      <a:pt x="520" y="32"/>
                    </a:lnTo>
                    <a:lnTo>
                      <a:pt x="522" y="34"/>
                    </a:lnTo>
                    <a:lnTo>
                      <a:pt x="524" y="36"/>
                    </a:lnTo>
                    <a:lnTo>
                      <a:pt x="525" y="36"/>
                    </a:lnTo>
                    <a:lnTo>
                      <a:pt x="525" y="38"/>
                    </a:lnTo>
                    <a:lnTo>
                      <a:pt x="527" y="41"/>
                    </a:lnTo>
                    <a:lnTo>
                      <a:pt x="527" y="43"/>
                    </a:lnTo>
                    <a:lnTo>
                      <a:pt x="525" y="45"/>
                    </a:lnTo>
                    <a:lnTo>
                      <a:pt x="525" y="46"/>
                    </a:lnTo>
                    <a:lnTo>
                      <a:pt x="524" y="48"/>
                    </a:lnTo>
                    <a:lnTo>
                      <a:pt x="524" y="50"/>
                    </a:lnTo>
                    <a:lnTo>
                      <a:pt x="522" y="50"/>
                    </a:lnTo>
                    <a:lnTo>
                      <a:pt x="522" y="52"/>
                    </a:lnTo>
                    <a:lnTo>
                      <a:pt x="520" y="55"/>
                    </a:lnTo>
                    <a:lnTo>
                      <a:pt x="522" y="57"/>
                    </a:lnTo>
                    <a:lnTo>
                      <a:pt x="522" y="59"/>
                    </a:lnTo>
                    <a:lnTo>
                      <a:pt x="524" y="61"/>
                    </a:lnTo>
                    <a:lnTo>
                      <a:pt x="524" y="62"/>
                    </a:lnTo>
                    <a:lnTo>
                      <a:pt x="524" y="64"/>
                    </a:lnTo>
                    <a:lnTo>
                      <a:pt x="525" y="68"/>
                    </a:lnTo>
                    <a:lnTo>
                      <a:pt x="527" y="70"/>
                    </a:lnTo>
                    <a:lnTo>
                      <a:pt x="529" y="70"/>
                    </a:lnTo>
                    <a:lnTo>
                      <a:pt x="529" y="71"/>
                    </a:lnTo>
                    <a:lnTo>
                      <a:pt x="531" y="71"/>
                    </a:lnTo>
                    <a:lnTo>
                      <a:pt x="533" y="75"/>
                    </a:lnTo>
                    <a:lnTo>
                      <a:pt x="534" y="77"/>
                    </a:lnTo>
                    <a:lnTo>
                      <a:pt x="534" y="78"/>
                    </a:lnTo>
                    <a:lnTo>
                      <a:pt x="534" y="80"/>
                    </a:lnTo>
                    <a:lnTo>
                      <a:pt x="533" y="82"/>
                    </a:lnTo>
                    <a:lnTo>
                      <a:pt x="534" y="84"/>
                    </a:lnTo>
                    <a:lnTo>
                      <a:pt x="536" y="84"/>
                    </a:lnTo>
                    <a:lnTo>
                      <a:pt x="538" y="86"/>
                    </a:lnTo>
                    <a:lnTo>
                      <a:pt x="540" y="87"/>
                    </a:lnTo>
                    <a:lnTo>
                      <a:pt x="540" y="89"/>
                    </a:lnTo>
                    <a:lnTo>
                      <a:pt x="541" y="91"/>
                    </a:lnTo>
                    <a:lnTo>
                      <a:pt x="543" y="91"/>
                    </a:lnTo>
                    <a:lnTo>
                      <a:pt x="545" y="91"/>
                    </a:lnTo>
                    <a:lnTo>
                      <a:pt x="547" y="91"/>
                    </a:lnTo>
                    <a:lnTo>
                      <a:pt x="548" y="93"/>
                    </a:lnTo>
                    <a:lnTo>
                      <a:pt x="550" y="94"/>
                    </a:lnTo>
                    <a:lnTo>
                      <a:pt x="548" y="96"/>
                    </a:lnTo>
                    <a:lnTo>
                      <a:pt x="548" y="98"/>
                    </a:lnTo>
                    <a:lnTo>
                      <a:pt x="550" y="100"/>
                    </a:lnTo>
                    <a:lnTo>
                      <a:pt x="552" y="100"/>
                    </a:lnTo>
                    <a:lnTo>
                      <a:pt x="552" y="102"/>
                    </a:lnTo>
                    <a:lnTo>
                      <a:pt x="552" y="103"/>
                    </a:lnTo>
                    <a:lnTo>
                      <a:pt x="552" y="107"/>
                    </a:lnTo>
                    <a:lnTo>
                      <a:pt x="552" y="109"/>
                    </a:lnTo>
                    <a:lnTo>
                      <a:pt x="550" y="110"/>
                    </a:lnTo>
                    <a:lnTo>
                      <a:pt x="548" y="112"/>
                    </a:lnTo>
                    <a:lnTo>
                      <a:pt x="547" y="112"/>
                    </a:lnTo>
                    <a:lnTo>
                      <a:pt x="545" y="112"/>
                    </a:lnTo>
                    <a:lnTo>
                      <a:pt x="541" y="112"/>
                    </a:lnTo>
                    <a:lnTo>
                      <a:pt x="540" y="112"/>
                    </a:lnTo>
                    <a:lnTo>
                      <a:pt x="538" y="112"/>
                    </a:lnTo>
                    <a:lnTo>
                      <a:pt x="536" y="112"/>
                    </a:lnTo>
                    <a:lnTo>
                      <a:pt x="534" y="112"/>
                    </a:lnTo>
                    <a:lnTo>
                      <a:pt x="531" y="112"/>
                    </a:lnTo>
                    <a:lnTo>
                      <a:pt x="531" y="114"/>
                    </a:lnTo>
                    <a:lnTo>
                      <a:pt x="531" y="116"/>
                    </a:lnTo>
                    <a:lnTo>
                      <a:pt x="533" y="117"/>
                    </a:lnTo>
                    <a:lnTo>
                      <a:pt x="533" y="119"/>
                    </a:lnTo>
                    <a:lnTo>
                      <a:pt x="534" y="121"/>
                    </a:lnTo>
                    <a:lnTo>
                      <a:pt x="533" y="123"/>
                    </a:lnTo>
                    <a:lnTo>
                      <a:pt x="533" y="125"/>
                    </a:lnTo>
                    <a:lnTo>
                      <a:pt x="531" y="126"/>
                    </a:lnTo>
                    <a:lnTo>
                      <a:pt x="529" y="126"/>
                    </a:lnTo>
                    <a:lnTo>
                      <a:pt x="527" y="128"/>
                    </a:lnTo>
                    <a:lnTo>
                      <a:pt x="527" y="130"/>
                    </a:lnTo>
                    <a:lnTo>
                      <a:pt x="527" y="132"/>
                    </a:lnTo>
                    <a:lnTo>
                      <a:pt x="527" y="133"/>
                    </a:lnTo>
                    <a:lnTo>
                      <a:pt x="529" y="133"/>
                    </a:lnTo>
                    <a:lnTo>
                      <a:pt x="531" y="133"/>
                    </a:lnTo>
                    <a:lnTo>
                      <a:pt x="534" y="133"/>
                    </a:lnTo>
                    <a:lnTo>
                      <a:pt x="541" y="133"/>
                    </a:lnTo>
                    <a:lnTo>
                      <a:pt x="543" y="133"/>
                    </a:lnTo>
                    <a:lnTo>
                      <a:pt x="545" y="135"/>
                    </a:lnTo>
                    <a:lnTo>
                      <a:pt x="547" y="137"/>
                    </a:lnTo>
                    <a:lnTo>
                      <a:pt x="547" y="139"/>
                    </a:lnTo>
                    <a:lnTo>
                      <a:pt x="545" y="141"/>
                    </a:lnTo>
                    <a:lnTo>
                      <a:pt x="545" y="142"/>
                    </a:lnTo>
                    <a:lnTo>
                      <a:pt x="547" y="144"/>
                    </a:lnTo>
                    <a:lnTo>
                      <a:pt x="548" y="144"/>
                    </a:lnTo>
                    <a:lnTo>
                      <a:pt x="550" y="144"/>
                    </a:lnTo>
                    <a:lnTo>
                      <a:pt x="552" y="146"/>
                    </a:lnTo>
                    <a:lnTo>
                      <a:pt x="556" y="148"/>
                    </a:lnTo>
                    <a:lnTo>
                      <a:pt x="556" y="149"/>
                    </a:lnTo>
                    <a:lnTo>
                      <a:pt x="556" y="151"/>
                    </a:lnTo>
                    <a:lnTo>
                      <a:pt x="556" y="153"/>
                    </a:lnTo>
                    <a:lnTo>
                      <a:pt x="556" y="155"/>
                    </a:lnTo>
                    <a:lnTo>
                      <a:pt x="556" y="158"/>
                    </a:lnTo>
                    <a:lnTo>
                      <a:pt x="554" y="160"/>
                    </a:lnTo>
                    <a:lnTo>
                      <a:pt x="552" y="162"/>
                    </a:lnTo>
                    <a:lnTo>
                      <a:pt x="550" y="162"/>
                    </a:lnTo>
                    <a:lnTo>
                      <a:pt x="548" y="164"/>
                    </a:lnTo>
                    <a:lnTo>
                      <a:pt x="548" y="165"/>
                    </a:lnTo>
                    <a:lnTo>
                      <a:pt x="550" y="167"/>
                    </a:lnTo>
                    <a:lnTo>
                      <a:pt x="552" y="169"/>
                    </a:lnTo>
                    <a:lnTo>
                      <a:pt x="554" y="171"/>
                    </a:lnTo>
                    <a:lnTo>
                      <a:pt x="557" y="172"/>
                    </a:lnTo>
                    <a:lnTo>
                      <a:pt x="559" y="172"/>
                    </a:lnTo>
                    <a:lnTo>
                      <a:pt x="559" y="174"/>
                    </a:lnTo>
                    <a:lnTo>
                      <a:pt x="561" y="176"/>
                    </a:lnTo>
                    <a:lnTo>
                      <a:pt x="563" y="176"/>
                    </a:lnTo>
                    <a:lnTo>
                      <a:pt x="563" y="178"/>
                    </a:lnTo>
                    <a:lnTo>
                      <a:pt x="564" y="178"/>
                    </a:lnTo>
                    <a:lnTo>
                      <a:pt x="566" y="178"/>
                    </a:lnTo>
                    <a:lnTo>
                      <a:pt x="568" y="178"/>
                    </a:lnTo>
                    <a:lnTo>
                      <a:pt x="570" y="180"/>
                    </a:lnTo>
                    <a:lnTo>
                      <a:pt x="572" y="180"/>
                    </a:lnTo>
                    <a:lnTo>
                      <a:pt x="573" y="181"/>
                    </a:lnTo>
                    <a:lnTo>
                      <a:pt x="575" y="183"/>
                    </a:lnTo>
                    <a:lnTo>
                      <a:pt x="577" y="183"/>
                    </a:lnTo>
                    <a:lnTo>
                      <a:pt x="579" y="185"/>
                    </a:lnTo>
                    <a:lnTo>
                      <a:pt x="577" y="185"/>
                    </a:lnTo>
                    <a:lnTo>
                      <a:pt x="577" y="188"/>
                    </a:lnTo>
                    <a:lnTo>
                      <a:pt x="575" y="188"/>
                    </a:lnTo>
                    <a:lnTo>
                      <a:pt x="573" y="190"/>
                    </a:lnTo>
                    <a:lnTo>
                      <a:pt x="572" y="192"/>
                    </a:lnTo>
                    <a:lnTo>
                      <a:pt x="570" y="192"/>
                    </a:lnTo>
                    <a:lnTo>
                      <a:pt x="568" y="194"/>
                    </a:lnTo>
                    <a:lnTo>
                      <a:pt x="566" y="197"/>
                    </a:lnTo>
                    <a:lnTo>
                      <a:pt x="568" y="199"/>
                    </a:lnTo>
                    <a:lnTo>
                      <a:pt x="568" y="201"/>
                    </a:lnTo>
                    <a:lnTo>
                      <a:pt x="570" y="203"/>
                    </a:lnTo>
                    <a:lnTo>
                      <a:pt x="572" y="204"/>
                    </a:lnTo>
                    <a:lnTo>
                      <a:pt x="573" y="206"/>
                    </a:lnTo>
                    <a:lnTo>
                      <a:pt x="575" y="208"/>
                    </a:lnTo>
                    <a:lnTo>
                      <a:pt x="579" y="208"/>
                    </a:lnTo>
                    <a:lnTo>
                      <a:pt x="580" y="208"/>
                    </a:lnTo>
                    <a:lnTo>
                      <a:pt x="580" y="210"/>
                    </a:lnTo>
                    <a:lnTo>
                      <a:pt x="580" y="212"/>
                    </a:lnTo>
                    <a:lnTo>
                      <a:pt x="580" y="213"/>
                    </a:lnTo>
                    <a:lnTo>
                      <a:pt x="580" y="215"/>
                    </a:lnTo>
                    <a:lnTo>
                      <a:pt x="580" y="217"/>
                    </a:lnTo>
                    <a:lnTo>
                      <a:pt x="580" y="219"/>
                    </a:lnTo>
                    <a:lnTo>
                      <a:pt x="582" y="220"/>
                    </a:lnTo>
                    <a:lnTo>
                      <a:pt x="584" y="222"/>
                    </a:lnTo>
                    <a:lnTo>
                      <a:pt x="586" y="222"/>
                    </a:lnTo>
                    <a:lnTo>
                      <a:pt x="588" y="224"/>
                    </a:lnTo>
                    <a:lnTo>
                      <a:pt x="589" y="224"/>
                    </a:lnTo>
                    <a:lnTo>
                      <a:pt x="591" y="226"/>
                    </a:lnTo>
                    <a:lnTo>
                      <a:pt x="593" y="227"/>
                    </a:lnTo>
                    <a:lnTo>
                      <a:pt x="595" y="227"/>
                    </a:lnTo>
                    <a:lnTo>
                      <a:pt x="596" y="226"/>
                    </a:lnTo>
                    <a:lnTo>
                      <a:pt x="598" y="226"/>
                    </a:lnTo>
                    <a:lnTo>
                      <a:pt x="600" y="224"/>
                    </a:lnTo>
                    <a:lnTo>
                      <a:pt x="602" y="222"/>
                    </a:lnTo>
                    <a:lnTo>
                      <a:pt x="604" y="222"/>
                    </a:lnTo>
                    <a:lnTo>
                      <a:pt x="607" y="222"/>
                    </a:lnTo>
                    <a:lnTo>
                      <a:pt x="609" y="222"/>
                    </a:lnTo>
                    <a:lnTo>
                      <a:pt x="612" y="220"/>
                    </a:lnTo>
                    <a:lnTo>
                      <a:pt x="614" y="220"/>
                    </a:lnTo>
                    <a:lnTo>
                      <a:pt x="614" y="219"/>
                    </a:lnTo>
                    <a:lnTo>
                      <a:pt x="616" y="219"/>
                    </a:lnTo>
                    <a:lnTo>
                      <a:pt x="618" y="219"/>
                    </a:lnTo>
                    <a:lnTo>
                      <a:pt x="620" y="219"/>
                    </a:lnTo>
                    <a:lnTo>
                      <a:pt x="621" y="220"/>
                    </a:lnTo>
                    <a:lnTo>
                      <a:pt x="625" y="222"/>
                    </a:lnTo>
                    <a:lnTo>
                      <a:pt x="628" y="222"/>
                    </a:lnTo>
                    <a:lnTo>
                      <a:pt x="630" y="220"/>
                    </a:lnTo>
                    <a:lnTo>
                      <a:pt x="634" y="219"/>
                    </a:lnTo>
                    <a:lnTo>
                      <a:pt x="636" y="219"/>
                    </a:lnTo>
                    <a:lnTo>
                      <a:pt x="637" y="219"/>
                    </a:lnTo>
                    <a:lnTo>
                      <a:pt x="639" y="219"/>
                    </a:lnTo>
                    <a:lnTo>
                      <a:pt x="641" y="219"/>
                    </a:lnTo>
                    <a:lnTo>
                      <a:pt x="644" y="220"/>
                    </a:lnTo>
                    <a:lnTo>
                      <a:pt x="644" y="222"/>
                    </a:lnTo>
                    <a:lnTo>
                      <a:pt x="646" y="222"/>
                    </a:lnTo>
                    <a:lnTo>
                      <a:pt x="648" y="224"/>
                    </a:lnTo>
                    <a:lnTo>
                      <a:pt x="650" y="224"/>
                    </a:lnTo>
                    <a:lnTo>
                      <a:pt x="653" y="222"/>
                    </a:lnTo>
                    <a:lnTo>
                      <a:pt x="655" y="220"/>
                    </a:lnTo>
                    <a:lnTo>
                      <a:pt x="657" y="220"/>
                    </a:lnTo>
                    <a:lnTo>
                      <a:pt x="657" y="219"/>
                    </a:lnTo>
                    <a:lnTo>
                      <a:pt x="659" y="219"/>
                    </a:lnTo>
                    <a:lnTo>
                      <a:pt x="659" y="217"/>
                    </a:lnTo>
                    <a:lnTo>
                      <a:pt x="659" y="215"/>
                    </a:lnTo>
                    <a:lnTo>
                      <a:pt x="660" y="215"/>
                    </a:lnTo>
                    <a:lnTo>
                      <a:pt x="662" y="213"/>
                    </a:lnTo>
                    <a:lnTo>
                      <a:pt x="664" y="213"/>
                    </a:lnTo>
                    <a:lnTo>
                      <a:pt x="666" y="213"/>
                    </a:lnTo>
                    <a:lnTo>
                      <a:pt x="667" y="213"/>
                    </a:lnTo>
                    <a:lnTo>
                      <a:pt x="669" y="213"/>
                    </a:lnTo>
                    <a:lnTo>
                      <a:pt x="673" y="212"/>
                    </a:lnTo>
                    <a:lnTo>
                      <a:pt x="675" y="212"/>
                    </a:lnTo>
                    <a:lnTo>
                      <a:pt x="676" y="212"/>
                    </a:lnTo>
                    <a:lnTo>
                      <a:pt x="678" y="213"/>
                    </a:lnTo>
                    <a:lnTo>
                      <a:pt x="682" y="215"/>
                    </a:lnTo>
                    <a:lnTo>
                      <a:pt x="683" y="217"/>
                    </a:lnTo>
                    <a:lnTo>
                      <a:pt x="685" y="217"/>
                    </a:lnTo>
                    <a:lnTo>
                      <a:pt x="687" y="217"/>
                    </a:lnTo>
                    <a:lnTo>
                      <a:pt x="689" y="217"/>
                    </a:lnTo>
                    <a:lnTo>
                      <a:pt x="692" y="215"/>
                    </a:lnTo>
                    <a:lnTo>
                      <a:pt x="694" y="215"/>
                    </a:lnTo>
                    <a:lnTo>
                      <a:pt x="694" y="213"/>
                    </a:lnTo>
                    <a:lnTo>
                      <a:pt x="696" y="212"/>
                    </a:lnTo>
                    <a:lnTo>
                      <a:pt x="696" y="210"/>
                    </a:lnTo>
                    <a:lnTo>
                      <a:pt x="698" y="208"/>
                    </a:lnTo>
                    <a:lnTo>
                      <a:pt x="699" y="206"/>
                    </a:lnTo>
                    <a:lnTo>
                      <a:pt x="701" y="206"/>
                    </a:lnTo>
                    <a:lnTo>
                      <a:pt x="699" y="206"/>
                    </a:lnTo>
                    <a:lnTo>
                      <a:pt x="701" y="206"/>
                    </a:lnTo>
                    <a:lnTo>
                      <a:pt x="705" y="204"/>
                    </a:lnTo>
                    <a:lnTo>
                      <a:pt x="705" y="203"/>
                    </a:lnTo>
                    <a:lnTo>
                      <a:pt x="707" y="203"/>
                    </a:lnTo>
                    <a:lnTo>
                      <a:pt x="708" y="201"/>
                    </a:lnTo>
                    <a:lnTo>
                      <a:pt x="708" y="199"/>
                    </a:lnTo>
                    <a:lnTo>
                      <a:pt x="710" y="199"/>
                    </a:lnTo>
                    <a:lnTo>
                      <a:pt x="712" y="199"/>
                    </a:lnTo>
                    <a:lnTo>
                      <a:pt x="715" y="197"/>
                    </a:lnTo>
                    <a:lnTo>
                      <a:pt x="717" y="197"/>
                    </a:lnTo>
                    <a:lnTo>
                      <a:pt x="717" y="196"/>
                    </a:lnTo>
                    <a:lnTo>
                      <a:pt x="715" y="194"/>
                    </a:lnTo>
                    <a:lnTo>
                      <a:pt x="715" y="190"/>
                    </a:lnTo>
                    <a:lnTo>
                      <a:pt x="715" y="188"/>
                    </a:lnTo>
                    <a:lnTo>
                      <a:pt x="715" y="187"/>
                    </a:lnTo>
                    <a:lnTo>
                      <a:pt x="719" y="185"/>
                    </a:lnTo>
                    <a:lnTo>
                      <a:pt x="721" y="181"/>
                    </a:lnTo>
                    <a:lnTo>
                      <a:pt x="723" y="180"/>
                    </a:lnTo>
                    <a:lnTo>
                      <a:pt x="723" y="178"/>
                    </a:lnTo>
                    <a:lnTo>
                      <a:pt x="724" y="178"/>
                    </a:lnTo>
                    <a:lnTo>
                      <a:pt x="728" y="176"/>
                    </a:lnTo>
                    <a:lnTo>
                      <a:pt x="730" y="174"/>
                    </a:lnTo>
                    <a:lnTo>
                      <a:pt x="731" y="172"/>
                    </a:lnTo>
                    <a:lnTo>
                      <a:pt x="731" y="171"/>
                    </a:lnTo>
                    <a:lnTo>
                      <a:pt x="733" y="169"/>
                    </a:lnTo>
                    <a:lnTo>
                      <a:pt x="733" y="167"/>
                    </a:lnTo>
                    <a:lnTo>
                      <a:pt x="733" y="164"/>
                    </a:lnTo>
                    <a:lnTo>
                      <a:pt x="733" y="162"/>
                    </a:lnTo>
                    <a:lnTo>
                      <a:pt x="735" y="158"/>
                    </a:lnTo>
                    <a:lnTo>
                      <a:pt x="737" y="158"/>
                    </a:lnTo>
                    <a:lnTo>
                      <a:pt x="740" y="157"/>
                    </a:lnTo>
                    <a:lnTo>
                      <a:pt x="742" y="157"/>
                    </a:lnTo>
                    <a:lnTo>
                      <a:pt x="744" y="158"/>
                    </a:lnTo>
                    <a:lnTo>
                      <a:pt x="746" y="158"/>
                    </a:lnTo>
                    <a:lnTo>
                      <a:pt x="749" y="162"/>
                    </a:lnTo>
                    <a:lnTo>
                      <a:pt x="753" y="164"/>
                    </a:lnTo>
                    <a:lnTo>
                      <a:pt x="754" y="165"/>
                    </a:lnTo>
                    <a:lnTo>
                      <a:pt x="756" y="169"/>
                    </a:lnTo>
                    <a:lnTo>
                      <a:pt x="758" y="169"/>
                    </a:lnTo>
                    <a:lnTo>
                      <a:pt x="760" y="169"/>
                    </a:lnTo>
                    <a:lnTo>
                      <a:pt x="762" y="169"/>
                    </a:lnTo>
                    <a:lnTo>
                      <a:pt x="763" y="169"/>
                    </a:lnTo>
                    <a:lnTo>
                      <a:pt x="765" y="169"/>
                    </a:lnTo>
                    <a:lnTo>
                      <a:pt x="767" y="169"/>
                    </a:lnTo>
                    <a:lnTo>
                      <a:pt x="767" y="167"/>
                    </a:lnTo>
                    <a:lnTo>
                      <a:pt x="769" y="165"/>
                    </a:lnTo>
                    <a:lnTo>
                      <a:pt x="770" y="162"/>
                    </a:lnTo>
                    <a:lnTo>
                      <a:pt x="770" y="160"/>
                    </a:lnTo>
                    <a:lnTo>
                      <a:pt x="772" y="158"/>
                    </a:lnTo>
                    <a:lnTo>
                      <a:pt x="774" y="158"/>
                    </a:lnTo>
                    <a:lnTo>
                      <a:pt x="776" y="158"/>
                    </a:lnTo>
                    <a:lnTo>
                      <a:pt x="778" y="160"/>
                    </a:lnTo>
                    <a:lnTo>
                      <a:pt x="779" y="160"/>
                    </a:lnTo>
                    <a:lnTo>
                      <a:pt x="779" y="158"/>
                    </a:lnTo>
                    <a:lnTo>
                      <a:pt x="781" y="158"/>
                    </a:lnTo>
                    <a:lnTo>
                      <a:pt x="783" y="158"/>
                    </a:lnTo>
                    <a:lnTo>
                      <a:pt x="786" y="158"/>
                    </a:lnTo>
                    <a:lnTo>
                      <a:pt x="788" y="157"/>
                    </a:lnTo>
                    <a:lnTo>
                      <a:pt x="790" y="155"/>
                    </a:lnTo>
                    <a:lnTo>
                      <a:pt x="792" y="153"/>
                    </a:lnTo>
                    <a:lnTo>
                      <a:pt x="792" y="151"/>
                    </a:lnTo>
                    <a:lnTo>
                      <a:pt x="794" y="153"/>
                    </a:lnTo>
                    <a:lnTo>
                      <a:pt x="797" y="153"/>
                    </a:lnTo>
                    <a:lnTo>
                      <a:pt x="799" y="153"/>
                    </a:lnTo>
                    <a:lnTo>
                      <a:pt x="802" y="153"/>
                    </a:lnTo>
                    <a:lnTo>
                      <a:pt x="806" y="153"/>
                    </a:lnTo>
                    <a:lnTo>
                      <a:pt x="808" y="153"/>
                    </a:lnTo>
                    <a:lnTo>
                      <a:pt x="810" y="151"/>
                    </a:lnTo>
                    <a:lnTo>
                      <a:pt x="811" y="151"/>
                    </a:lnTo>
                    <a:lnTo>
                      <a:pt x="811" y="149"/>
                    </a:lnTo>
                    <a:lnTo>
                      <a:pt x="813" y="148"/>
                    </a:lnTo>
                    <a:lnTo>
                      <a:pt x="813" y="146"/>
                    </a:lnTo>
                    <a:lnTo>
                      <a:pt x="813" y="144"/>
                    </a:lnTo>
                    <a:lnTo>
                      <a:pt x="815" y="142"/>
                    </a:lnTo>
                    <a:lnTo>
                      <a:pt x="818" y="141"/>
                    </a:lnTo>
                    <a:lnTo>
                      <a:pt x="820" y="141"/>
                    </a:lnTo>
                    <a:lnTo>
                      <a:pt x="822" y="142"/>
                    </a:lnTo>
                    <a:lnTo>
                      <a:pt x="824" y="144"/>
                    </a:lnTo>
                    <a:lnTo>
                      <a:pt x="826" y="144"/>
                    </a:lnTo>
                    <a:lnTo>
                      <a:pt x="827" y="146"/>
                    </a:lnTo>
                    <a:lnTo>
                      <a:pt x="829" y="148"/>
                    </a:lnTo>
                    <a:lnTo>
                      <a:pt x="831" y="148"/>
                    </a:lnTo>
                    <a:lnTo>
                      <a:pt x="833" y="146"/>
                    </a:lnTo>
                    <a:lnTo>
                      <a:pt x="834" y="144"/>
                    </a:lnTo>
                    <a:lnTo>
                      <a:pt x="836" y="142"/>
                    </a:lnTo>
                    <a:lnTo>
                      <a:pt x="836" y="141"/>
                    </a:lnTo>
                    <a:lnTo>
                      <a:pt x="838" y="141"/>
                    </a:lnTo>
                    <a:lnTo>
                      <a:pt x="840" y="141"/>
                    </a:lnTo>
                    <a:lnTo>
                      <a:pt x="843" y="139"/>
                    </a:lnTo>
                    <a:lnTo>
                      <a:pt x="845" y="139"/>
                    </a:lnTo>
                    <a:lnTo>
                      <a:pt x="847" y="139"/>
                    </a:lnTo>
                    <a:lnTo>
                      <a:pt x="849" y="141"/>
                    </a:lnTo>
                    <a:lnTo>
                      <a:pt x="852" y="141"/>
                    </a:lnTo>
                    <a:lnTo>
                      <a:pt x="856" y="141"/>
                    </a:lnTo>
                    <a:lnTo>
                      <a:pt x="857" y="139"/>
                    </a:lnTo>
                    <a:lnTo>
                      <a:pt x="859" y="139"/>
                    </a:lnTo>
                    <a:lnTo>
                      <a:pt x="859" y="137"/>
                    </a:lnTo>
                    <a:lnTo>
                      <a:pt x="861" y="135"/>
                    </a:lnTo>
                    <a:lnTo>
                      <a:pt x="863" y="135"/>
                    </a:lnTo>
                    <a:lnTo>
                      <a:pt x="865" y="133"/>
                    </a:lnTo>
                    <a:lnTo>
                      <a:pt x="866" y="132"/>
                    </a:lnTo>
                    <a:lnTo>
                      <a:pt x="866" y="130"/>
                    </a:lnTo>
                    <a:lnTo>
                      <a:pt x="868" y="128"/>
                    </a:lnTo>
                    <a:lnTo>
                      <a:pt x="870" y="128"/>
                    </a:lnTo>
                    <a:lnTo>
                      <a:pt x="872" y="128"/>
                    </a:lnTo>
                    <a:lnTo>
                      <a:pt x="875" y="126"/>
                    </a:lnTo>
                    <a:lnTo>
                      <a:pt x="877" y="125"/>
                    </a:lnTo>
                    <a:lnTo>
                      <a:pt x="877" y="123"/>
                    </a:lnTo>
                    <a:lnTo>
                      <a:pt x="879" y="123"/>
                    </a:lnTo>
                    <a:lnTo>
                      <a:pt x="881" y="123"/>
                    </a:lnTo>
                    <a:lnTo>
                      <a:pt x="882" y="123"/>
                    </a:lnTo>
                    <a:lnTo>
                      <a:pt x="884" y="123"/>
                    </a:lnTo>
                    <a:lnTo>
                      <a:pt x="886" y="123"/>
                    </a:lnTo>
                    <a:lnTo>
                      <a:pt x="888" y="123"/>
                    </a:lnTo>
                    <a:lnTo>
                      <a:pt x="888" y="121"/>
                    </a:lnTo>
                    <a:lnTo>
                      <a:pt x="889" y="119"/>
                    </a:lnTo>
                    <a:lnTo>
                      <a:pt x="891" y="117"/>
                    </a:lnTo>
                    <a:lnTo>
                      <a:pt x="893" y="116"/>
                    </a:lnTo>
                    <a:lnTo>
                      <a:pt x="895" y="117"/>
                    </a:lnTo>
                    <a:lnTo>
                      <a:pt x="897" y="117"/>
                    </a:lnTo>
                    <a:lnTo>
                      <a:pt x="900" y="119"/>
                    </a:lnTo>
                    <a:lnTo>
                      <a:pt x="900" y="121"/>
                    </a:lnTo>
                    <a:lnTo>
                      <a:pt x="900" y="123"/>
                    </a:lnTo>
                    <a:lnTo>
                      <a:pt x="900" y="125"/>
                    </a:lnTo>
                    <a:lnTo>
                      <a:pt x="900" y="126"/>
                    </a:lnTo>
                    <a:lnTo>
                      <a:pt x="900" y="128"/>
                    </a:lnTo>
                    <a:lnTo>
                      <a:pt x="902" y="128"/>
                    </a:lnTo>
                    <a:lnTo>
                      <a:pt x="904" y="132"/>
                    </a:lnTo>
                    <a:lnTo>
                      <a:pt x="905" y="133"/>
                    </a:lnTo>
                    <a:lnTo>
                      <a:pt x="905" y="135"/>
                    </a:lnTo>
                    <a:lnTo>
                      <a:pt x="909" y="135"/>
                    </a:lnTo>
                    <a:lnTo>
                      <a:pt x="911" y="135"/>
                    </a:lnTo>
                    <a:lnTo>
                      <a:pt x="913" y="133"/>
                    </a:lnTo>
                    <a:lnTo>
                      <a:pt x="914" y="133"/>
                    </a:lnTo>
                    <a:lnTo>
                      <a:pt x="914" y="132"/>
                    </a:lnTo>
                    <a:lnTo>
                      <a:pt x="913" y="130"/>
                    </a:lnTo>
                    <a:lnTo>
                      <a:pt x="914" y="128"/>
                    </a:lnTo>
                    <a:lnTo>
                      <a:pt x="914" y="125"/>
                    </a:lnTo>
                    <a:lnTo>
                      <a:pt x="916" y="123"/>
                    </a:lnTo>
                    <a:lnTo>
                      <a:pt x="918" y="121"/>
                    </a:lnTo>
                    <a:lnTo>
                      <a:pt x="920" y="119"/>
                    </a:lnTo>
                    <a:lnTo>
                      <a:pt x="921" y="119"/>
                    </a:lnTo>
                    <a:lnTo>
                      <a:pt x="923" y="116"/>
                    </a:lnTo>
                    <a:lnTo>
                      <a:pt x="923" y="114"/>
                    </a:lnTo>
                    <a:lnTo>
                      <a:pt x="923" y="112"/>
                    </a:lnTo>
                    <a:lnTo>
                      <a:pt x="925" y="112"/>
                    </a:lnTo>
                    <a:lnTo>
                      <a:pt x="925" y="110"/>
                    </a:lnTo>
                    <a:lnTo>
                      <a:pt x="927" y="110"/>
                    </a:lnTo>
                    <a:lnTo>
                      <a:pt x="927" y="109"/>
                    </a:lnTo>
                    <a:lnTo>
                      <a:pt x="928" y="109"/>
                    </a:lnTo>
                    <a:lnTo>
                      <a:pt x="928" y="110"/>
                    </a:lnTo>
                    <a:lnTo>
                      <a:pt x="930" y="110"/>
                    </a:lnTo>
                    <a:lnTo>
                      <a:pt x="932" y="112"/>
                    </a:lnTo>
                    <a:lnTo>
                      <a:pt x="934" y="114"/>
                    </a:lnTo>
                    <a:lnTo>
                      <a:pt x="936" y="114"/>
                    </a:lnTo>
                    <a:lnTo>
                      <a:pt x="936" y="116"/>
                    </a:lnTo>
                    <a:lnTo>
                      <a:pt x="937" y="117"/>
                    </a:lnTo>
                    <a:lnTo>
                      <a:pt x="937" y="119"/>
                    </a:lnTo>
                    <a:lnTo>
                      <a:pt x="937" y="121"/>
                    </a:lnTo>
                    <a:lnTo>
                      <a:pt x="937" y="123"/>
                    </a:lnTo>
                    <a:lnTo>
                      <a:pt x="936" y="125"/>
                    </a:lnTo>
                    <a:lnTo>
                      <a:pt x="936" y="128"/>
                    </a:lnTo>
                    <a:lnTo>
                      <a:pt x="934" y="130"/>
                    </a:lnTo>
                    <a:lnTo>
                      <a:pt x="934" y="132"/>
                    </a:lnTo>
                    <a:lnTo>
                      <a:pt x="934" y="135"/>
                    </a:lnTo>
                    <a:lnTo>
                      <a:pt x="934" y="137"/>
                    </a:lnTo>
                    <a:lnTo>
                      <a:pt x="934" y="139"/>
                    </a:lnTo>
                    <a:lnTo>
                      <a:pt x="934" y="141"/>
                    </a:lnTo>
                    <a:lnTo>
                      <a:pt x="934" y="142"/>
                    </a:lnTo>
                    <a:lnTo>
                      <a:pt x="934" y="144"/>
                    </a:lnTo>
                    <a:lnTo>
                      <a:pt x="932" y="146"/>
                    </a:lnTo>
                    <a:lnTo>
                      <a:pt x="930" y="148"/>
                    </a:lnTo>
                    <a:lnTo>
                      <a:pt x="928" y="148"/>
                    </a:lnTo>
                    <a:lnTo>
                      <a:pt x="927" y="149"/>
                    </a:lnTo>
                    <a:lnTo>
                      <a:pt x="925" y="149"/>
                    </a:lnTo>
                    <a:lnTo>
                      <a:pt x="923" y="151"/>
                    </a:lnTo>
                    <a:lnTo>
                      <a:pt x="923" y="153"/>
                    </a:lnTo>
                    <a:lnTo>
                      <a:pt x="923" y="155"/>
                    </a:lnTo>
                    <a:lnTo>
                      <a:pt x="923" y="157"/>
                    </a:lnTo>
                    <a:lnTo>
                      <a:pt x="923" y="158"/>
                    </a:lnTo>
                    <a:lnTo>
                      <a:pt x="923" y="160"/>
                    </a:lnTo>
                    <a:lnTo>
                      <a:pt x="920" y="162"/>
                    </a:lnTo>
                    <a:lnTo>
                      <a:pt x="918" y="164"/>
                    </a:lnTo>
                    <a:lnTo>
                      <a:pt x="916" y="165"/>
                    </a:lnTo>
                    <a:lnTo>
                      <a:pt x="916" y="167"/>
                    </a:lnTo>
                    <a:lnTo>
                      <a:pt x="914" y="169"/>
                    </a:lnTo>
                    <a:lnTo>
                      <a:pt x="913" y="171"/>
                    </a:lnTo>
                    <a:lnTo>
                      <a:pt x="913" y="172"/>
                    </a:lnTo>
                    <a:lnTo>
                      <a:pt x="913" y="174"/>
                    </a:lnTo>
                    <a:lnTo>
                      <a:pt x="911" y="174"/>
                    </a:lnTo>
                    <a:lnTo>
                      <a:pt x="909" y="174"/>
                    </a:lnTo>
                    <a:lnTo>
                      <a:pt x="909" y="176"/>
                    </a:lnTo>
                    <a:lnTo>
                      <a:pt x="907" y="178"/>
                    </a:lnTo>
                    <a:lnTo>
                      <a:pt x="907" y="180"/>
                    </a:lnTo>
                    <a:lnTo>
                      <a:pt x="907" y="181"/>
                    </a:lnTo>
                    <a:lnTo>
                      <a:pt x="909" y="183"/>
                    </a:lnTo>
                    <a:lnTo>
                      <a:pt x="911" y="185"/>
                    </a:lnTo>
                    <a:lnTo>
                      <a:pt x="911" y="187"/>
                    </a:lnTo>
                    <a:lnTo>
                      <a:pt x="913" y="188"/>
                    </a:lnTo>
                    <a:lnTo>
                      <a:pt x="913" y="190"/>
                    </a:lnTo>
                    <a:lnTo>
                      <a:pt x="911" y="190"/>
                    </a:lnTo>
                    <a:lnTo>
                      <a:pt x="909" y="190"/>
                    </a:lnTo>
                    <a:lnTo>
                      <a:pt x="905" y="190"/>
                    </a:lnTo>
                    <a:lnTo>
                      <a:pt x="902" y="192"/>
                    </a:lnTo>
                    <a:lnTo>
                      <a:pt x="900" y="194"/>
                    </a:lnTo>
                    <a:lnTo>
                      <a:pt x="900" y="196"/>
                    </a:lnTo>
                    <a:lnTo>
                      <a:pt x="902" y="197"/>
                    </a:lnTo>
                    <a:lnTo>
                      <a:pt x="902" y="199"/>
                    </a:lnTo>
                    <a:lnTo>
                      <a:pt x="904" y="203"/>
                    </a:lnTo>
                    <a:lnTo>
                      <a:pt x="905" y="204"/>
                    </a:lnTo>
                    <a:lnTo>
                      <a:pt x="907" y="204"/>
                    </a:lnTo>
                    <a:lnTo>
                      <a:pt x="909" y="204"/>
                    </a:lnTo>
                    <a:lnTo>
                      <a:pt x="909" y="206"/>
                    </a:lnTo>
                    <a:lnTo>
                      <a:pt x="911" y="208"/>
                    </a:lnTo>
                    <a:lnTo>
                      <a:pt x="911" y="212"/>
                    </a:lnTo>
                    <a:lnTo>
                      <a:pt x="911" y="215"/>
                    </a:lnTo>
                    <a:lnTo>
                      <a:pt x="913" y="217"/>
                    </a:lnTo>
                    <a:lnTo>
                      <a:pt x="914" y="219"/>
                    </a:lnTo>
                    <a:lnTo>
                      <a:pt x="914" y="220"/>
                    </a:lnTo>
                    <a:lnTo>
                      <a:pt x="916" y="222"/>
                    </a:lnTo>
                    <a:lnTo>
                      <a:pt x="914" y="222"/>
                    </a:lnTo>
                    <a:lnTo>
                      <a:pt x="914" y="224"/>
                    </a:lnTo>
                    <a:lnTo>
                      <a:pt x="914" y="226"/>
                    </a:lnTo>
                    <a:lnTo>
                      <a:pt x="916" y="227"/>
                    </a:lnTo>
                    <a:lnTo>
                      <a:pt x="918" y="229"/>
                    </a:lnTo>
                    <a:lnTo>
                      <a:pt x="918" y="233"/>
                    </a:lnTo>
                    <a:lnTo>
                      <a:pt x="918" y="235"/>
                    </a:lnTo>
                    <a:lnTo>
                      <a:pt x="916" y="236"/>
                    </a:lnTo>
                    <a:lnTo>
                      <a:pt x="914" y="238"/>
                    </a:lnTo>
                    <a:lnTo>
                      <a:pt x="913" y="242"/>
                    </a:lnTo>
                    <a:lnTo>
                      <a:pt x="909" y="245"/>
                    </a:lnTo>
                    <a:lnTo>
                      <a:pt x="907" y="247"/>
                    </a:lnTo>
                    <a:lnTo>
                      <a:pt x="907" y="249"/>
                    </a:lnTo>
                    <a:lnTo>
                      <a:pt x="907" y="251"/>
                    </a:lnTo>
                    <a:lnTo>
                      <a:pt x="907" y="252"/>
                    </a:lnTo>
                    <a:lnTo>
                      <a:pt x="909" y="254"/>
                    </a:lnTo>
                    <a:lnTo>
                      <a:pt x="911" y="256"/>
                    </a:lnTo>
                    <a:lnTo>
                      <a:pt x="911" y="258"/>
                    </a:lnTo>
                    <a:lnTo>
                      <a:pt x="909" y="258"/>
                    </a:lnTo>
                    <a:lnTo>
                      <a:pt x="907" y="259"/>
                    </a:lnTo>
                    <a:lnTo>
                      <a:pt x="905" y="259"/>
                    </a:lnTo>
                    <a:lnTo>
                      <a:pt x="905" y="261"/>
                    </a:lnTo>
                    <a:lnTo>
                      <a:pt x="907" y="263"/>
                    </a:lnTo>
                    <a:lnTo>
                      <a:pt x="909" y="265"/>
                    </a:lnTo>
                    <a:lnTo>
                      <a:pt x="911" y="267"/>
                    </a:lnTo>
                    <a:lnTo>
                      <a:pt x="913" y="268"/>
                    </a:lnTo>
                    <a:lnTo>
                      <a:pt x="914" y="268"/>
                    </a:lnTo>
                    <a:lnTo>
                      <a:pt x="918" y="270"/>
                    </a:lnTo>
                    <a:lnTo>
                      <a:pt x="920" y="270"/>
                    </a:lnTo>
                    <a:lnTo>
                      <a:pt x="921" y="272"/>
                    </a:lnTo>
                    <a:lnTo>
                      <a:pt x="923" y="274"/>
                    </a:lnTo>
                    <a:lnTo>
                      <a:pt x="925" y="275"/>
                    </a:lnTo>
                    <a:lnTo>
                      <a:pt x="925" y="277"/>
                    </a:lnTo>
                    <a:lnTo>
                      <a:pt x="925" y="281"/>
                    </a:lnTo>
                    <a:lnTo>
                      <a:pt x="923" y="283"/>
                    </a:lnTo>
                    <a:lnTo>
                      <a:pt x="921" y="283"/>
                    </a:lnTo>
                    <a:lnTo>
                      <a:pt x="921" y="284"/>
                    </a:lnTo>
                    <a:lnTo>
                      <a:pt x="920" y="286"/>
                    </a:lnTo>
                    <a:lnTo>
                      <a:pt x="918" y="288"/>
                    </a:lnTo>
                    <a:lnTo>
                      <a:pt x="918" y="290"/>
                    </a:lnTo>
                    <a:lnTo>
                      <a:pt x="916" y="291"/>
                    </a:lnTo>
                    <a:lnTo>
                      <a:pt x="914" y="291"/>
                    </a:lnTo>
                    <a:lnTo>
                      <a:pt x="914" y="293"/>
                    </a:lnTo>
                    <a:lnTo>
                      <a:pt x="913" y="295"/>
                    </a:lnTo>
                    <a:lnTo>
                      <a:pt x="913" y="297"/>
                    </a:lnTo>
                    <a:lnTo>
                      <a:pt x="913" y="298"/>
                    </a:lnTo>
                    <a:lnTo>
                      <a:pt x="914" y="298"/>
                    </a:lnTo>
                    <a:lnTo>
                      <a:pt x="916" y="298"/>
                    </a:lnTo>
                    <a:lnTo>
                      <a:pt x="916" y="300"/>
                    </a:lnTo>
                    <a:lnTo>
                      <a:pt x="916" y="304"/>
                    </a:lnTo>
                    <a:lnTo>
                      <a:pt x="916" y="306"/>
                    </a:lnTo>
                    <a:lnTo>
                      <a:pt x="914" y="306"/>
                    </a:lnTo>
                    <a:lnTo>
                      <a:pt x="913" y="306"/>
                    </a:lnTo>
                    <a:lnTo>
                      <a:pt x="911" y="307"/>
                    </a:lnTo>
                    <a:lnTo>
                      <a:pt x="911" y="309"/>
                    </a:lnTo>
                    <a:lnTo>
                      <a:pt x="911" y="311"/>
                    </a:lnTo>
                    <a:lnTo>
                      <a:pt x="907" y="314"/>
                    </a:lnTo>
                    <a:lnTo>
                      <a:pt x="905" y="316"/>
                    </a:lnTo>
                    <a:lnTo>
                      <a:pt x="904" y="318"/>
                    </a:lnTo>
                    <a:lnTo>
                      <a:pt x="904" y="320"/>
                    </a:lnTo>
                    <a:lnTo>
                      <a:pt x="904" y="322"/>
                    </a:lnTo>
                    <a:lnTo>
                      <a:pt x="905" y="325"/>
                    </a:lnTo>
                    <a:lnTo>
                      <a:pt x="907" y="327"/>
                    </a:lnTo>
                    <a:lnTo>
                      <a:pt x="909" y="329"/>
                    </a:lnTo>
                    <a:lnTo>
                      <a:pt x="911" y="330"/>
                    </a:lnTo>
                    <a:lnTo>
                      <a:pt x="913" y="330"/>
                    </a:lnTo>
                    <a:lnTo>
                      <a:pt x="916" y="330"/>
                    </a:lnTo>
                    <a:lnTo>
                      <a:pt x="918" y="330"/>
                    </a:lnTo>
                    <a:lnTo>
                      <a:pt x="920" y="332"/>
                    </a:lnTo>
                    <a:lnTo>
                      <a:pt x="920" y="334"/>
                    </a:lnTo>
                    <a:lnTo>
                      <a:pt x="921" y="336"/>
                    </a:lnTo>
                    <a:lnTo>
                      <a:pt x="921" y="338"/>
                    </a:lnTo>
                    <a:lnTo>
                      <a:pt x="921" y="339"/>
                    </a:lnTo>
                    <a:lnTo>
                      <a:pt x="920" y="341"/>
                    </a:lnTo>
                    <a:lnTo>
                      <a:pt x="918" y="343"/>
                    </a:lnTo>
                    <a:lnTo>
                      <a:pt x="918" y="345"/>
                    </a:lnTo>
                    <a:lnTo>
                      <a:pt x="916" y="348"/>
                    </a:lnTo>
                    <a:lnTo>
                      <a:pt x="914" y="348"/>
                    </a:lnTo>
                    <a:lnTo>
                      <a:pt x="913" y="350"/>
                    </a:lnTo>
                    <a:lnTo>
                      <a:pt x="911" y="352"/>
                    </a:lnTo>
                    <a:lnTo>
                      <a:pt x="909" y="352"/>
                    </a:lnTo>
                    <a:lnTo>
                      <a:pt x="907" y="353"/>
                    </a:lnTo>
                    <a:lnTo>
                      <a:pt x="904" y="355"/>
                    </a:lnTo>
                    <a:lnTo>
                      <a:pt x="904" y="357"/>
                    </a:lnTo>
                    <a:lnTo>
                      <a:pt x="902" y="359"/>
                    </a:lnTo>
                    <a:lnTo>
                      <a:pt x="904" y="361"/>
                    </a:lnTo>
                    <a:lnTo>
                      <a:pt x="904" y="362"/>
                    </a:lnTo>
                    <a:lnTo>
                      <a:pt x="904" y="364"/>
                    </a:lnTo>
                    <a:lnTo>
                      <a:pt x="902" y="368"/>
                    </a:lnTo>
                    <a:lnTo>
                      <a:pt x="902" y="371"/>
                    </a:lnTo>
                    <a:lnTo>
                      <a:pt x="900" y="373"/>
                    </a:lnTo>
                    <a:lnTo>
                      <a:pt x="900" y="375"/>
                    </a:lnTo>
                    <a:lnTo>
                      <a:pt x="900" y="377"/>
                    </a:lnTo>
                    <a:lnTo>
                      <a:pt x="900" y="378"/>
                    </a:lnTo>
                    <a:lnTo>
                      <a:pt x="902" y="380"/>
                    </a:lnTo>
                    <a:lnTo>
                      <a:pt x="904" y="382"/>
                    </a:lnTo>
                    <a:lnTo>
                      <a:pt x="905" y="384"/>
                    </a:lnTo>
                    <a:lnTo>
                      <a:pt x="905" y="385"/>
                    </a:lnTo>
                    <a:lnTo>
                      <a:pt x="905" y="389"/>
                    </a:lnTo>
                    <a:lnTo>
                      <a:pt x="905" y="393"/>
                    </a:lnTo>
                    <a:lnTo>
                      <a:pt x="907" y="393"/>
                    </a:lnTo>
                    <a:lnTo>
                      <a:pt x="909" y="393"/>
                    </a:lnTo>
                    <a:lnTo>
                      <a:pt x="909" y="394"/>
                    </a:lnTo>
                    <a:lnTo>
                      <a:pt x="911" y="394"/>
                    </a:lnTo>
                    <a:lnTo>
                      <a:pt x="913" y="396"/>
                    </a:lnTo>
                    <a:lnTo>
                      <a:pt x="913" y="398"/>
                    </a:lnTo>
                    <a:lnTo>
                      <a:pt x="914" y="398"/>
                    </a:lnTo>
                    <a:lnTo>
                      <a:pt x="914" y="400"/>
                    </a:lnTo>
                    <a:lnTo>
                      <a:pt x="918" y="400"/>
                    </a:lnTo>
                    <a:lnTo>
                      <a:pt x="920" y="400"/>
                    </a:lnTo>
                    <a:lnTo>
                      <a:pt x="923" y="400"/>
                    </a:lnTo>
                    <a:lnTo>
                      <a:pt x="925" y="398"/>
                    </a:lnTo>
                    <a:lnTo>
                      <a:pt x="925" y="400"/>
                    </a:lnTo>
                    <a:lnTo>
                      <a:pt x="927" y="400"/>
                    </a:lnTo>
                    <a:lnTo>
                      <a:pt x="928" y="400"/>
                    </a:lnTo>
                    <a:lnTo>
                      <a:pt x="930" y="400"/>
                    </a:lnTo>
                    <a:lnTo>
                      <a:pt x="930" y="401"/>
                    </a:lnTo>
                    <a:lnTo>
                      <a:pt x="934" y="403"/>
                    </a:lnTo>
                    <a:lnTo>
                      <a:pt x="937" y="405"/>
                    </a:lnTo>
                    <a:lnTo>
                      <a:pt x="941" y="405"/>
                    </a:lnTo>
                    <a:lnTo>
                      <a:pt x="943" y="403"/>
                    </a:lnTo>
                    <a:lnTo>
                      <a:pt x="944" y="403"/>
                    </a:lnTo>
                    <a:lnTo>
                      <a:pt x="948" y="403"/>
                    </a:lnTo>
                    <a:lnTo>
                      <a:pt x="952" y="405"/>
                    </a:lnTo>
                    <a:lnTo>
                      <a:pt x="952" y="407"/>
                    </a:lnTo>
                    <a:lnTo>
                      <a:pt x="953" y="407"/>
                    </a:lnTo>
                    <a:lnTo>
                      <a:pt x="955" y="409"/>
                    </a:lnTo>
                    <a:lnTo>
                      <a:pt x="957" y="409"/>
                    </a:lnTo>
                    <a:lnTo>
                      <a:pt x="959" y="410"/>
                    </a:lnTo>
                    <a:lnTo>
                      <a:pt x="960" y="410"/>
                    </a:lnTo>
                    <a:lnTo>
                      <a:pt x="960" y="412"/>
                    </a:lnTo>
                    <a:lnTo>
                      <a:pt x="960" y="417"/>
                    </a:lnTo>
                    <a:lnTo>
                      <a:pt x="960" y="421"/>
                    </a:lnTo>
                    <a:lnTo>
                      <a:pt x="960" y="423"/>
                    </a:lnTo>
                    <a:lnTo>
                      <a:pt x="960" y="424"/>
                    </a:lnTo>
                    <a:lnTo>
                      <a:pt x="960" y="426"/>
                    </a:lnTo>
                    <a:lnTo>
                      <a:pt x="957" y="426"/>
                    </a:lnTo>
                    <a:lnTo>
                      <a:pt x="953" y="430"/>
                    </a:lnTo>
                    <a:lnTo>
                      <a:pt x="952" y="432"/>
                    </a:lnTo>
                    <a:lnTo>
                      <a:pt x="950" y="432"/>
                    </a:lnTo>
                    <a:lnTo>
                      <a:pt x="948" y="433"/>
                    </a:lnTo>
                    <a:lnTo>
                      <a:pt x="946" y="433"/>
                    </a:lnTo>
                    <a:lnTo>
                      <a:pt x="943" y="433"/>
                    </a:lnTo>
                    <a:lnTo>
                      <a:pt x="941" y="433"/>
                    </a:lnTo>
                    <a:lnTo>
                      <a:pt x="937" y="437"/>
                    </a:lnTo>
                    <a:lnTo>
                      <a:pt x="936" y="439"/>
                    </a:lnTo>
                    <a:lnTo>
                      <a:pt x="934" y="440"/>
                    </a:lnTo>
                    <a:lnTo>
                      <a:pt x="930" y="442"/>
                    </a:lnTo>
                    <a:lnTo>
                      <a:pt x="930" y="444"/>
                    </a:lnTo>
                    <a:lnTo>
                      <a:pt x="930" y="446"/>
                    </a:lnTo>
                    <a:lnTo>
                      <a:pt x="930" y="448"/>
                    </a:lnTo>
                    <a:lnTo>
                      <a:pt x="932" y="449"/>
                    </a:lnTo>
                    <a:lnTo>
                      <a:pt x="934" y="449"/>
                    </a:lnTo>
                    <a:lnTo>
                      <a:pt x="937" y="451"/>
                    </a:lnTo>
                    <a:lnTo>
                      <a:pt x="937" y="453"/>
                    </a:lnTo>
                    <a:lnTo>
                      <a:pt x="937" y="455"/>
                    </a:lnTo>
                    <a:lnTo>
                      <a:pt x="937" y="456"/>
                    </a:lnTo>
                    <a:lnTo>
                      <a:pt x="941" y="458"/>
                    </a:lnTo>
                    <a:lnTo>
                      <a:pt x="943" y="458"/>
                    </a:lnTo>
                    <a:lnTo>
                      <a:pt x="944" y="458"/>
                    </a:lnTo>
                    <a:lnTo>
                      <a:pt x="946" y="458"/>
                    </a:lnTo>
                    <a:lnTo>
                      <a:pt x="946" y="460"/>
                    </a:lnTo>
                    <a:lnTo>
                      <a:pt x="948" y="462"/>
                    </a:lnTo>
                    <a:lnTo>
                      <a:pt x="950" y="464"/>
                    </a:lnTo>
                    <a:lnTo>
                      <a:pt x="952" y="464"/>
                    </a:lnTo>
                    <a:lnTo>
                      <a:pt x="953" y="464"/>
                    </a:lnTo>
                    <a:lnTo>
                      <a:pt x="955" y="464"/>
                    </a:lnTo>
                    <a:lnTo>
                      <a:pt x="957" y="462"/>
                    </a:lnTo>
                    <a:lnTo>
                      <a:pt x="957" y="460"/>
                    </a:lnTo>
                    <a:lnTo>
                      <a:pt x="959" y="458"/>
                    </a:lnTo>
                    <a:lnTo>
                      <a:pt x="960" y="458"/>
                    </a:lnTo>
                    <a:lnTo>
                      <a:pt x="962" y="460"/>
                    </a:lnTo>
                    <a:lnTo>
                      <a:pt x="964" y="460"/>
                    </a:lnTo>
                    <a:lnTo>
                      <a:pt x="966" y="462"/>
                    </a:lnTo>
                    <a:lnTo>
                      <a:pt x="968" y="464"/>
                    </a:lnTo>
                    <a:lnTo>
                      <a:pt x="971" y="465"/>
                    </a:lnTo>
                    <a:lnTo>
                      <a:pt x="973" y="464"/>
                    </a:lnTo>
                    <a:lnTo>
                      <a:pt x="976" y="465"/>
                    </a:lnTo>
                    <a:lnTo>
                      <a:pt x="978" y="465"/>
                    </a:lnTo>
                    <a:lnTo>
                      <a:pt x="976" y="465"/>
                    </a:lnTo>
                    <a:lnTo>
                      <a:pt x="976" y="467"/>
                    </a:lnTo>
                    <a:lnTo>
                      <a:pt x="978" y="467"/>
                    </a:lnTo>
                    <a:lnTo>
                      <a:pt x="978" y="469"/>
                    </a:lnTo>
                    <a:lnTo>
                      <a:pt x="982" y="469"/>
                    </a:lnTo>
                    <a:lnTo>
                      <a:pt x="984" y="471"/>
                    </a:lnTo>
                    <a:lnTo>
                      <a:pt x="984" y="469"/>
                    </a:lnTo>
                    <a:lnTo>
                      <a:pt x="985" y="469"/>
                    </a:lnTo>
                    <a:lnTo>
                      <a:pt x="987" y="471"/>
                    </a:lnTo>
                    <a:lnTo>
                      <a:pt x="987" y="474"/>
                    </a:lnTo>
                    <a:lnTo>
                      <a:pt x="987" y="478"/>
                    </a:lnTo>
                    <a:lnTo>
                      <a:pt x="987" y="479"/>
                    </a:lnTo>
                    <a:lnTo>
                      <a:pt x="987" y="481"/>
                    </a:lnTo>
                    <a:lnTo>
                      <a:pt x="985" y="483"/>
                    </a:lnTo>
                    <a:lnTo>
                      <a:pt x="984" y="483"/>
                    </a:lnTo>
                    <a:lnTo>
                      <a:pt x="982" y="483"/>
                    </a:lnTo>
                    <a:lnTo>
                      <a:pt x="980" y="485"/>
                    </a:lnTo>
                    <a:lnTo>
                      <a:pt x="978" y="487"/>
                    </a:lnTo>
                    <a:lnTo>
                      <a:pt x="976" y="488"/>
                    </a:lnTo>
                    <a:lnTo>
                      <a:pt x="975" y="488"/>
                    </a:lnTo>
                    <a:lnTo>
                      <a:pt x="973" y="490"/>
                    </a:lnTo>
                    <a:lnTo>
                      <a:pt x="969" y="488"/>
                    </a:lnTo>
                    <a:lnTo>
                      <a:pt x="966" y="487"/>
                    </a:lnTo>
                    <a:lnTo>
                      <a:pt x="964" y="487"/>
                    </a:lnTo>
                    <a:lnTo>
                      <a:pt x="962" y="487"/>
                    </a:lnTo>
                    <a:lnTo>
                      <a:pt x="960" y="487"/>
                    </a:lnTo>
                    <a:lnTo>
                      <a:pt x="959" y="488"/>
                    </a:lnTo>
                    <a:lnTo>
                      <a:pt x="957" y="490"/>
                    </a:lnTo>
                    <a:lnTo>
                      <a:pt x="955" y="492"/>
                    </a:lnTo>
                    <a:lnTo>
                      <a:pt x="953" y="492"/>
                    </a:lnTo>
                    <a:lnTo>
                      <a:pt x="952" y="492"/>
                    </a:lnTo>
                    <a:lnTo>
                      <a:pt x="950" y="492"/>
                    </a:lnTo>
                    <a:lnTo>
                      <a:pt x="948" y="494"/>
                    </a:lnTo>
                    <a:lnTo>
                      <a:pt x="948" y="495"/>
                    </a:lnTo>
                    <a:lnTo>
                      <a:pt x="948" y="499"/>
                    </a:lnTo>
                    <a:lnTo>
                      <a:pt x="946" y="501"/>
                    </a:lnTo>
                    <a:lnTo>
                      <a:pt x="944" y="501"/>
                    </a:lnTo>
                    <a:lnTo>
                      <a:pt x="943" y="503"/>
                    </a:lnTo>
                    <a:lnTo>
                      <a:pt x="943" y="506"/>
                    </a:lnTo>
                    <a:lnTo>
                      <a:pt x="943" y="508"/>
                    </a:lnTo>
                    <a:lnTo>
                      <a:pt x="944" y="508"/>
                    </a:lnTo>
                    <a:lnTo>
                      <a:pt x="946" y="510"/>
                    </a:lnTo>
                    <a:lnTo>
                      <a:pt x="946" y="511"/>
                    </a:lnTo>
                    <a:lnTo>
                      <a:pt x="948" y="513"/>
                    </a:lnTo>
                    <a:lnTo>
                      <a:pt x="948" y="515"/>
                    </a:lnTo>
                    <a:lnTo>
                      <a:pt x="950" y="517"/>
                    </a:lnTo>
                    <a:lnTo>
                      <a:pt x="952" y="517"/>
                    </a:lnTo>
                    <a:lnTo>
                      <a:pt x="953" y="519"/>
                    </a:lnTo>
                    <a:lnTo>
                      <a:pt x="952" y="520"/>
                    </a:lnTo>
                    <a:lnTo>
                      <a:pt x="952" y="522"/>
                    </a:lnTo>
                    <a:lnTo>
                      <a:pt x="953" y="524"/>
                    </a:lnTo>
                    <a:lnTo>
                      <a:pt x="955" y="526"/>
                    </a:lnTo>
                    <a:lnTo>
                      <a:pt x="957" y="526"/>
                    </a:lnTo>
                    <a:lnTo>
                      <a:pt x="959" y="526"/>
                    </a:lnTo>
                    <a:lnTo>
                      <a:pt x="960" y="526"/>
                    </a:lnTo>
                    <a:lnTo>
                      <a:pt x="962" y="526"/>
                    </a:lnTo>
                    <a:lnTo>
                      <a:pt x="964" y="527"/>
                    </a:lnTo>
                    <a:lnTo>
                      <a:pt x="966" y="527"/>
                    </a:lnTo>
                    <a:lnTo>
                      <a:pt x="968" y="529"/>
                    </a:lnTo>
                    <a:lnTo>
                      <a:pt x="971" y="529"/>
                    </a:lnTo>
                    <a:lnTo>
                      <a:pt x="973" y="531"/>
                    </a:lnTo>
                    <a:lnTo>
                      <a:pt x="976" y="531"/>
                    </a:lnTo>
                    <a:lnTo>
                      <a:pt x="978" y="533"/>
                    </a:lnTo>
                    <a:lnTo>
                      <a:pt x="978" y="535"/>
                    </a:lnTo>
                    <a:lnTo>
                      <a:pt x="978" y="536"/>
                    </a:lnTo>
                    <a:lnTo>
                      <a:pt x="978" y="538"/>
                    </a:lnTo>
                    <a:lnTo>
                      <a:pt x="978" y="540"/>
                    </a:lnTo>
                    <a:lnTo>
                      <a:pt x="980" y="543"/>
                    </a:lnTo>
                    <a:lnTo>
                      <a:pt x="982" y="545"/>
                    </a:lnTo>
                    <a:lnTo>
                      <a:pt x="982" y="547"/>
                    </a:lnTo>
                    <a:lnTo>
                      <a:pt x="984" y="549"/>
                    </a:lnTo>
                    <a:lnTo>
                      <a:pt x="985" y="550"/>
                    </a:lnTo>
                    <a:lnTo>
                      <a:pt x="985" y="552"/>
                    </a:lnTo>
                    <a:lnTo>
                      <a:pt x="984" y="552"/>
                    </a:lnTo>
                    <a:lnTo>
                      <a:pt x="982" y="552"/>
                    </a:lnTo>
                    <a:lnTo>
                      <a:pt x="980" y="552"/>
                    </a:lnTo>
                    <a:lnTo>
                      <a:pt x="978" y="554"/>
                    </a:lnTo>
                    <a:lnTo>
                      <a:pt x="978" y="556"/>
                    </a:lnTo>
                    <a:lnTo>
                      <a:pt x="978" y="559"/>
                    </a:lnTo>
                    <a:lnTo>
                      <a:pt x="978" y="561"/>
                    </a:lnTo>
                    <a:lnTo>
                      <a:pt x="980" y="561"/>
                    </a:lnTo>
                    <a:lnTo>
                      <a:pt x="980" y="563"/>
                    </a:lnTo>
                    <a:lnTo>
                      <a:pt x="982" y="563"/>
                    </a:lnTo>
                    <a:lnTo>
                      <a:pt x="984" y="563"/>
                    </a:lnTo>
                    <a:lnTo>
                      <a:pt x="985" y="563"/>
                    </a:lnTo>
                    <a:lnTo>
                      <a:pt x="987" y="563"/>
                    </a:lnTo>
                    <a:lnTo>
                      <a:pt x="989" y="565"/>
                    </a:lnTo>
                    <a:lnTo>
                      <a:pt x="991" y="566"/>
                    </a:lnTo>
                    <a:lnTo>
                      <a:pt x="992" y="568"/>
                    </a:lnTo>
                    <a:lnTo>
                      <a:pt x="994" y="570"/>
                    </a:lnTo>
                    <a:lnTo>
                      <a:pt x="994" y="572"/>
                    </a:lnTo>
                    <a:lnTo>
                      <a:pt x="994" y="574"/>
                    </a:lnTo>
                    <a:lnTo>
                      <a:pt x="994" y="575"/>
                    </a:lnTo>
                    <a:lnTo>
                      <a:pt x="994" y="577"/>
                    </a:lnTo>
                    <a:lnTo>
                      <a:pt x="992" y="579"/>
                    </a:lnTo>
                    <a:lnTo>
                      <a:pt x="991" y="581"/>
                    </a:lnTo>
                    <a:lnTo>
                      <a:pt x="989" y="582"/>
                    </a:lnTo>
                    <a:lnTo>
                      <a:pt x="987" y="582"/>
                    </a:lnTo>
                    <a:lnTo>
                      <a:pt x="987" y="588"/>
                    </a:lnTo>
                    <a:lnTo>
                      <a:pt x="987" y="590"/>
                    </a:lnTo>
                    <a:lnTo>
                      <a:pt x="987" y="593"/>
                    </a:lnTo>
                    <a:lnTo>
                      <a:pt x="989" y="595"/>
                    </a:lnTo>
                    <a:lnTo>
                      <a:pt x="991" y="595"/>
                    </a:lnTo>
                    <a:lnTo>
                      <a:pt x="992" y="593"/>
                    </a:lnTo>
                    <a:lnTo>
                      <a:pt x="994" y="595"/>
                    </a:lnTo>
                    <a:lnTo>
                      <a:pt x="996" y="597"/>
                    </a:lnTo>
                    <a:lnTo>
                      <a:pt x="996" y="600"/>
                    </a:lnTo>
                    <a:lnTo>
                      <a:pt x="998" y="602"/>
                    </a:lnTo>
                    <a:lnTo>
                      <a:pt x="1000" y="605"/>
                    </a:lnTo>
                    <a:lnTo>
                      <a:pt x="998" y="609"/>
                    </a:lnTo>
                    <a:lnTo>
                      <a:pt x="998" y="611"/>
                    </a:lnTo>
                    <a:lnTo>
                      <a:pt x="996" y="613"/>
                    </a:lnTo>
                    <a:lnTo>
                      <a:pt x="994" y="613"/>
                    </a:lnTo>
                    <a:lnTo>
                      <a:pt x="992" y="611"/>
                    </a:lnTo>
                    <a:lnTo>
                      <a:pt x="991" y="613"/>
                    </a:lnTo>
                    <a:lnTo>
                      <a:pt x="987" y="613"/>
                    </a:lnTo>
                    <a:lnTo>
                      <a:pt x="985" y="614"/>
                    </a:lnTo>
                    <a:lnTo>
                      <a:pt x="985" y="618"/>
                    </a:lnTo>
                    <a:lnTo>
                      <a:pt x="985" y="620"/>
                    </a:lnTo>
                    <a:lnTo>
                      <a:pt x="985" y="621"/>
                    </a:lnTo>
                    <a:lnTo>
                      <a:pt x="984" y="623"/>
                    </a:lnTo>
                    <a:lnTo>
                      <a:pt x="982" y="625"/>
                    </a:lnTo>
                    <a:lnTo>
                      <a:pt x="982" y="627"/>
                    </a:lnTo>
                    <a:lnTo>
                      <a:pt x="980" y="627"/>
                    </a:lnTo>
                    <a:lnTo>
                      <a:pt x="980" y="629"/>
                    </a:lnTo>
                    <a:lnTo>
                      <a:pt x="978" y="632"/>
                    </a:lnTo>
                    <a:lnTo>
                      <a:pt x="978" y="634"/>
                    </a:lnTo>
                    <a:lnTo>
                      <a:pt x="980" y="636"/>
                    </a:lnTo>
                    <a:lnTo>
                      <a:pt x="982" y="637"/>
                    </a:lnTo>
                    <a:lnTo>
                      <a:pt x="984" y="639"/>
                    </a:lnTo>
                    <a:lnTo>
                      <a:pt x="985" y="641"/>
                    </a:lnTo>
                    <a:lnTo>
                      <a:pt x="987" y="643"/>
                    </a:lnTo>
                    <a:lnTo>
                      <a:pt x="991" y="643"/>
                    </a:lnTo>
                    <a:lnTo>
                      <a:pt x="992" y="643"/>
                    </a:lnTo>
                    <a:lnTo>
                      <a:pt x="998" y="643"/>
                    </a:lnTo>
                    <a:lnTo>
                      <a:pt x="1000" y="645"/>
                    </a:lnTo>
                    <a:lnTo>
                      <a:pt x="1000" y="646"/>
                    </a:lnTo>
                    <a:lnTo>
                      <a:pt x="998" y="648"/>
                    </a:lnTo>
                    <a:lnTo>
                      <a:pt x="998" y="652"/>
                    </a:lnTo>
                    <a:lnTo>
                      <a:pt x="998" y="653"/>
                    </a:lnTo>
                    <a:lnTo>
                      <a:pt x="998" y="655"/>
                    </a:lnTo>
                    <a:lnTo>
                      <a:pt x="998" y="660"/>
                    </a:lnTo>
                    <a:lnTo>
                      <a:pt x="998" y="664"/>
                    </a:lnTo>
                    <a:lnTo>
                      <a:pt x="1000" y="666"/>
                    </a:lnTo>
                    <a:lnTo>
                      <a:pt x="998" y="666"/>
                    </a:lnTo>
                    <a:lnTo>
                      <a:pt x="1000" y="666"/>
                    </a:lnTo>
                    <a:lnTo>
                      <a:pt x="1000" y="668"/>
                    </a:lnTo>
                    <a:lnTo>
                      <a:pt x="1003" y="669"/>
                    </a:lnTo>
                    <a:lnTo>
                      <a:pt x="1005" y="669"/>
                    </a:lnTo>
                    <a:lnTo>
                      <a:pt x="1007" y="671"/>
                    </a:lnTo>
                    <a:lnTo>
                      <a:pt x="1007" y="673"/>
                    </a:lnTo>
                    <a:lnTo>
                      <a:pt x="1007" y="675"/>
                    </a:lnTo>
                    <a:lnTo>
                      <a:pt x="1008" y="675"/>
                    </a:lnTo>
                    <a:lnTo>
                      <a:pt x="1010" y="676"/>
                    </a:lnTo>
                    <a:lnTo>
                      <a:pt x="1010" y="678"/>
                    </a:lnTo>
                    <a:lnTo>
                      <a:pt x="1012" y="680"/>
                    </a:lnTo>
                    <a:lnTo>
                      <a:pt x="1012" y="682"/>
                    </a:lnTo>
                    <a:lnTo>
                      <a:pt x="1012" y="684"/>
                    </a:lnTo>
                    <a:lnTo>
                      <a:pt x="1014" y="684"/>
                    </a:lnTo>
                    <a:lnTo>
                      <a:pt x="1014" y="685"/>
                    </a:lnTo>
                    <a:lnTo>
                      <a:pt x="1016" y="685"/>
                    </a:lnTo>
                    <a:lnTo>
                      <a:pt x="1017" y="687"/>
                    </a:lnTo>
                    <a:lnTo>
                      <a:pt x="1019" y="691"/>
                    </a:lnTo>
                    <a:lnTo>
                      <a:pt x="1021" y="692"/>
                    </a:lnTo>
                    <a:lnTo>
                      <a:pt x="1019" y="694"/>
                    </a:lnTo>
                    <a:lnTo>
                      <a:pt x="1017" y="696"/>
                    </a:lnTo>
                    <a:lnTo>
                      <a:pt x="1016" y="698"/>
                    </a:lnTo>
                    <a:lnTo>
                      <a:pt x="1014" y="701"/>
                    </a:lnTo>
                    <a:lnTo>
                      <a:pt x="1014" y="703"/>
                    </a:lnTo>
                    <a:lnTo>
                      <a:pt x="1012" y="705"/>
                    </a:lnTo>
                    <a:lnTo>
                      <a:pt x="1012" y="707"/>
                    </a:lnTo>
                    <a:lnTo>
                      <a:pt x="1012" y="708"/>
                    </a:lnTo>
                    <a:lnTo>
                      <a:pt x="1012" y="710"/>
                    </a:lnTo>
                    <a:lnTo>
                      <a:pt x="1014" y="712"/>
                    </a:lnTo>
                    <a:lnTo>
                      <a:pt x="1012" y="714"/>
                    </a:lnTo>
                    <a:lnTo>
                      <a:pt x="1012" y="716"/>
                    </a:lnTo>
                    <a:lnTo>
                      <a:pt x="1014" y="717"/>
                    </a:lnTo>
                    <a:lnTo>
                      <a:pt x="1016" y="717"/>
                    </a:lnTo>
                    <a:lnTo>
                      <a:pt x="1014" y="719"/>
                    </a:lnTo>
                    <a:lnTo>
                      <a:pt x="1016" y="721"/>
                    </a:lnTo>
                    <a:lnTo>
                      <a:pt x="1016" y="723"/>
                    </a:lnTo>
                    <a:lnTo>
                      <a:pt x="1012" y="726"/>
                    </a:lnTo>
                    <a:lnTo>
                      <a:pt x="1010" y="728"/>
                    </a:lnTo>
                    <a:lnTo>
                      <a:pt x="1008" y="731"/>
                    </a:lnTo>
                    <a:lnTo>
                      <a:pt x="1010" y="735"/>
                    </a:lnTo>
                    <a:lnTo>
                      <a:pt x="1012" y="737"/>
                    </a:lnTo>
                    <a:lnTo>
                      <a:pt x="1012" y="739"/>
                    </a:lnTo>
                    <a:lnTo>
                      <a:pt x="1012" y="742"/>
                    </a:lnTo>
                    <a:lnTo>
                      <a:pt x="1010" y="746"/>
                    </a:lnTo>
                    <a:lnTo>
                      <a:pt x="1008" y="747"/>
                    </a:lnTo>
                    <a:lnTo>
                      <a:pt x="1008" y="749"/>
                    </a:lnTo>
                    <a:lnTo>
                      <a:pt x="1007" y="749"/>
                    </a:lnTo>
                    <a:lnTo>
                      <a:pt x="1005" y="751"/>
                    </a:lnTo>
                    <a:lnTo>
                      <a:pt x="1001" y="751"/>
                    </a:lnTo>
                    <a:lnTo>
                      <a:pt x="998" y="749"/>
                    </a:lnTo>
                    <a:lnTo>
                      <a:pt x="994" y="746"/>
                    </a:lnTo>
                    <a:lnTo>
                      <a:pt x="992" y="742"/>
                    </a:lnTo>
                    <a:lnTo>
                      <a:pt x="991" y="742"/>
                    </a:lnTo>
                    <a:lnTo>
                      <a:pt x="989" y="740"/>
                    </a:lnTo>
                    <a:lnTo>
                      <a:pt x="987" y="740"/>
                    </a:lnTo>
                    <a:lnTo>
                      <a:pt x="985" y="739"/>
                    </a:lnTo>
                    <a:lnTo>
                      <a:pt x="982" y="737"/>
                    </a:lnTo>
                    <a:lnTo>
                      <a:pt x="980" y="737"/>
                    </a:lnTo>
                    <a:lnTo>
                      <a:pt x="976" y="737"/>
                    </a:lnTo>
                    <a:lnTo>
                      <a:pt x="975" y="739"/>
                    </a:lnTo>
                    <a:lnTo>
                      <a:pt x="971" y="739"/>
                    </a:lnTo>
                    <a:lnTo>
                      <a:pt x="968" y="737"/>
                    </a:lnTo>
                    <a:lnTo>
                      <a:pt x="966" y="737"/>
                    </a:lnTo>
                    <a:lnTo>
                      <a:pt x="966" y="735"/>
                    </a:lnTo>
                    <a:lnTo>
                      <a:pt x="964" y="735"/>
                    </a:lnTo>
                    <a:lnTo>
                      <a:pt x="962" y="733"/>
                    </a:lnTo>
                    <a:lnTo>
                      <a:pt x="960" y="730"/>
                    </a:lnTo>
                    <a:lnTo>
                      <a:pt x="959" y="728"/>
                    </a:lnTo>
                    <a:lnTo>
                      <a:pt x="957" y="728"/>
                    </a:lnTo>
                    <a:lnTo>
                      <a:pt x="955" y="728"/>
                    </a:lnTo>
                    <a:lnTo>
                      <a:pt x="955" y="731"/>
                    </a:lnTo>
                    <a:lnTo>
                      <a:pt x="955" y="735"/>
                    </a:lnTo>
                    <a:lnTo>
                      <a:pt x="953" y="737"/>
                    </a:lnTo>
                    <a:lnTo>
                      <a:pt x="952" y="740"/>
                    </a:lnTo>
                    <a:lnTo>
                      <a:pt x="948" y="742"/>
                    </a:lnTo>
                    <a:lnTo>
                      <a:pt x="946" y="742"/>
                    </a:lnTo>
                    <a:lnTo>
                      <a:pt x="944" y="744"/>
                    </a:lnTo>
                    <a:lnTo>
                      <a:pt x="941" y="746"/>
                    </a:lnTo>
                    <a:lnTo>
                      <a:pt x="937" y="747"/>
                    </a:lnTo>
                    <a:lnTo>
                      <a:pt x="936" y="751"/>
                    </a:lnTo>
                    <a:lnTo>
                      <a:pt x="936" y="755"/>
                    </a:lnTo>
                    <a:lnTo>
                      <a:pt x="934" y="760"/>
                    </a:lnTo>
                    <a:lnTo>
                      <a:pt x="934" y="763"/>
                    </a:lnTo>
                    <a:lnTo>
                      <a:pt x="932" y="765"/>
                    </a:lnTo>
                    <a:lnTo>
                      <a:pt x="930" y="767"/>
                    </a:lnTo>
                    <a:lnTo>
                      <a:pt x="928" y="769"/>
                    </a:lnTo>
                    <a:lnTo>
                      <a:pt x="927" y="772"/>
                    </a:lnTo>
                    <a:lnTo>
                      <a:pt x="925" y="774"/>
                    </a:lnTo>
                    <a:lnTo>
                      <a:pt x="923" y="774"/>
                    </a:lnTo>
                    <a:lnTo>
                      <a:pt x="921" y="774"/>
                    </a:lnTo>
                    <a:lnTo>
                      <a:pt x="918" y="772"/>
                    </a:lnTo>
                    <a:lnTo>
                      <a:pt x="916" y="771"/>
                    </a:lnTo>
                    <a:lnTo>
                      <a:pt x="914" y="767"/>
                    </a:lnTo>
                    <a:lnTo>
                      <a:pt x="913" y="765"/>
                    </a:lnTo>
                    <a:lnTo>
                      <a:pt x="913" y="763"/>
                    </a:lnTo>
                    <a:lnTo>
                      <a:pt x="909" y="760"/>
                    </a:lnTo>
                    <a:lnTo>
                      <a:pt x="905" y="756"/>
                    </a:lnTo>
                    <a:lnTo>
                      <a:pt x="902" y="755"/>
                    </a:lnTo>
                    <a:lnTo>
                      <a:pt x="900" y="751"/>
                    </a:lnTo>
                    <a:lnTo>
                      <a:pt x="898" y="747"/>
                    </a:lnTo>
                    <a:lnTo>
                      <a:pt x="897" y="744"/>
                    </a:lnTo>
                    <a:lnTo>
                      <a:pt x="895" y="742"/>
                    </a:lnTo>
                    <a:lnTo>
                      <a:pt x="893" y="740"/>
                    </a:lnTo>
                    <a:lnTo>
                      <a:pt x="891" y="740"/>
                    </a:lnTo>
                    <a:lnTo>
                      <a:pt x="889" y="744"/>
                    </a:lnTo>
                    <a:lnTo>
                      <a:pt x="888" y="746"/>
                    </a:lnTo>
                    <a:lnTo>
                      <a:pt x="886" y="747"/>
                    </a:lnTo>
                    <a:lnTo>
                      <a:pt x="884" y="747"/>
                    </a:lnTo>
                    <a:lnTo>
                      <a:pt x="882" y="747"/>
                    </a:lnTo>
                    <a:lnTo>
                      <a:pt x="879" y="749"/>
                    </a:lnTo>
                    <a:lnTo>
                      <a:pt x="875" y="749"/>
                    </a:lnTo>
                    <a:lnTo>
                      <a:pt x="872" y="749"/>
                    </a:lnTo>
                    <a:lnTo>
                      <a:pt x="870" y="749"/>
                    </a:lnTo>
                    <a:lnTo>
                      <a:pt x="868" y="751"/>
                    </a:lnTo>
                    <a:lnTo>
                      <a:pt x="865" y="753"/>
                    </a:lnTo>
                    <a:lnTo>
                      <a:pt x="861" y="755"/>
                    </a:lnTo>
                    <a:lnTo>
                      <a:pt x="859" y="756"/>
                    </a:lnTo>
                    <a:lnTo>
                      <a:pt x="857" y="758"/>
                    </a:lnTo>
                    <a:lnTo>
                      <a:pt x="857" y="762"/>
                    </a:lnTo>
                    <a:lnTo>
                      <a:pt x="857" y="765"/>
                    </a:lnTo>
                    <a:lnTo>
                      <a:pt x="857" y="771"/>
                    </a:lnTo>
                    <a:lnTo>
                      <a:pt x="859" y="774"/>
                    </a:lnTo>
                    <a:lnTo>
                      <a:pt x="863" y="776"/>
                    </a:lnTo>
                    <a:lnTo>
                      <a:pt x="866" y="779"/>
                    </a:lnTo>
                    <a:lnTo>
                      <a:pt x="870" y="781"/>
                    </a:lnTo>
                    <a:lnTo>
                      <a:pt x="872" y="785"/>
                    </a:lnTo>
                    <a:lnTo>
                      <a:pt x="873" y="786"/>
                    </a:lnTo>
                    <a:lnTo>
                      <a:pt x="875" y="788"/>
                    </a:lnTo>
                    <a:lnTo>
                      <a:pt x="877" y="790"/>
                    </a:lnTo>
                    <a:lnTo>
                      <a:pt x="879" y="794"/>
                    </a:lnTo>
                    <a:lnTo>
                      <a:pt x="879" y="795"/>
                    </a:lnTo>
                    <a:lnTo>
                      <a:pt x="875" y="797"/>
                    </a:lnTo>
                    <a:lnTo>
                      <a:pt x="873" y="797"/>
                    </a:lnTo>
                    <a:lnTo>
                      <a:pt x="868" y="797"/>
                    </a:lnTo>
                    <a:lnTo>
                      <a:pt x="865" y="797"/>
                    </a:lnTo>
                    <a:lnTo>
                      <a:pt x="863" y="797"/>
                    </a:lnTo>
                    <a:lnTo>
                      <a:pt x="859" y="795"/>
                    </a:lnTo>
                    <a:lnTo>
                      <a:pt x="856" y="797"/>
                    </a:lnTo>
                    <a:lnTo>
                      <a:pt x="852" y="799"/>
                    </a:lnTo>
                    <a:lnTo>
                      <a:pt x="850" y="801"/>
                    </a:lnTo>
                    <a:lnTo>
                      <a:pt x="849" y="802"/>
                    </a:lnTo>
                    <a:lnTo>
                      <a:pt x="847" y="802"/>
                    </a:lnTo>
                    <a:lnTo>
                      <a:pt x="847" y="806"/>
                    </a:lnTo>
                    <a:lnTo>
                      <a:pt x="843" y="811"/>
                    </a:lnTo>
                    <a:lnTo>
                      <a:pt x="841" y="817"/>
                    </a:lnTo>
                    <a:lnTo>
                      <a:pt x="840" y="822"/>
                    </a:lnTo>
                    <a:lnTo>
                      <a:pt x="836" y="826"/>
                    </a:lnTo>
                    <a:lnTo>
                      <a:pt x="834" y="827"/>
                    </a:lnTo>
                    <a:lnTo>
                      <a:pt x="831" y="829"/>
                    </a:lnTo>
                    <a:lnTo>
                      <a:pt x="829" y="833"/>
                    </a:lnTo>
                    <a:lnTo>
                      <a:pt x="827" y="834"/>
                    </a:lnTo>
                    <a:lnTo>
                      <a:pt x="826" y="834"/>
                    </a:lnTo>
                    <a:lnTo>
                      <a:pt x="824" y="834"/>
                    </a:lnTo>
                    <a:lnTo>
                      <a:pt x="822" y="834"/>
                    </a:lnTo>
                    <a:lnTo>
                      <a:pt x="820" y="836"/>
                    </a:lnTo>
                    <a:lnTo>
                      <a:pt x="817" y="838"/>
                    </a:lnTo>
                    <a:lnTo>
                      <a:pt x="815" y="840"/>
                    </a:lnTo>
                    <a:lnTo>
                      <a:pt x="813" y="843"/>
                    </a:lnTo>
                    <a:lnTo>
                      <a:pt x="810" y="845"/>
                    </a:lnTo>
                    <a:lnTo>
                      <a:pt x="808" y="845"/>
                    </a:lnTo>
                    <a:lnTo>
                      <a:pt x="806" y="843"/>
                    </a:lnTo>
                    <a:lnTo>
                      <a:pt x="806" y="842"/>
                    </a:lnTo>
                    <a:lnTo>
                      <a:pt x="806" y="840"/>
                    </a:lnTo>
                    <a:lnTo>
                      <a:pt x="806" y="836"/>
                    </a:lnTo>
                    <a:lnTo>
                      <a:pt x="804" y="834"/>
                    </a:lnTo>
                    <a:lnTo>
                      <a:pt x="802" y="833"/>
                    </a:lnTo>
                    <a:lnTo>
                      <a:pt x="801" y="833"/>
                    </a:lnTo>
                    <a:lnTo>
                      <a:pt x="801" y="831"/>
                    </a:lnTo>
                    <a:lnTo>
                      <a:pt x="801" y="829"/>
                    </a:lnTo>
                    <a:lnTo>
                      <a:pt x="799" y="824"/>
                    </a:lnTo>
                    <a:lnTo>
                      <a:pt x="797" y="818"/>
                    </a:lnTo>
                    <a:lnTo>
                      <a:pt x="795" y="815"/>
                    </a:lnTo>
                    <a:lnTo>
                      <a:pt x="794" y="813"/>
                    </a:lnTo>
                    <a:lnTo>
                      <a:pt x="794" y="810"/>
                    </a:lnTo>
                    <a:lnTo>
                      <a:pt x="792" y="804"/>
                    </a:lnTo>
                    <a:lnTo>
                      <a:pt x="790" y="799"/>
                    </a:lnTo>
                    <a:lnTo>
                      <a:pt x="790" y="797"/>
                    </a:lnTo>
                    <a:lnTo>
                      <a:pt x="788" y="795"/>
                    </a:lnTo>
                    <a:lnTo>
                      <a:pt x="786" y="797"/>
                    </a:lnTo>
                    <a:lnTo>
                      <a:pt x="785" y="799"/>
                    </a:lnTo>
                    <a:lnTo>
                      <a:pt x="783" y="801"/>
                    </a:lnTo>
                    <a:lnTo>
                      <a:pt x="781" y="802"/>
                    </a:lnTo>
                    <a:lnTo>
                      <a:pt x="779" y="804"/>
                    </a:lnTo>
                    <a:lnTo>
                      <a:pt x="779" y="806"/>
                    </a:lnTo>
                    <a:lnTo>
                      <a:pt x="779" y="808"/>
                    </a:lnTo>
                    <a:lnTo>
                      <a:pt x="778" y="811"/>
                    </a:lnTo>
                    <a:lnTo>
                      <a:pt x="778" y="813"/>
                    </a:lnTo>
                    <a:lnTo>
                      <a:pt x="776" y="815"/>
                    </a:lnTo>
                    <a:lnTo>
                      <a:pt x="772" y="818"/>
                    </a:lnTo>
                    <a:lnTo>
                      <a:pt x="769" y="822"/>
                    </a:lnTo>
                    <a:lnTo>
                      <a:pt x="769" y="824"/>
                    </a:lnTo>
                    <a:lnTo>
                      <a:pt x="767" y="824"/>
                    </a:lnTo>
                    <a:lnTo>
                      <a:pt x="765" y="822"/>
                    </a:lnTo>
                    <a:lnTo>
                      <a:pt x="763" y="820"/>
                    </a:lnTo>
                    <a:lnTo>
                      <a:pt x="762" y="817"/>
                    </a:lnTo>
                    <a:lnTo>
                      <a:pt x="760" y="815"/>
                    </a:lnTo>
                    <a:lnTo>
                      <a:pt x="756" y="813"/>
                    </a:lnTo>
                    <a:lnTo>
                      <a:pt x="754" y="811"/>
                    </a:lnTo>
                    <a:lnTo>
                      <a:pt x="753" y="810"/>
                    </a:lnTo>
                    <a:lnTo>
                      <a:pt x="753" y="808"/>
                    </a:lnTo>
                    <a:lnTo>
                      <a:pt x="751" y="804"/>
                    </a:lnTo>
                    <a:lnTo>
                      <a:pt x="751" y="801"/>
                    </a:lnTo>
                    <a:lnTo>
                      <a:pt x="749" y="799"/>
                    </a:lnTo>
                    <a:lnTo>
                      <a:pt x="747" y="799"/>
                    </a:lnTo>
                    <a:lnTo>
                      <a:pt x="744" y="797"/>
                    </a:lnTo>
                    <a:lnTo>
                      <a:pt x="742" y="797"/>
                    </a:lnTo>
                    <a:lnTo>
                      <a:pt x="740" y="797"/>
                    </a:lnTo>
                    <a:lnTo>
                      <a:pt x="738" y="794"/>
                    </a:lnTo>
                    <a:lnTo>
                      <a:pt x="735" y="792"/>
                    </a:lnTo>
                    <a:lnTo>
                      <a:pt x="731" y="788"/>
                    </a:lnTo>
                    <a:lnTo>
                      <a:pt x="730" y="786"/>
                    </a:lnTo>
                    <a:lnTo>
                      <a:pt x="730" y="785"/>
                    </a:lnTo>
                    <a:lnTo>
                      <a:pt x="730" y="783"/>
                    </a:lnTo>
                    <a:lnTo>
                      <a:pt x="730" y="779"/>
                    </a:lnTo>
                    <a:lnTo>
                      <a:pt x="731" y="776"/>
                    </a:lnTo>
                    <a:lnTo>
                      <a:pt x="731" y="774"/>
                    </a:lnTo>
                    <a:lnTo>
                      <a:pt x="730" y="772"/>
                    </a:lnTo>
                    <a:lnTo>
                      <a:pt x="728" y="769"/>
                    </a:lnTo>
                    <a:lnTo>
                      <a:pt x="726" y="767"/>
                    </a:lnTo>
                    <a:lnTo>
                      <a:pt x="723" y="767"/>
                    </a:lnTo>
                    <a:lnTo>
                      <a:pt x="721" y="763"/>
                    </a:lnTo>
                    <a:lnTo>
                      <a:pt x="719" y="762"/>
                    </a:lnTo>
                    <a:lnTo>
                      <a:pt x="719" y="756"/>
                    </a:lnTo>
                    <a:lnTo>
                      <a:pt x="719" y="753"/>
                    </a:lnTo>
                    <a:lnTo>
                      <a:pt x="717" y="749"/>
                    </a:lnTo>
                    <a:lnTo>
                      <a:pt x="715" y="749"/>
                    </a:lnTo>
                    <a:lnTo>
                      <a:pt x="715" y="751"/>
                    </a:lnTo>
                    <a:lnTo>
                      <a:pt x="714" y="753"/>
                    </a:lnTo>
                    <a:lnTo>
                      <a:pt x="712" y="753"/>
                    </a:lnTo>
                    <a:lnTo>
                      <a:pt x="710" y="755"/>
                    </a:lnTo>
                    <a:lnTo>
                      <a:pt x="708" y="756"/>
                    </a:lnTo>
                    <a:lnTo>
                      <a:pt x="707" y="758"/>
                    </a:lnTo>
                    <a:lnTo>
                      <a:pt x="705" y="760"/>
                    </a:lnTo>
                    <a:lnTo>
                      <a:pt x="703" y="760"/>
                    </a:lnTo>
                    <a:lnTo>
                      <a:pt x="701" y="760"/>
                    </a:lnTo>
                    <a:lnTo>
                      <a:pt x="699" y="760"/>
                    </a:lnTo>
                    <a:lnTo>
                      <a:pt x="699" y="762"/>
                    </a:lnTo>
                    <a:lnTo>
                      <a:pt x="698" y="763"/>
                    </a:lnTo>
                    <a:lnTo>
                      <a:pt x="696" y="767"/>
                    </a:lnTo>
                    <a:lnTo>
                      <a:pt x="692" y="769"/>
                    </a:lnTo>
                    <a:lnTo>
                      <a:pt x="691" y="769"/>
                    </a:lnTo>
                    <a:lnTo>
                      <a:pt x="687" y="769"/>
                    </a:lnTo>
                    <a:lnTo>
                      <a:pt x="683" y="767"/>
                    </a:lnTo>
                    <a:lnTo>
                      <a:pt x="682" y="765"/>
                    </a:lnTo>
                    <a:lnTo>
                      <a:pt x="680" y="762"/>
                    </a:lnTo>
                    <a:lnTo>
                      <a:pt x="676" y="758"/>
                    </a:lnTo>
                    <a:lnTo>
                      <a:pt x="676" y="756"/>
                    </a:lnTo>
                    <a:lnTo>
                      <a:pt x="675" y="756"/>
                    </a:lnTo>
                    <a:lnTo>
                      <a:pt x="675" y="760"/>
                    </a:lnTo>
                    <a:lnTo>
                      <a:pt x="675" y="763"/>
                    </a:lnTo>
                    <a:lnTo>
                      <a:pt x="675" y="767"/>
                    </a:lnTo>
                    <a:lnTo>
                      <a:pt x="673" y="771"/>
                    </a:lnTo>
                    <a:lnTo>
                      <a:pt x="673" y="772"/>
                    </a:lnTo>
                    <a:lnTo>
                      <a:pt x="671" y="772"/>
                    </a:lnTo>
                    <a:lnTo>
                      <a:pt x="669" y="772"/>
                    </a:lnTo>
                    <a:lnTo>
                      <a:pt x="667" y="774"/>
                    </a:lnTo>
                    <a:lnTo>
                      <a:pt x="666" y="774"/>
                    </a:lnTo>
                    <a:lnTo>
                      <a:pt x="662" y="778"/>
                    </a:lnTo>
                    <a:lnTo>
                      <a:pt x="662" y="779"/>
                    </a:lnTo>
                    <a:lnTo>
                      <a:pt x="660" y="783"/>
                    </a:lnTo>
                    <a:lnTo>
                      <a:pt x="659" y="786"/>
                    </a:lnTo>
                    <a:lnTo>
                      <a:pt x="657" y="790"/>
                    </a:lnTo>
                    <a:lnTo>
                      <a:pt x="655" y="790"/>
                    </a:lnTo>
                    <a:lnTo>
                      <a:pt x="653" y="790"/>
                    </a:lnTo>
                    <a:lnTo>
                      <a:pt x="651" y="788"/>
                    </a:lnTo>
                    <a:lnTo>
                      <a:pt x="650" y="788"/>
                    </a:lnTo>
                    <a:lnTo>
                      <a:pt x="646" y="788"/>
                    </a:lnTo>
                    <a:lnTo>
                      <a:pt x="643" y="788"/>
                    </a:lnTo>
                    <a:lnTo>
                      <a:pt x="641" y="786"/>
                    </a:lnTo>
                    <a:lnTo>
                      <a:pt x="637" y="783"/>
                    </a:lnTo>
                    <a:lnTo>
                      <a:pt x="636" y="781"/>
                    </a:lnTo>
                    <a:lnTo>
                      <a:pt x="632" y="778"/>
                    </a:lnTo>
                    <a:lnTo>
                      <a:pt x="627" y="774"/>
                    </a:lnTo>
                    <a:lnTo>
                      <a:pt x="623" y="772"/>
                    </a:lnTo>
                    <a:lnTo>
                      <a:pt x="621" y="771"/>
                    </a:lnTo>
                    <a:lnTo>
                      <a:pt x="618" y="769"/>
                    </a:lnTo>
                    <a:lnTo>
                      <a:pt x="612" y="767"/>
                    </a:lnTo>
                    <a:lnTo>
                      <a:pt x="609" y="765"/>
                    </a:lnTo>
                    <a:lnTo>
                      <a:pt x="607" y="763"/>
                    </a:lnTo>
                    <a:lnTo>
                      <a:pt x="605" y="762"/>
                    </a:lnTo>
                    <a:lnTo>
                      <a:pt x="602" y="758"/>
                    </a:lnTo>
                    <a:lnTo>
                      <a:pt x="600" y="758"/>
                    </a:lnTo>
                    <a:lnTo>
                      <a:pt x="596" y="760"/>
                    </a:lnTo>
                    <a:lnTo>
                      <a:pt x="593" y="762"/>
                    </a:lnTo>
                    <a:lnTo>
                      <a:pt x="591" y="765"/>
                    </a:lnTo>
                    <a:lnTo>
                      <a:pt x="589" y="769"/>
                    </a:lnTo>
                    <a:lnTo>
                      <a:pt x="588" y="772"/>
                    </a:lnTo>
                    <a:lnTo>
                      <a:pt x="584" y="774"/>
                    </a:lnTo>
                    <a:lnTo>
                      <a:pt x="582" y="776"/>
                    </a:lnTo>
                    <a:lnTo>
                      <a:pt x="579" y="779"/>
                    </a:lnTo>
                    <a:lnTo>
                      <a:pt x="577" y="781"/>
                    </a:lnTo>
                    <a:lnTo>
                      <a:pt x="575" y="781"/>
                    </a:lnTo>
                    <a:lnTo>
                      <a:pt x="573" y="779"/>
                    </a:lnTo>
                    <a:lnTo>
                      <a:pt x="572" y="778"/>
                    </a:lnTo>
                    <a:lnTo>
                      <a:pt x="570" y="776"/>
                    </a:lnTo>
                    <a:lnTo>
                      <a:pt x="568" y="774"/>
                    </a:lnTo>
                    <a:lnTo>
                      <a:pt x="564" y="776"/>
                    </a:lnTo>
                    <a:lnTo>
                      <a:pt x="561" y="774"/>
                    </a:lnTo>
                    <a:lnTo>
                      <a:pt x="559" y="774"/>
                    </a:lnTo>
                    <a:lnTo>
                      <a:pt x="557" y="772"/>
                    </a:lnTo>
                    <a:lnTo>
                      <a:pt x="557" y="769"/>
                    </a:lnTo>
                    <a:lnTo>
                      <a:pt x="556" y="767"/>
                    </a:lnTo>
                    <a:lnTo>
                      <a:pt x="554" y="767"/>
                    </a:lnTo>
                    <a:lnTo>
                      <a:pt x="552" y="769"/>
                    </a:lnTo>
                    <a:lnTo>
                      <a:pt x="550" y="771"/>
                    </a:lnTo>
                    <a:lnTo>
                      <a:pt x="547" y="772"/>
                    </a:lnTo>
                    <a:lnTo>
                      <a:pt x="545" y="774"/>
                    </a:lnTo>
                    <a:lnTo>
                      <a:pt x="543" y="778"/>
                    </a:lnTo>
                    <a:lnTo>
                      <a:pt x="543" y="779"/>
                    </a:lnTo>
                    <a:lnTo>
                      <a:pt x="545" y="783"/>
                    </a:lnTo>
                    <a:lnTo>
                      <a:pt x="543" y="785"/>
                    </a:lnTo>
                    <a:lnTo>
                      <a:pt x="543" y="786"/>
                    </a:lnTo>
                    <a:lnTo>
                      <a:pt x="541" y="790"/>
                    </a:lnTo>
                    <a:lnTo>
                      <a:pt x="540" y="795"/>
                    </a:lnTo>
                    <a:lnTo>
                      <a:pt x="538" y="802"/>
                    </a:lnTo>
                    <a:lnTo>
                      <a:pt x="538" y="806"/>
                    </a:lnTo>
                    <a:lnTo>
                      <a:pt x="534" y="808"/>
                    </a:lnTo>
                    <a:lnTo>
                      <a:pt x="531" y="810"/>
                    </a:lnTo>
                    <a:lnTo>
                      <a:pt x="527" y="810"/>
                    </a:lnTo>
                    <a:lnTo>
                      <a:pt x="524" y="808"/>
                    </a:lnTo>
                    <a:lnTo>
                      <a:pt x="520" y="808"/>
                    </a:lnTo>
                    <a:lnTo>
                      <a:pt x="517" y="806"/>
                    </a:lnTo>
                    <a:lnTo>
                      <a:pt x="515" y="806"/>
                    </a:lnTo>
                    <a:lnTo>
                      <a:pt x="513" y="806"/>
                    </a:lnTo>
                    <a:lnTo>
                      <a:pt x="509" y="808"/>
                    </a:lnTo>
                    <a:lnTo>
                      <a:pt x="504" y="808"/>
                    </a:lnTo>
                    <a:lnTo>
                      <a:pt x="501" y="808"/>
                    </a:lnTo>
                    <a:lnTo>
                      <a:pt x="497" y="806"/>
                    </a:lnTo>
                    <a:lnTo>
                      <a:pt x="493" y="808"/>
                    </a:lnTo>
                    <a:lnTo>
                      <a:pt x="492" y="808"/>
                    </a:lnTo>
                    <a:lnTo>
                      <a:pt x="488" y="810"/>
                    </a:lnTo>
                    <a:lnTo>
                      <a:pt x="485" y="813"/>
                    </a:lnTo>
                    <a:lnTo>
                      <a:pt x="483" y="817"/>
                    </a:lnTo>
                    <a:lnTo>
                      <a:pt x="481" y="822"/>
                    </a:lnTo>
                    <a:lnTo>
                      <a:pt x="479" y="826"/>
                    </a:lnTo>
                    <a:lnTo>
                      <a:pt x="477" y="827"/>
                    </a:lnTo>
                    <a:lnTo>
                      <a:pt x="474" y="827"/>
                    </a:lnTo>
                    <a:lnTo>
                      <a:pt x="472" y="831"/>
                    </a:lnTo>
                    <a:lnTo>
                      <a:pt x="469" y="833"/>
                    </a:lnTo>
                    <a:lnTo>
                      <a:pt x="467" y="834"/>
                    </a:lnTo>
                    <a:lnTo>
                      <a:pt x="465" y="838"/>
                    </a:lnTo>
                    <a:lnTo>
                      <a:pt x="463" y="840"/>
                    </a:lnTo>
                    <a:lnTo>
                      <a:pt x="460" y="842"/>
                    </a:lnTo>
                    <a:lnTo>
                      <a:pt x="460" y="843"/>
                    </a:lnTo>
                    <a:lnTo>
                      <a:pt x="460" y="847"/>
                    </a:lnTo>
                    <a:lnTo>
                      <a:pt x="461" y="849"/>
                    </a:lnTo>
                    <a:lnTo>
                      <a:pt x="460" y="852"/>
                    </a:lnTo>
                    <a:lnTo>
                      <a:pt x="458" y="856"/>
                    </a:lnTo>
                    <a:lnTo>
                      <a:pt x="454" y="857"/>
                    </a:lnTo>
                    <a:lnTo>
                      <a:pt x="453" y="859"/>
                    </a:lnTo>
                    <a:lnTo>
                      <a:pt x="453" y="863"/>
                    </a:lnTo>
                    <a:lnTo>
                      <a:pt x="453" y="866"/>
                    </a:lnTo>
                    <a:lnTo>
                      <a:pt x="451" y="870"/>
                    </a:lnTo>
                    <a:lnTo>
                      <a:pt x="449" y="873"/>
                    </a:lnTo>
                    <a:lnTo>
                      <a:pt x="447" y="877"/>
                    </a:lnTo>
                    <a:lnTo>
                      <a:pt x="446" y="881"/>
                    </a:lnTo>
                    <a:lnTo>
                      <a:pt x="446" y="888"/>
                    </a:lnTo>
                    <a:lnTo>
                      <a:pt x="447" y="895"/>
                    </a:lnTo>
                    <a:lnTo>
                      <a:pt x="447" y="898"/>
                    </a:lnTo>
                    <a:lnTo>
                      <a:pt x="446" y="900"/>
                    </a:lnTo>
                    <a:lnTo>
                      <a:pt x="444" y="904"/>
                    </a:lnTo>
                    <a:lnTo>
                      <a:pt x="442" y="907"/>
                    </a:lnTo>
                    <a:lnTo>
                      <a:pt x="442" y="911"/>
                    </a:lnTo>
                    <a:lnTo>
                      <a:pt x="440" y="914"/>
                    </a:lnTo>
                    <a:lnTo>
                      <a:pt x="440" y="920"/>
                    </a:lnTo>
                    <a:lnTo>
                      <a:pt x="440" y="923"/>
                    </a:lnTo>
                    <a:lnTo>
                      <a:pt x="440" y="927"/>
                    </a:lnTo>
                    <a:lnTo>
                      <a:pt x="440" y="928"/>
                    </a:lnTo>
                    <a:lnTo>
                      <a:pt x="438" y="928"/>
                    </a:lnTo>
                    <a:lnTo>
                      <a:pt x="437" y="928"/>
                    </a:lnTo>
                    <a:lnTo>
                      <a:pt x="433" y="928"/>
                    </a:lnTo>
                    <a:lnTo>
                      <a:pt x="431" y="927"/>
                    </a:lnTo>
                    <a:lnTo>
                      <a:pt x="430" y="923"/>
                    </a:lnTo>
                    <a:lnTo>
                      <a:pt x="428" y="921"/>
                    </a:lnTo>
                    <a:lnTo>
                      <a:pt x="426" y="921"/>
                    </a:lnTo>
                    <a:lnTo>
                      <a:pt x="422" y="920"/>
                    </a:lnTo>
                    <a:lnTo>
                      <a:pt x="419" y="918"/>
                    </a:lnTo>
                    <a:lnTo>
                      <a:pt x="415" y="918"/>
                    </a:lnTo>
                    <a:lnTo>
                      <a:pt x="414" y="914"/>
                    </a:lnTo>
                    <a:lnTo>
                      <a:pt x="412" y="909"/>
                    </a:lnTo>
                    <a:lnTo>
                      <a:pt x="410" y="905"/>
                    </a:lnTo>
                    <a:lnTo>
                      <a:pt x="406" y="902"/>
                    </a:lnTo>
                    <a:lnTo>
                      <a:pt x="401" y="898"/>
                    </a:lnTo>
                    <a:lnTo>
                      <a:pt x="394" y="895"/>
                    </a:lnTo>
                    <a:lnTo>
                      <a:pt x="389" y="893"/>
                    </a:lnTo>
                    <a:lnTo>
                      <a:pt x="387" y="891"/>
                    </a:lnTo>
                    <a:lnTo>
                      <a:pt x="385" y="889"/>
                    </a:lnTo>
                    <a:lnTo>
                      <a:pt x="383" y="888"/>
                    </a:lnTo>
                    <a:lnTo>
                      <a:pt x="382" y="884"/>
                    </a:lnTo>
                    <a:lnTo>
                      <a:pt x="380" y="881"/>
                    </a:lnTo>
                    <a:lnTo>
                      <a:pt x="378" y="881"/>
                    </a:lnTo>
                    <a:lnTo>
                      <a:pt x="376" y="881"/>
                    </a:lnTo>
                    <a:lnTo>
                      <a:pt x="374" y="882"/>
                    </a:lnTo>
                    <a:lnTo>
                      <a:pt x="373" y="884"/>
                    </a:lnTo>
                    <a:lnTo>
                      <a:pt x="369" y="888"/>
                    </a:lnTo>
                    <a:lnTo>
                      <a:pt x="367" y="889"/>
                    </a:lnTo>
                    <a:lnTo>
                      <a:pt x="364" y="893"/>
                    </a:lnTo>
                    <a:lnTo>
                      <a:pt x="362" y="897"/>
                    </a:lnTo>
                    <a:lnTo>
                      <a:pt x="360" y="898"/>
                    </a:lnTo>
                    <a:lnTo>
                      <a:pt x="357" y="900"/>
                    </a:lnTo>
                    <a:lnTo>
                      <a:pt x="355" y="904"/>
                    </a:lnTo>
                    <a:lnTo>
                      <a:pt x="353" y="907"/>
                    </a:lnTo>
                    <a:lnTo>
                      <a:pt x="350" y="911"/>
                    </a:lnTo>
                    <a:lnTo>
                      <a:pt x="346" y="912"/>
                    </a:lnTo>
                    <a:lnTo>
                      <a:pt x="344" y="912"/>
                    </a:lnTo>
                    <a:lnTo>
                      <a:pt x="341" y="914"/>
                    </a:lnTo>
                    <a:lnTo>
                      <a:pt x="337" y="914"/>
                    </a:lnTo>
                    <a:lnTo>
                      <a:pt x="335" y="916"/>
                    </a:lnTo>
                    <a:lnTo>
                      <a:pt x="334" y="918"/>
                    </a:lnTo>
                    <a:lnTo>
                      <a:pt x="330" y="918"/>
                    </a:lnTo>
                    <a:lnTo>
                      <a:pt x="327" y="918"/>
                    </a:lnTo>
                    <a:lnTo>
                      <a:pt x="325" y="916"/>
                    </a:lnTo>
                    <a:lnTo>
                      <a:pt x="321" y="914"/>
                    </a:lnTo>
                    <a:lnTo>
                      <a:pt x="318" y="912"/>
                    </a:lnTo>
                    <a:lnTo>
                      <a:pt x="312" y="912"/>
                    </a:lnTo>
                    <a:lnTo>
                      <a:pt x="311" y="912"/>
                    </a:lnTo>
                    <a:lnTo>
                      <a:pt x="309" y="912"/>
                    </a:lnTo>
                    <a:lnTo>
                      <a:pt x="305" y="912"/>
                    </a:lnTo>
                    <a:lnTo>
                      <a:pt x="303" y="914"/>
                    </a:lnTo>
                    <a:lnTo>
                      <a:pt x="300" y="916"/>
                    </a:lnTo>
                    <a:lnTo>
                      <a:pt x="298" y="916"/>
                    </a:lnTo>
                    <a:lnTo>
                      <a:pt x="296" y="914"/>
                    </a:lnTo>
                    <a:lnTo>
                      <a:pt x="296" y="912"/>
                    </a:lnTo>
                    <a:lnTo>
                      <a:pt x="296" y="911"/>
                    </a:lnTo>
                    <a:lnTo>
                      <a:pt x="296" y="909"/>
                    </a:lnTo>
                    <a:lnTo>
                      <a:pt x="298" y="905"/>
                    </a:lnTo>
                    <a:lnTo>
                      <a:pt x="298" y="902"/>
                    </a:lnTo>
                    <a:lnTo>
                      <a:pt x="300" y="900"/>
                    </a:lnTo>
                    <a:lnTo>
                      <a:pt x="302" y="897"/>
                    </a:lnTo>
                    <a:lnTo>
                      <a:pt x="305" y="895"/>
                    </a:lnTo>
                    <a:lnTo>
                      <a:pt x="309" y="893"/>
                    </a:lnTo>
                    <a:lnTo>
                      <a:pt x="311" y="891"/>
                    </a:lnTo>
                    <a:lnTo>
                      <a:pt x="311" y="888"/>
                    </a:lnTo>
                    <a:lnTo>
                      <a:pt x="312" y="882"/>
                    </a:lnTo>
                    <a:lnTo>
                      <a:pt x="312" y="879"/>
                    </a:lnTo>
                    <a:lnTo>
                      <a:pt x="316" y="873"/>
                    </a:lnTo>
                    <a:lnTo>
                      <a:pt x="319" y="870"/>
                    </a:lnTo>
                    <a:lnTo>
                      <a:pt x="323" y="866"/>
                    </a:lnTo>
                    <a:lnTo>
                      <a:pt x="325" y="865"/>
                    </a:lnTo>
                    <a:lnTo>
                      <a:pt x="327" y="865"/>
                    </a:lnTo>
                    <a:lnTo>
                      <a:pt x="328" y="863"/>
                    </a:lnTo>
                    <a:lnTo>
                      <a:pt x="330" y="861"/>
                    </a:lnTo>
                    <a:lnTo>
                      <a:pt x="330" y="857"/>
                    </a:lnTo>
                    <a:lnTo>
                      <a:pt x="328" y="856"/>
                    </a:lnTo>
                    <a:lnTo>
                      <a:pt x="327" y="854"/>
                    </a:lnTo>
                    <a:lnTo>
                      <a:pt x="323" y="854"/>
                    </a:lnTo>
                    <a:lnTo>
                      <a:pt x="321" y="852"/>
                    </a:lnTo>
                    <a:lnTo>
                      <a:pt x="319" y="850"/>
                    </a:lnTo>
                    <a:lnTo>
                      <a:pt x="318" y="850"/>
                    </a:lnTo>
                    <a:lnTo>
                      <a:pt x="319" y="849"/>
                    </a:lnTo>
                    <a:lnTo>
                      <a:pt x="319" y="847"/>
                    </a:lnTo>
                    <a:lnTo>
                      <a:pt x="321" y="845"/>
                    </a:lnTo>
                    <a:lnTo>
                      <a:pt x="319" y="843"/>
                    </a:lnTo>
                    <a:lnTo>
                      <a:pt x="318" y="842"/>
                    </a:lnTo>
                    <a:lnTo>
                      <a:pt x="316" y="840"/>
                    </a:lnTo>
                    <a:lnTo>
                      <a:pt x="316" y="838"/>
                    </a:lnTo>
                    <a:lnTo>
                      <a:pt x="316" y="836"/>
                    </a:lnTo>
                    <a:lnTo>
                      <a:pt x="318" y="833"/>
                    </a:lnTo>
                    <a:lnTo>
                      <a:pt x="319" y="831"/>
                    </a:lnTo>
                    <a:lnTo>
                      <a:pt x="321" y="827"/>
                    </a:lnTo>
                    <a:lnTo>
                      <a:pt x="321" y="822"/>
                    </a:lnTo>
                    <a:lnTo>
                      <a:pt x="321" y="818"/>
                    </a:lnTo>
                    <a:lnTo>
                      <a:pt x="319" y="815"/>
                    </a:lnTo>
                    <a:lnTo>
                      <a:pt x="319" y="813"/>
                    </a:lnTo>
                    <a:lnTo>
                      <a:pt x="321" y="810"/>
                    </a:lnTo>
                    <a:lnTo>
                      <a:pt x="321" y="806"/>
                    </a:lnTo>
                    <a:lnTo>
                      <a:pt x="319" y="804"/>
                    </a:lnTo>
                    <a:lnTo>
                      <a:pt x="319" y="802"/>
                    </a:lnTo>
                    <a:lnTo>
                      <a:pt x="318" y="801"/>
                    </a:lnTo>
                    <a:lnTo>
                      <a:pt x="318" y="797"/>
                    </a:lnTo>
                    <a:lnTo>
                      <a:pt x="318" y="792"/>
                    </a:lnTo>
                    <a:lnTo>
                      <a:pt x="316" y="788"/>
                    </a:lnTo>
                    <a:lnTo>
                      <a:pt x="316" y="786"/>
                    </a:lnTo>
                    <a:lnTo>
                      <a:pt x="316" y="785"/>
                    </a:lnTo>
                    <a:lnTo>
                      <a:pt x="316" y="783"/>
                    </a:lnTo>
                    <a:lnTo>
                      <a:pt x="316" y="781"/>
                    </a:lnTo>
                    <a:lnTo>
                      <a:pt x="318" y="779"/>
                    </a:lnTo>
                    <a:lnTo>
                      <a:pt x="316" y="778"/>
                    </a:lnTo>
                    <a:lnTo>
                      <a:pt x="314" y="776"/>
                    </a:lnTo>
                    <a:lnTo>
                      <a:pt x="311" y="772"/>
                    </a:lnTo>
                    <a:lnTo>
                      <a:pt x="309" y="771"/>
                    </a:lnTo>
                    <a:lnTo>
                      <a:pt x="305" y="767"/>
                    </a:lnTo>
                    <a:lnTo>
                      <a:pt x="303" y="765"/>
                    </a:lnTo>
                    <a:lnTo>
                      <a:pt x="300" y="767"/>
                    </a:lnTo>
                    <a:lnTo>
                      <a:pt x="298" y="767"/>
                    </a:lnTo>
                    <a:lnTo>
                      <a:pt x="295" y="771"/>
                    </a:lnTo>
                    <a:lnTo>
                      <a:pt x="293" y="772"/>
                    </a:lnTo>
                    <a:lnTo>
                      <a:pt x="291" y="774"/>
                    </a:lnTo>
                    <a:lnTo>
                      <a:pt x="289" y="776"/>
                    </a:lnTo>
                    <a:lnTo>
                      <a:pt x="289" y="778"/>
                    </a:lnTo>
                    <a:lnTo>
                      <a:pt x="287" y="779"/>
                    </a:lnTo>
                    <a:lnTo>
                      <a:pt x="286" y="783"/>
                    </a:lnTo>
                    <a:lnTo>
                      <a:pt x="284" y="785"/>
                    </a:lnTo>
                    <a:lnTo>
                      <a:pt x="282" y="785"/>
                    </a:lnTo>
                    <a:lnTo>
                      <a:pt x="280" y="783"/>
                    </a:lnTo>
                    <a:lnTo>
                      <a:pt x="277" y="781"/>
                    </a:lnTo>
                    <a:lnTo>
                      <a:pt x="273" y="779"/>
                    </a:lnTo>
                    <a:lnTo>
                      <a:pt x="271" y="778"/>
                    </a:lnTo>
                    <a:lnTo>
                      <a:pt x="270" y="776"/>
                    </a:lnTo>
                    <a:lnTo>
                      <a:pt x="266" y="774"/>
                    </a:lnTo>
                    <a:lnTo>
                      <a:pt x="263" y="774"/>
                    </a:lnTo>
                    <a:lnTo>
                      <a:pt x="250" y="774"/>
                    </a:lnTo>
                    <a:lnTo>
                      <a:pt x="248" y="774"/>
                    </a:lnTo>
                    <a:lnTo>
                      <a:pt x="248" y="772"/>
                    </a:lnTo>
                    <a:lnTo>
                      <a:pt x="248" y="771"/>
                    </a:lnTo>
                    <a:lnTo>
                      <a:pt x="248" y="769"/>
                    </a:lnTo>
                    <a:lnTo>
                      <a:pt x="248" y="767"/>
                    </a:lnTo>
                    <a:lnTo>
                      <a:pt x="247" y="765"/>
                    </a:lnTo>
                    <a:lnTo>
                      <a:pt x="247" y="762"/>
                    </a:lnTo>
                    <a:lnTo>
                      <a:pt x="248" y="758"/>
                    </a:lnTo>
                    <a:lnTo>
                      <a:pt x="248" y="756"/>
                    </a:lnTo>
                    <a:lnTo>
                      <a:pt x="250" y="755"/>
                    </a:lnTo>
                    <a:lnTo>
                      <a:pt x="248" y="753"/>
                    </a:lnTo>
                    <a:lnTo>
                      <a:pt x="248" y="751"/>
                    </a:lnTo>
                    <a:lnTo>
                      <a:pt x="247" y="749"/>
                    </a:lnTo>
                    <a:lnTo>
                      <a:pt x="245" y="747"/>
                    </a:lnTo>
                    <a:lnTo>
                      <a:pt x="245" y="742"/>
                    </a:lnTo>
                    <a:lnTo>
                      <a:pt x="245" y="739"/>
                    </a:lnTo>
                    <a:lnTo>
                      <a:pt x="243" y="739"/>
                    </a:lnTo>
                    <a:lnTo>
                      <a:pt x="241" y="740"/>
                    </a:lnTo>
                    <a:lnTo>
                      <a:pt x="240" y="740"/>
                    </a:lnTo>
                    <a:lnTo>
                      <a:pt x="238" y="742"/>
                    </a:lnTo>
                    <a:lnTo>
                      <a:pt x="236" y="742"/>
                    </a:lnTo>
                    <a:lnTo>
                      <a:pt x="234" y="742"/>
                    </a:lnTo>
                    <a:lnTo>
                      <a:pt x="232" y="740"/>
                    </a:lnTo>
                    <a:lnTo>
                      <a:pt x="232" y="739"/>
                    </a:lnTo>
                    <a:lnTo>
                      <a:pt x="231" y="737"/>
                    </a:lnTo>
                    <a:lnTo>
                      <a:pt x="227" y="733"/>
                    </a:lnTo>
                    <a:lnTo>
                      <a:pt x="224" y="731"/>
                    </a:lnTo>
                    <a:lnTo>
                      <a:pt x="222" y="730"/>
                    </a:lnTo>
                    <a:lnTo>
                      <a:pt x="220" y="728"/>
                    </a:lnTo>
                    <a:lnTo>
                      <a:pt x="218" y="726"/>
                    </a:lnTo>
                    <a:lnTo>
                      <a:pt x="218" y="723"/>
                    </a:lnTo>
                    <a:lnTo>
                      <a:pt x="216" y="719"/>
                    </a:lnTo>
                    <a:lnTo>
                      <a:pt x="215" y="714"/>
                    </a:lnTo>
                    <a:lnTo>
                      <a:pt x="211" y="710"/>
                    </a:lnTo>
                    <a:lnTo>
                      <a:pt x="209" y="705"/>
                    </a:lnTo>
                    <a:lnTo>
                      <a:pt x="208" y="701"/>
                    </a:lnTo>
                    <a:lnTo>
                      <a:pt x="208" y="698"/>
                    </a:lnTo>
                    <a:lnTo>
                      <a:pt x="206" y="694"/>
                    </a:lnTo>
                    <a:lnTo>
                      <a:pt x="206" y="692"/>
                    </a:lnTo>
                    <a:lnTo>
                      <a:pt x="206" y="687"/>
                    </a:lnTo>
                    <a:lnTo>
                      <a:pt x="202" y="684"/>
                    </a:lnTo>
                    <a:lnTo>
                      <a:pt x="200" y="678"/>
                    </a:lnTo>
                    <a:lnTo>
                      <a:pt x="200" y="676"/>
                    </a:lnTo>
                    <a:lnTo>
                      <a:pt x="200" y="673"/>
                    </a:lnTo>
                    <a:lnTo>
                      <a:pt x="200" y="669"/>
                    </a:lnTo>
                    <a:lnTo>
                      <a:pt x="200" y="666"/>
                    </a:lnTo>
                    <a:lnTo>
                      <a:pt x="200" y="660"/>
                    </a:lnTo>
                    <a:lnTo>
                      <a:pt x="199" y="657"/>
                    </a:lnTo>
                    <a:lnTo>
                      <a:pt x="197" y="655"/>
                    </a:lnTo>
                    <a:lnTo>
                      <a:pt x="195" y="652"/>
                    </a:lnTo>
                    <a:lnTo>
                      <a:pt x="193" y="650"/>
                    </a:lnTo>
                    <a:lnTo>
                      <a:pt x="193" y="648"/>
                    </a:lnTo>
                    <a:lnTo>
                      <a:pt x="190" y="646"/>
                    </a:lnTo>
                    <a:lnTo>
                      <a:pt x="186" y="645"/>
                    </a:lnTo>
                    <a:lnTo>
                      <a:pt x="183" y="645"/>
                    </a:lnTo>
                    <a:lnTo>
                      <a:pt x="181" y="643"/>
                    </a:lnTo>
                    <a:lnTo>
                      <a:pt x="179" y="641"/>
                    </a:lnTo>
                    <a:lnTo>
                      <a:pt x="177" y="639"/>
                    </a:lnTo>
                    <a:lnTo>
                      <a:pt x="176" y="637"/>
                    </a:lnTo>
                    <a:lnTo>
                      <a:pt x="176" y="634"/>
                    </a:lnTo>
                    <a:lnTo>
                      <a:pt x="174" y="630"/>
                    </a:lnTo>
                    <a:lnTo>
                      <a:pt x="174" y="629"/>
                    </a:lnTo>
                    <a:lnTo>
                      <a:pt x="174" y="627"/>
                    </a:lnTo>
                    <a:lnTo>
                      <a:pt x="176" y="627"/>
                    </a:lnTo>
                    <a:lnTo>
                      <a:pt x="176" y="625"/>
                    </a:lnTo>
                    <a:lnTo>
                      <a:pt x="176" y="623"/>
                    </a:lnTo>
                    <a:lnTo>
                      <a:pt x="177" y="621"/>
                    </a:lnTo>
                    <a:lnTo>
                      <a:pt x="179" y="620"/>
                    </a:lnTo>
                    <a:lnTo>
                      <a:pt x="183" y="620"/>
                    </a:lnTo>
                    <a:lnTo>
                      <a:pt x="183" y="618"/>
                    </a:lnTo>
                    <a:lnTo>
                      <a:pt x="183" y="616"/>
                    </a:lnTo>
                    <a:lnTo>
                      <a:pt x="183" y="613"/>
                    </a:lnTo>
                    <a:lnTo>
                      <a:pt x="184" y="611"/>
                    </a:lnTo>
                    <a:lnTo>
                      <a:pt x="183" y="609"/>
                    </a:lnTo>
                    <a:lnTo>
                      <a:pt x="183" y="607"/>
                    </a:lnTo>
                    <a:lnTo>
                      <a:pt x="183" y="605"/>
                    </a:lnTo>
                    <a:lnTo>
                      <a:pt x="181" y="604"/>
                    </a:lnTo>
                    <a:lnTo>
                      <a:pt x="179" y="604"/>
                    </a:lnTo>
                    <a:lnTo>
                      <a:pt x="177" y="602"/>
                    </a:lnTo>
                    <a:lnTo>
                      <a:pt x="176" y="602"/>
                    </a:lnTo>
                    <a:lnTo>
                      <a:pt x="176" y="600"/>
                    </a:lnTo>
                    <a:lnTo>
                      <a:pt x="179" y="597"/>
                    </a:lnTo>
                    <a:lnTo>
                      <a:pt x="181" y="595"/>
                    </a:lnTo>
                    <a:lnTo>
                      <a:pt x="181" y="593"/>
                    </a:lnTo>
                    <a:lnTo>
                      <a:pt x="181" y="591"/>
                    </a:lnTo>
                    <a:lnTo>
                      <a:pt x="179" y="590"/>
                    </a:lnTo>
                    <a:lnTo>
                      <a:pt x="179" y="588"/>
                    </a:lnTo>
                    <a:lnTo>
                      <a:pt x="177" y="586"/>
                    </a:lnTo>
                    <a:lnTo>
                      <a:pt x="176" y="584"/>
                    </a:lnTo>
                    <a:lnTo>
                      <a:pt x="174" y="582"/>
                    </a:lnTo>
                    <a:lnTo>
                      <a:pt x="174" y="581"/>
                    </a:lnTo>
                    <a:lnTo>
                      <a:pt x="172" y="579"/>
                    </a:lnTo>
                    <a:lnTo>
                      <a:pt x="168" y="579"/>
                    </a:lnTo>
                    <a:lnTo>
                      <a:pt x="167" y="579"/>
                    </a:lnTo>
                    <a:lnTo>
                      <a:pt x="165" y="579"/>
                    </a:lnTo>
                    <a:lnTo>
                      <a:pt x="163" y="581"/>
                    </a:lnTo>
                    <a:lnTo>
                      <a:pt x="161" y="581"/>
                    </a:lnTo>
                    <a:lnTo>
                      <a:pt x="161" y="582"/>
                    </a:lnTo>
                    <a:lnTo>
                      <a:pt x="160" y="582"/>
                    </a:lnTo>
                    <a:lnTo>
                      <a:pt x="158" y="582"/>
                    </a:lnTo>
                    <a:lnTo>
                      <a:pt x="154" y="582"/>
                    </a:lnTo>
                    <a:lnTo>
                      <a:pt x="153" y="582"/>
                    </a:lnTo>
                    <a:lnTo>
                      <a:pt x="151" y="581"/>
                    </a:lnTo>
                    <a:lnTo>
                      <a:pt x="151" y="582"/>
                    </a:lnTo>
                    <a:lnTo>
                      <a:pt x="149" y="584"/>
                    </a:lnTo>
                    <a:lnTo>
                      <a:pt x="149" y="586"/>
                    </a:lnTo>
                    <a:lnTo>
                      <a:pt x="147" y="586"/>
                    </a:lnTo>
                    <a:lnTo>
                      <a:pt x="147" y="584"/>
                    </a:lnTo>
                    <a:lnTo>
                      <a:pt x="145" y="582"/>
                    </a:lnTo>
                    <a:lnTo>
                      <a:pt x="145" y="581"/>
                    </a:lnTo>
                    <a:lnTo>
                      <a:pt x="145" y="579"/>
                    </a:lnTo>
                    <a:lnTo>
                      <a:pt x="144" y="577"/>
                    </a:lnTo>
                    <a:lnTo>
                      <a:pt x="142" y="577"/>
                    </a:lnTo>
                    <a:lnTo>
                      <a:pt x="138" y="577"/>
                    </a:lnTo>
                    <a:lnTo>
                      <a:pt x="137" y="575"/>
                    </a:lnTo>
                    <a:lnTo>
                      <a:pt x="135" y="575"/>
                    </a:lnTo>
                    <a:lnTo>
                      <a:pt x="133" y="574"/>
                    </a:lnTo>
                    <a:lnTo>
                      <a:pt x="133" y="572"/>
                    </a:lnTo>
                    <a:lnTo>
                      <a:pt x="131" y="572"/>
                    </a:lnTo>
                    <a:lnTo>
                      <a:pt x="129" y="572"/>
                    </a:lnTo>
                    <a:lnTo>
                      <a:pt x="129" y="570"/>
                    </a:lnTo>
                    <a:lnTo>
                      <a:pt x="129" y="568"/>
                    </a:lnTo>
                    <a:lnTo>
                      <a:pt x="133" y="566"/>
                    </a:lnTo>
                    <a:lnTo>
                      <a:pt x="135" y="565"/>
                    </a:lnTo>
                    <a:lnTo>
                      <a:pt x="137" y="565"/>
                    </a:lnTo>
                    <a:lnTo>
                      <a:pt x="140" y="563"/>
                    </a:lnTo>
                    <a:lnTo>
                      <a:pt x="142" y="561"/>
                    </a:lnTo>
                    <a:lnTo>
                      <a:pt x="144" y="559"/>
                    </a:lnTo>
                    <a:lnTo>
                      <a:pt x="144" y="558"/>
                    </a:lnTo>
                    <a:lnTo>
                      <a:pt x="145" y="556"/>
                    </a:lnTo>
                    <a:lnTo>
                      <a:pt x="147" y="556"/>
                    </a:lnTo>
                    <a:lnTo>
                      <a:pt x="149" y="556"/>
                    </a:lnTo>
                    <a:lnTo>
                      <a:pt x="151" y="556"/>
                    </a:lnTo>
                    <a:lnTo>
                      <a:pt x="153" y="552"/>
                    </a:lnTo>
                    <a:lnTo>
                      <a:pt x="153" y="550"/>
                    </a:lnTo>
                    <a:lnTo>
                      <a:pt x="154" y="549"/>
                    </a:lnTo>
                    <a:lnTo>
                      <a:pt x="158" y="547"/>
                    </a:lnTo>
                    <a:lnTo>
                      <a:pt x="160" y="547"/>
                    </a:lnTo>
                    <a:lnTo>
                      <a:pt x="161" y="545"/>
                    </a:lnTo>
                    <a:lnTo>
                      <a:pt x="163" y="545"/>
                    </a:lnTo>
                    <a:lnTo>
                      <a:pt x="165" y="543"/>
                    </a:lnTo>
                    <a:lnTo>
                      <a:pt x="165" y="542"/>
                    </a:lnTo>
                    <a:lnTo>
                      <a:pt x="167" y="540"/>
                    </a:lnTo>
                    <a:lnTo>
                      <a:pt x="167" y="538"/>
                    </a:lnTo>
                    <a:lnTo>
                      <a:pt x="167" y="536"/>
                    </a:lnTo>
                    <a:lnTo>
                      <a:pt x="165" y="536"/>
                    </a:lnTo>
                    <a:lnTo>
                      <a:pt x="163" y="535"/>
                    </a:lnTo>
                    <a:lnTo>
                      <a:pt x="163" y="533"/>
                    </a:lnTo>
                    <a:lnTo>
                      <a:pt x="163" y="531"/>
                    </a:lnTo>
                    <a:lnTo>
                      <a:pt x="163" y="529"/>
                    </a:lnTo>
                    <a:lnTo>
                      <a:pt x="161" y="527"/>
                    </a:lnTo>
                    <a:lnTo>
                      <a:pt x="160" y="527"/>
                    </a:lnTo>
                    <a:lnTo>
                      <a:pt x="160" y="526"/>
                    </a:lnTo>
                    <a:lnTo>
                      <a:pt x="158" y="522"/>
                    </a:lnTo>
                    <a:lnTo>
                      <a:pt x="158" y="520"/>
                    </a:lnTo>
                    <a:lnTo>
                      <a:pt x="158" y="519"/>
                    </a:lnTo>
                    <a:lnTo>
                      <a:pt x="156" y="519"/>
                    </a:lnTo>
                    <a:lnTo>
                      <a:pt x="154" y="517"/>
                    </a:lnTo>
                    <a:lnTo>
                      <a:pt x="154" y="515"/>
                    </a:lnTo>
                    <a:lnTo>
                      <a:pt x="153" y="511"/>
                    </a:lnTo>
                    <a:lnTo>
                      <a:pt x="151" y="510"/>
                    </a:lnTo>
                    <a:lnTo>
                      <a:pt x="149" y="511"/>
                    </a:lnTo>
                    <a:lnTo>
                      <a:pt x="147" y="513"/>
                    </a:lnTo>
                    <a:lnTo>
                      <a:pt x="147" y="515"/>
                    </a:lnTo>
                    <a:lnTo>
                      <a:pt x="145" y="517"/>
                    </a:lnTo>
                    <a:lnTo>
                      <a:pt x="144" y="517"/>
                    </a:lnTo>
                    <a:lnTo>
                      <a:pt x="140" y="517"/>
                    </a:lnTo>
                    <a:lnTo>
                      <a:pt x="138" y="515"/>
                    </a:lnTo>
                    <a:lnTo>
                      <a:pt x="137" y="513"/>
                    </a:lnTo>
                    <a:lnTo>
                      <a:pt x="135" y="513"/>
                    </a:lnTo>
                    <a:lnTo>
                      <a:pt x="133" y="511"/>
                    </a:lnTo>
                    <a:lnTo>
                      <a:pt x="129" y="511"/>
                    </a:lnTo>
                    <a:lnTo>
                      <a:pt x="128" y="511"/>
                    </a:lnTo>
                    <a:lnTo>
                      <a:pt x="126" y="510"/>
                    </a:lnTo>
                    <a:lnTo>
                      <a:pt x="124" y="510"/>
                    </a:lnTo>
                    <a:lnTo>
                      <a:pt x="122" y="511"/>
                    </a:lnTo>
                    <a:lnTo>
                      <a:pt x="121" y="513"/>
                    </a:lnTo>
                    <a:lnTo>
                      <a:pt x="119" y="513"/>
                    </a:lnTo>
                    <a:lnTo>
                      <a:pt x="117" y="513"/>
                    </a:lnTo>
                    <a:lnTo>
                      <a:pt x="115" y="513"/>
                    </a:lnTo>
                    <a:lnTo>
                      <a:pt x="115" y="511"/>
                    </a:lnTo>
                    <a:lnTo>
                      <a:pt x="113" y="511"/>
                    </a:lnTo>
                    <a:lnTo>
                      <a:pt x="112" y="510"/>
                    </a:lnTo>
                    <a:lnTo>
                      <a:pt x="110" y="510"/>
                    </a:lnTo>
                    <a:lnTo>
                      <a:pt x="106" y="511"/>
                    </a:lnTo>
                    <a:lnTo>
                      <a:pt x="105" y="511"/>
                    </a:lnTo>
                    <a:lnTo>
                      <a:pt x="105" y="510"/>
                    </a:lnTo>
                    <a:lnTo>
                      <a:pt x="103" y="508"/>
                    </a:lnTo>
                    <a:lnTo>
                      <a:pt x="103" y="506"/>
                    </a:lnTo>
                    <a:lnTo>
                      <a:pt x="103" y="504"/>
                    </a:lnTo>
                    <a:lnTo>
                      <a:pt x="103" y="501"/>
                    </a:lnTo>
                    <a:lnTo>
                      <a:pt x="101" y="501"/>
                    </a:lnTo>
                    <a:lnTo>
                      <a:pt x="99" y="501"/>
                    </a:lnTo>
                    <a:lnTo>
                      <a:pt x="99" y="499"/>
                    </a:lnTo>
                    <a:lnTo>
                      <a:pt x="97" y="497"/>
                    </a:lnTo>
                    <a:lnTo>
                      <a:pt x="99" y="494"/>
                    </a:lnTo>
                    <a:lnTo>
                      <a:pt x="99" y="492"/>
                    </a:lnTo>
                    <a:lnTo>
                      <a:pt x="99" y="490"/>
                    </a:lnTo>
                    <a:lnTo>
                      <a:pt x="97" y="488"/>
                    </a:lnTo>
                    <a:lnTo>
                      <a:pt x="96" y="488"/>
                    </a:lnTo>
                    <a:lnTo>
                      <a:pt x="96" y="487"/>
                    </a:lnTo>
                    <a:lnTo>
                      <a:pt x="94" y="485"/>
                    </a:lnTo>
                    <a:lnTo>
                      <a:pt x="94" y="483"/>
                    </a:lnTo>
                    <a:lnTo>
                      <a:pt x="92" y="481"/>
                    </a:lnTo>
                    <a:lnTo>
                      <a:pt x="92" y="479"/>
                    </a:lnTo>
                    <a:lnTo>
                      <a:pt x="90" y="478"/>
                    </a:lnTo>
                    <a:lnTo>
                      <a:pt x="90" y="476"/>
                    </a:lnTo>
                    <a:lnTo>
                      <a:pt x="90" y="474"/>
                    </a:lnTo>
                    <a:lnTo>
                      <a:pt x="90" y="472"/>
                    </a:lnTo>
                    <a:lnTo>
                      <a:pt x="92" y="471"/>
                    </a:lnTo>
                    <a:lnTo>
                      <a:pt x="92" y="467"/>
                    </a:lnTo>
                    <a:lnTo>
                      <a:pt x="92" y="465"/>
                    </a:lnTo>
                    <a:lnTo>
                      <a:pt x="92" y="464"/>
                    </a:lnTo>
                    <a:lnTo>
                      <a:pt x="92" y="462"/>
                    </a:lnTo>
                    <a:lnTo>
                      <a:pt x="90" y="460"/>
                    </a:lnTo>
                    <a:lnTo>
                      <a:pt x="89" y="460"/>
                    </a:lnTo>
                    <a:lnTo>
                      <a:pt x="87" y="460"/>
                    </a:lnTo>
                    <a:lnTo>
                      <a:pt x="83" y="458"/>
                    </a:lnTo>
                    <a:lnTo>
                      <a:pt x="81" y="456"/>
                    </a:lnTo>
                    <a:lnTo>
                      <a:pt x="81" y="455"/>
                    </a:lnTo>
                    <a:lnTo>
                      <a:pt x="80" y="453"/>
                    </a:lnTo>
                    <a:lnTo>
                      <a:pt x="78" y="453"/>
                    </a:lnTo>
                    <a:lnTo>
                      <a:pt x="76" y="453"/>
                    </a:lnTo>
                    <a:lnTo>
                      <a:pt x="73" y="453"/>
                    </a:lnTo>
                    <a:lnTo>
                      <a:pt x="71" y="455"/>
                    </a:lnTo>
                    <a:lnTo>
                      <a:pt x="67" y="453"/>
                    </a:lnTo>
                    <a:lnTo>
                      <a:pt x="66" y="453"/>
                    </a:lnTo>
                    <a:lnTo>
                      <a:pt x="62" y="451"/>
                    </a:lnTo>
                    <a:lnTo>
                      <a:pt x="60" y="449"/>
                    </a:lnTo>
                    <a:lnTo>
                      <a:pt x="58" y="448"/>
                    </a:lnTo>
                    <a:lnTo>
                      <a:pt x="57" y="446"/>
                    </a:lnTo>
                    <a:lnTo>
                      <a:pt x="55" y="446"/>
                    </a:lnTo>
                    <a:lnTo>
                      <a:pt x="53" y="448"/>
                    </a:lnTo>
                    <a:lnTo>
                      <a:pt x="53" y="449"/>
                    </a:lnTo>
                    <a:lnTo>
                      <a:pt x="53" y="451"/>
                    </a:lnTo>
                    <a:lnTo>
                      <a:pt x="53" y="453"/>
                    </a:lnTo>
                    <a:lnTo>
                      <a:pt x="51" y="455"/>
                    </a:lnTo>
                    <a:lnTo>
                      <a:pt x="50" y="456"/>
                    </a:lnTo>
                    <a:lnTo>
                      <a:pt x="46" y="456"/>
                    </a:lnTo>
                    <a:lnTo>
                      <a:pt x="44" y="458"/>
                    </a:lnTo>
                    <a:lnTo>
                      <a:pt x="42" y="460"/>
                    </a:lnTo>
                    <a:lnTo>
                      <a:pt x="41" y="460"/>
                    </a:lnTo>
                    <a:lnTo>
                      <a:pt x="39" y="458"/>
                    </a:lnTo>
                    <a:lnTo>
                      <a:pt x="37" y="456"/>
                    </a:lnTo>
                    <a:lnTo>
                      <a:pt x="35" y="456"/>
                    </a:lnTo>
                    <a:lnTo>
                      <a:pt x="34" y="456"/>
                    </a:lnTo>
                    <a:lnTo>
                      <a:pt x="32" y="456"/>
                    </a:lnTo>
                    <a:lnTo>
                      <a:pt x="32" y="455"/>
                    </a:lnTo>
                    <a:lnTo>
                      <a:pt x="32" y="451"/>
                    </a:lnTo>
                    <a:lnTo>
                      <a:pt x="34" y="449"/>
                    </a:lnTo>
                    <a:lnTo>
                      <a:pt x="34" y="448"/>
                    </a:lnTo>
                    <a:lnTo>
                      <a:pt x="35" y="448"/>
                    </a:lnTo>
                    <a:lnTo>
                      <a:pt x="35" y="446"/>
                    </a:lnTo>
                    <a:lnTo>
                      <a:pt x="35" y="444"/>
                    </a:lnTo>
                    <a:lnTo>
                      <a:pt x="37" y="442"/>
                    </a:lnTo>
                    <a:lnTo>
                      <a:pt x="39" y="442"/>
                    </a:lnTo>
                    <a:lnTo>
                      <a:pt x="41" y="440"/>
                    </a:lnTo>
                    <a:lnTo>
                      <a:pt x="44" y="440"/>
                    </a:lnTo>
                    <a:lnTo>
                      <a:pt x="46" y="439"/>
                    </a:lnTo>
                    <a:lnTo>
                      <a:pt x="48" y="439"/>
                    </a:lnTo>
                    <a:lnTo>
                      <a:pt x="50" y="437"/>
                    </a:lnTo>
                    <a:lnTo>
                      <a:pt x="50" y="435"/>
                    </a:lnTo>
                    <a:lnTo>
                      <a:pt x="51" y="433"/>
                    </a:lnTo>
                    <a:lnTo>
                      <a:pt x="51" y="432"/>
                    </a:lnTo>
                    <a:lnTo>
                      <a:pt x="53" y="430"/>
                    </a:lnTo>
                    <a:lnTo>
                      <a:pt x="51" y="428"/>
                    </a:lnTo>
                    <a:lnTo>
                      <a:pt x="51" y="424"/>
                    </a:lnTo>
                    <a:lnTo>
                      <a:pt x="50" y="423"/>
                    </a:lnTo>
                    <a:lnTo>
                      <a:pt x="48" y="421"/>
                    </a:lnTo>
                    <a:lnTo>
                      <a:pt x="46" y="419"/>
                    </a:lnTo>
                    <a:lnTo>
                      <a:pt x="46" y="417"/>
                    </a:lnTo>
                    <a:lnTo>
                      <a:pt x="46" y="414"/>
                    </a:lnTo>
                    <a:lnTo>
                      <a:pt x="48" y="412"/>
                    </a:lnTo>
                    <a:lnTo>
                      <a:pt x="48" y="410"/>
                    </a:lnTo>
                    <a:lnTo>
                      <a:pt x="46" y="410"/>
                    </a:lnTo>
                    <a:lnTo>
                      <a:pt x="46" y="409"/>
                    </a:lnTo>
                    <a:lnTo>
                      <a:pt x="44" y="405"/>
                    </a:lnTo>
                    <a:lnTo>
                      <a:pt x="44" y="401"/>
                    </a:lnTo>
                    <a:lnTo>
                      <a:pt x="44" y="400"/>
                    </a:lnTo>
                    <a:lnTo>
                      <a:pt x="46" y="398"/>
                    </a:lnTo>
                    <a:lnTo>
                      <a:pt x="44" y="398"/>
                    </a:lnTo>
                    <a:lnTo>
                      <a:pt x="42" y="396"/>
                    </a:lnTo>
                    <a:lnTo>
                      <a:pt x="41" y="396"/>
                    </a:lnTo>
                    <a:lnTo>
                      <a:pt x="39" y="396"/>
                    </a:lnTo>
                    <a:lnTo>
                      <a:pt x="37" y="398"/>
                    </a:lnTo>
                    <a:lnTo>
                      <a:pt x="37" y="400"/>
                    </a:lnTo>
                    <a:lnTo>
                      <a:pt x="37" y="401"/>
                    </a:lnTo>
                    <a:lnTo>
                      <a:pt x="35" y="401"/>
                    </a:lnTo>
                    <a:lnTo>
                      <a:pt x="32" y="401"/>
                    </a:lnTo>
                    <a:lnTo>
                      <a:pt x="30" y="400"/>
                    </a:lnTo>
                    <a:lnTo>
                      <a:pt x="28" y="400"/>
                    </a:lnTo>
                    <a:lnTo>
                      <a:pt x="25" y="400"/>
                    </a:lnTo>
                    <a:lnTo>
                      <a:pt x="23" y="400"/>
                    </a:lnTo>
                    <a:lnTo>
                      <a:pt x="21" y="400"/>
                    </a:lnTo>
                    <a:lnTo>
                      <a:pt x="21" y="401"/>
                    </a:lnTo>
                    <a:lnTo>
                      <a:pt x="19" y="401"/>
                    </a:lnTo>
                    <a:lnTo>
                      <a:pt x="18" y="403"/>
                    </a:lnTo>
                    <a:lnTo>
                      <a:pt x="16" y="403"/>
                    </a:lnTo>
                    <a:lnTo>
                      <a:pt x="14" y="405"/>
                    </a:lnTo>
                    <a:lnTo>
                      <a:pt x="12" y="405"/>
                    </a:lnTo>
                    <a:lnTo>
                      <a:pt x="10" y="403"/>
                    </a:lnTo>
                    <a:lnTo>
                      <a:pt x="9" y="401"/>
                    </a:lnTo>
                    <a:lnTo>
                      <a:pt x="7" y="401"/>
                    </a:lnTo>
                    <a:lnTo>
                      <a:pt x="5" y="400"/>
                    </a:lnTo>
                    <a:lnTo>
                      <a:pt x="3" y="400"/>
                    </a:lnTo>
                    <a:lnTo>
                      <a:pt x="2" y="400"/>
                    </a:lnTo>
                    <a:lnTo>
                      <a:pt x="0" y="400"/>
                    </a:lnTo>
                    <a:lnTo>
                      <a:pt x="0" y="398"/>
                    </a:lnTo>
                    <a:lnTo>
                      <a:pt x="0" y="396"/>
                    </a:lnTo>
                    <a:lnTo>
                      <a:pt x="0" y="393"/>
                    </a:lnTo>
                    <a:lnTo>
                      <a:pt x="2" y="391"/>
                    </a:lnTo>
                    <a:lnTo>
                      <a:pt x="2" y="389"/>
                    </a:lnTo>
                    <a:lnTo>
                      <a:pt x="3" y="389"/>
                    </a:lnTo>
                    <a:lnTo>
                      <a:pt x="5" y="389"/>
                    </a:lnTo>
                    <a:lnTo>
                      <a:pt x="7" y="389"/>
                    </a:lnTo>
                    <a:lnTo>
                      <a:pt x="7" y="387"/>
                    </a:lnTo>
                    <a:lnTo>
                      <a:pt x="9" y="385"/>
                    </a:lnTo>
                    <a:lnTo>
                      <a:pt x="10" y="384"/>
                    </a:lnTo>
                    <a:lnTo>
                      <a:pt x="12" y="384"/>
                    </a:lnTo>
                    <a:lnTo>
                      <a:pt x="14" y="384"/>
                    </a:lnTo>
                    <a:lnTo>
                      <a:pt x="14" y="382"/>
                    </a:lnTo>
                    <a:lnTo>
                      <a:pt x="14" y="380"/>
                    </a:lnTo>
                    <a:lnTo>
                      <a:pt x="14" y="378"/>
                    </a:lnTo>
                    <a:lnTo>
                      <a:pt x="12" y="377"/>
                    </a:lnTo>
                    <a:lnTo>
                      <a:pt x="10" y="377"/>
                    </a:lnTo>
                    <a:lnTo>
                      <a:pt x="10" y="373"/>
                    </a:lnTo>
                    <a:lnTo>
                      <a:pt x="10" y="369"/>
                    </a:lnTo>
                    <a:lnTo>
                      <a:pt x="10" y="368"/>
                    </a:lnTo>
                    <a:lnTo>
                      <a:pt x="10" y="366"/>
                    </a:lnTo>
                    <a:lnTo>
                      <a:pt x="12" y="362"/>
                    </a:lnTo>
                    <a:lnTo>
                      <a:pt x="12" y="361"/>
                    </a:lnTo>
                    <a:lnTo>
                      <a:pt x="14" y="359"/>
                    </a:lnTo>
                    <a:lnTo>
                      <a:pt x="14" y="357"/>
                    </a:lnTo>
                    <a:lnTo>
                      <a:pt x="16" y="355"/>
                    </a:lnTo>
                    <a:lnTo>
                      <a:pt x="18" y="352"/>
                    </a:lnTo>
                    <a:lnTo>
                      <a:pt x="19" y="348"/>
                    </a:lnTo>
                    <a:lnTo>
                      <a:pt x="19" y="346"/>
                    </a:lnTo>
                    <a:lnTo>
                      <a:pt x="21" y="345"/>
                    </a:lnTo>
                    <a:lnTo>
                      <a:pt x="23" y="343"/>
                    </a:lnTo>
                    <a:lnTo>
                      <a:pt x="25" y="343"/>
                    </a:lnTo>
                    <a:lnTo>
                      <a:pt x="26" y="341"/>
                    </a:lnTo>
                    <a:lnTo>
                      <a:pt x="28" y="341"/>
                    </a:lnTo>
                    <a:lnTo>
                      <a:pt x="28" y="338"/>
                    </a:lnTo>
                    <a:lnTo>
                      <a:pt x="30" y="336"/>
                    </a:lnTo>
                    <a:lnTo>
                      <a:pt x="32" y="334"/>
                    </a:lnTo>
                    <a:lnTo>
                      <a:pt x="34" y="332"/>
                    </a:lnTo>
                    <a:lnTo>
                      <a:pt x="35" y="330"/>
                    </a:lnTo>
                    <a:lnTo>
                      <a:pt x="37" y="330"/>
                    </a:lnTo>
                    <a:lnTo>
                      <a:pt x="37" y="329"/>
                    </a:lnTo>
                    <a:lnTo>
                      <a:pt x="37" y="327"/>
                    </a:lnTo>
                    <a:lnTo>
                      <a:pt x="37" y="325"/>
                    </a:lnTo>
                    <a:lnTo>
                      <a:pt x="39" y="323"/>
                    </a:lnTo>
                    <a:lnTo>
                      <a:pt x="41" y="320"/>
                    </a:lnTo>
                    <a:lnTo>
                      <a:pt x="44" y="320"/>
                    </a:lnTo>
                    <a:lnTo>
                      <a:pt x="44" y="318"/>
                    </a:lnTo>
                    <a:lnTo>
                      <a:pt x="44" y="316"/>
                    </a:lnTo>
                    <a:lnTo>
                      <a:pt x="46" y="316"/>
                    </a:lnTo>
                    <a:lnTo>
                      <a:pt x="48" y="316"/>
                    </a:lnTo>
                    <a:lnTo>
                      <a:pt x="50" y="316"/>
                    </a:lnTo>
                    <a:lnTo>
                      <a:pt x="51" y="316"/>
                    </a:lnTo>
                    <a:lnTo>
                      <a:pt x="55" y="318"/>
                    </a:lnTo>
                    <a:lnTo>
                      <a:pt x="58" y="318"/>
                    </a:lnTo>
                    <a:lnTo>
                      <a:pt x="62" y="318"/>
                    </a:lnTo>
                    <a:lnTo>
                      <a:pt x="64" y="316"/>
                    </a:lnTo>
                    <a:lnTo>
                      <a:pt x="66" y="318"/>
                    </a:lnTo>
                    <a:lnTo>
                      <a:pt x="67" y="316"/>
                    </a:lnTo>
                    <a:lnTo>
                      <a:pt x="67" y="313"/>
                    </a:lnTo>
                    <a:lnTo>
                      <a:pt x="69" y="311"/>
                    </a:lnTo>
                    <a:lnTo>
                      <a:pt x="69" y="307"/>
                    </a:lnTo>
                    <a:lnTo>
                      <a:pt x="69" y="306"/>
                    </a:lnTo>
                    <a:lnTo>
                      <a:pt x="69" y="302"/>
                    </a:lnTo>
                    <a:lnTo>
                      <a:pt x="69" y="298"/>
                    </a:lnTo>
                    <a:lnTo>
                      <a:pt x="71" y="295"/>
                    </a:lnTo>
                    <a:lnTo>
                      <a:pt x="71" y="291"/>
                    </a:lnTo>
                    <a:lnTo>
                      <a:pt x="71" y="288"/>
                    </a:lnTo>
                    <a:lnTo>
                      <a:pt x="71" y="286"/>
                    </a:lnTo>
                    <a:lnTo>
                      <a:pt x="69" y="286"/>
                    </a:lnTo>
                    <a:lnTo>
                      <a:pt x="69" y="284"/>
                    </a:lnTo>
                    <a:lnTo>
                      <a:pt x="67" y="284"/>
                    </a:lnTo>
                    <a:lnTo>
                      <a:pt x="69" y="283"/>
                    </a:lnTo>
                    <a:lnTo>
                      <a:pt x="69" y="281"/>
                    </a:lnTo>
                    <a:lnTo>
                      <a:pt x="73" y="279"/>
                    </a:lnTo>
                    <a:lnTo>
                      <a:pt x="74" y="277"/>
                    </a:lnTo>
                    <a:lnTo>
                      <a:pt x="76" y="275"/>
                    </a:lnTo>
                    <a:lnTo>
                      <a:pt x="76" y="272"/>
                    </a:lnTo>
                    <a:lnTo>
                      <a:pt x="76" y="270"/>
                    </a:lnTo>
                    <a:lnTo>
                      <a:pt x="76" y="268"/>
                    </a:lnTo>
                    <a:lnTo>
                      <a:pt x="78" y="268"/>
                    </a:lnTo>
                    <a:lnTo>
                      <a:pt x="80" y="268"/>
                    </a:lnTo>
                    <a:lnTo>
                      <a:pt x="81" y="268"/>
                    </a:lnTo>
                    <a:lnTo>
                      <a:pt x="83" y="268"/>
                    </a:lnTo>
                    <a:lnTo>
                      <a:pt x="85" y="270"/>
                    </a:lnTo>
                    <a:lnTo>
                      <a:pt x="87" y="270"/>
                    </a:lnTo>
                    <a:lnTo>
                      <a:pt x="90" y="270"/>
                    </a:lnTo>
                    <a:lnTo>
                      <a:pt x="92" y="268"/>
                    </a:lnTo>
                    <a:lnTo>
                      <a:pt x="94" y="267"/>
                    </a:lnTo>
                    <a:lnTo>
                      <a:pt x="94" y="265"/>
                    </a:lnTo>
                    <a:lnTo>
                      <a:pt x="96" y="265"/>
                    </a:lnTo>
                    <a:lnTo>
                      <a:pt x="97" y="263"/>
                    </a:lnTo>
                    <a:lnTo>
                      <a:pt x="99" y="261"/>
                    </a:lnTo>
                    <a:lnTo>
                      <a:pt x="99" y="259"/>
                    </a:lnTo>
                    <a:lnTo>
                      <a:pt x="101" y="258"/>
                    </a:lnTo>
                    <a:lnTo>
                      <a:pt x="103" y="258"/>
                    </a:lnTo>
                    <a:lnTo>
                      <a:pt x="106" y="258"/>
                    </a:lnTo>
                    <a:lnTo>
                      <a:pt x="108" y="258"/>
                    </a:lnTo>
                    <a:lnTo>
                      <a:pt x="110" y="258"/>
                    </a:lnTo>
                    <a:lnTo>
                      <a:pt x="112" y="258"/>
                    </a:lnTo>
                    <a:lnTo>
                      <a:pt x="115" y="256"/>
                    </a:lnTo>
                    <a:lnTo>
                      <a:pt x="117" y="254"/>
                    </a:lnTo>
                    <a:lnTo>
                      <a:pt x="119" y="251"/>
                    </a:lnTo>
                    <a:lnTo>
                      <a:pt x="119" y="249"/>
                    </a:lnTo>
                    <a:lnTo>
                      <a:pt x="119" y="247"/>
                    </a:lnTo>
                    <a:lnTo>
                      <a:pt x="119" y="245"/>
                    </a:lnTo>
                    <a:lnTo>
                      <a:pt x="119" y="243"/>
                    </a:lnTo>
                    <a:lnTo>
                      <a:pt x="121" y="242"/>
                    </a:lnTo>
                    <a:lnTo>
                      <a:pt x="122" y="240"/>
                    </a:lnTo>
                    <a:lnTo>
                      <a:pt x="124" y="236"/>
                    </a:lnTo>
                    <a:lnTo>
                      <a:pt x="124" y="235"/>
                    </a:lnTo>
                    <a:lnTo>
                      <a:pt x="122" y="233"/>
                    </a:lnTo>
                    <a:lnTo>
                      <a:pt x="122" y="231"/>
                    </a:lnTo>
                    <a:lnTo>
                      <a:pt x="122" y="229"/>
                    </a:lnTo>
                    <a:lnTo>
                      <a:pt x="122" y="227"/>
                    </a:lnTo>
                    <a:lnTo>
                      <a:pt x="122" y="226"/>
                    </a:lnTo>
                    <a:lnTo>
                      <a:pt x="124" y="224"/>
                    </a:lnTo>
                    <a:lnTo>
                      <a:pt x="126" y="224"/>
                    </a:lnTo>
                    <a:lnTo>
                      <a:pt x="128" y="224"/>
                    </a:lnTo>
                    <a:lnTo>
                      <a:pt x="131" y="222"/>
                    </a:lnTo>
                    <a:lnTo>
                      <a:pt x="133" y="220"/>
                    </a:lnTo>
                    <a:lnTo>
                      <a:pt x="135" y="219"/>
                    </a:lnTo>
                    <a:lnTo>
                      <a:pt x="137" y="219"/>
                    </a:lnTo>
                    <a:lnTo>
                      <a:pt x="137" y="217"/>
                    </a:lnTo>
                    <a:lnTo>
                      <a:pt x="140" y="217"/>
                    </a:lnTo>
                    <a:lnTo>
                      <a:pt x="142" y="215"/>
                    </a:lnTo>
                    <a:lnTo>
                      <a:pt x="142" y="213"/>
                    </a:lnTo>
                    <a:lnTo>
                      <a:pt x="144" y="212"/>
                    </a:lnTo>
                    <a:lnTo>
                      <a:pt x="147" y="212"/>
                    </a:lnTo>
                    <a:lnTo>
                      <a:pt x="151" y="210"/>
                    </a:lnTo>
                    <a:lnTo>
                      <a:pt x="153" y="210"/>
                    </a:lnTo>
                    <a:lnTo>
                      <a:pt x="154" y="206"/>
                    </a:lnTo>
                    <a:lnTo>
                      <a:pt x="154" y="203"/>
                    </a:lnTo>
                    <a:lnTo>
                      <a:pt x="156" y="201"/>
                    </a:lnTo>
                    <a:lnTo>
                      <a:pt x="154" y="199"/>
                    </a:lnTo>
                    <a:lnTo>
                      <a:pt x="151" y="199"/>
                    </a:lnTo>
                    <a:lnTo>
                      <a:pt x="149" y="197"/>
                    </a:lnTo>
                    <a:lnTo>
                      <a:pt x="147" y="197"/>
                    </a:lnTo>
                    <a:lnTo>
                      <a:pt x="147" y="196"/>
                    </a:lnTo>
                    <a:lnTo>
                      <a:pt x="145" y="194"/>
                    </a:lnTo>
                    <a:lnTo>
                      <a:pt x="144" y="192"/>
                    </a:lnTo>
                    <a:lnTo>
                      <a:pt x="138" y="192"/>
                    </a:lnTo>
                    <a:lnTo>
                      <a:pt x="135" y="192"/>
                    </a:lnTo>
                    <a:lnTo>
                      <a:pt x="131" y="192"/>
                    </a:lnTo>
                    <a:lnTo>
                      <a:pt x="128" y="192"/>
                    </a:lnTo>
                    <a:lnTo>
                      <a:pt x="126" y="192"/>
                    </a:lnTo>
                    <a:lnTo>
                      <a:pt x="124" y="190"/>
                    </a:lnTo>
                    <a:lnTo>
                      <a:pt x="122" y="190"/>
                    </a:lnTo>
                    <a:lnTo>
                      <a:pt x="119" y="187"/>
                    </a:lnTo>
                    <a:lnTo>
                      <a:pt x="117" y="185"/>
                    </a:lnTo>
                    <a:lnTo>
                      <a:pt x="113" y="183"/>
                    </a:lnTo>
                    <a:lnTo>
                      <a:pt x="112" y="181"/>
                    </a:lnTo>
                    <a:lnTo>
                      <a:pt x="110" y="180"/>
                    </a:lnTo>
                    <a:lnTo>
                      <a:pt x="108" y="180"/>
                    </a:lnTo>
                    <a:lnTo>
                      <a:pt x="110" y="178"/>
                    </a:lnTo>
                    <a:lnTo>
                      <a:pt x="112" y="176"/>
                    </a:lnTo>
                    <a:lnTo>
                      <a:pt x="113" y="176"/>
                    </a:lnTo>
                    <a:lnTo>
                      <a:pt x="115" y="174"/>
                    </a:lnTo>
                    <a:lnTo>
                      <a:pt x="117" y="176"/>
                    </a:lnTo>
                    <a:lnTo>
                      <a:pt x="119" y="176"/>
                    </a:lnTo>
                    <a:lnTo>
                      <a:pt x="121" y="176"/>
                    </a:lnTo>
                    <a:lnTo>
                      <a:pt x="122" y="174"/>
                    </a:lnTo>
                    <a:lnTo>
                      <a:pt x="122" y="172"/>
                    </a:lnTo>
                    <a:lnTo>
                      <a:pt x="124" y="172"/>
                    </a:lnTo>
                    <a:lnTo>
                      <a:pt x="126" y="171"/>
                    </a:lnTo>
                    <a:lnTo>
                      <a:pt x="128" y="169"/>
                    </a:lnTo>
                    <a:lnTo>
                      <a:pt x="131" y="167"/>
                    </a:lnTo>
                    <a:lnTo>
                      <a:pt x="135" y="165"/>
                    </a:lnTo>
                    <a:lnTo>
                      <a:pt x="137" y="165"/>
                    </a:lnTo>
                    <a:lnTo>
                      <a:pt x="137" y="164"/>
                    </a:lnTo>
                    <a:lnTo>
                      <a:pt x="138" y="162"/>
                    </a:lnTo>
                    <a:lnTo>
                      <a:pt x="140" y="162"/>
                    </a:lnTo>
                    <a:lnTo>
                      <a:pt x="142" y="158"/>
                    </a:lnTo>
                    <a:lnTo>
                      <a:pt x="144" y="157"/>
                    </a:lnTo>
                    <a:lnTo>
                      <a:pt x="145" y="153"/>
                    </a:lnTo>
                    <a:lnTo>
                      <a:pt x="145" y="151"/>
                    </a:lnTo>
                    <a:lnTo>
                      <a:pt x="145" y="149"/>
                    </a:lnTo>
                    <a:lnTo>
                      <a:pt x="145" y="148"/>
                    </a:lnTo>
                    <a:lnTo>
                      <a:pt x="144" y="146"/>
                    </a:lnTo>
                    <a:lnTo>
                      <a:pt x="144" y="144"/>
                    </a:lnTo>
                    <a:lnTo>
                      <a:pt x="144" y="142"/>
                    </a:lnTo>
                    <a:lnTo>
                      <a:pt x="144" y="139"/>
                    </a:lnTo>
                    <a:lnTo>
                      <a:pt x="144" y="137"/>
                    </a:lnTo>
                    <a:lnTo>
                      <a:pt x="144" y="135"/>
                    </a:lnTo>
                    <a:lnTo>
                      <a:pt x="144" y="132"/>
                    </a:lnTo>
                    <a:lnTo>
                      <a:pt x="145" y="130"/>
                    </a:lnTo>
                    <a:lnTo>
                      <a:pt x="147" y="130"/>
                    </a:lnTo>
                    <a:lnTo>
                      <a:pt x="149" y="130"/>
                    </a:lnTo>
                    <a:lnTo>
                      <a:pt x="151" y="128"/>
                    </a:lnTo>
                    <a:lnTo>
                      <a:pt x="153" y="128"/>
                    </a:lnTo>
                    <a:lnTo>
                      <a:pt x="153" y="126"/>
                    </a:lnTo>
                    <a:lnTo>
                      <a:pt x="154" y="126"/>
                    </a:lnTo>
                    <a:lnTo>
                      <a:pt x="156" y="128"/>
                    </a:lnTo>
                    <a:lnTo>
                      <a:pt x="158" y="130"/>
                    </a:lnTo>
                    <a:lnTo>
                      <a:pt x="158" y="132"/>
                    </a:lnTo>
                    <a:lnTo>
                      <a:pt x="160" y="132"/>
                    </a:lnTo>
                    <a:lnTo>
                      <a:pt x="161" y="132"/>
                    </a:lnTo>
                    <a:lnTo>
                      <a:pt x="163" y="132"/>
                    </a:lnTo>
                    <a:lnTo>
                      <a:pt x="165" y="132"/>
                    </a:lnTo>
                    <a:lnTo>
                      <a:pt x="167" y="132"/>
                    </a:lnTo>
                    <a:lnTo>
                      <a:pt x="167" y="133"/>
                    </a:lnTo>
                    <a:lnTo>
                      <a:pt x="167" y="135"/>
                    </a:lnTo>
                    <a:lnTo>
                      <a:pt x="168" y="137"/>
                    </a:lnTo>
                    <a:lnTo>
                      <a:pt x="170" y="137"/>
                    </a:lnTo>
                    <a:lnTo>
                      <a:pt x="170" y="139"/>
                    </a:lnTo>
                    <a:lnTo>
                      <a:pt x="172" y="139"/>
                    </a:lnTo>
                    <a:lnTo>
                      <a:pt x="174" y="139"/>
                    </a:lnTo>
                    <a:lnTo>
                      <a:pt x="176" y="139"/>
                    </a:lnTo>
                    <a:lnTo>
                      <a:pt x="176" y="137"/>
                    </a:lnTo>
                    <a:lnTo>
                      <a:pt x="176" y="135"/>
                    </a:lnTo>
                    <a:lnTo>
                      <a:pt x="177" y="133"/>
                    </a:lnTo>
                    <a:lnTo>
                      <a:pt x="179" y="133"/>
                    </a:lnTo>
                    <a:lnTo>
                      <a:pt x="181" y="133"/>
                    </a:lnTo>
                    <a:lnTo>
                      <a:pt x="184" y="132"/>
                    </a:lnTo>
                    <a:lnTo>
                      <a:pt x="186" y="130"/>
                    </a:lnTo>
                    <a:lnTo>
                      <a:pt x="186" y="126"/>
                    </a:lnTo>
                    <a:lnTo>
                      <a:pt x="186" y="125"/>
                    </a:lnTo>
                    <a:lnTo>
                      <a:pt x="186" y="123"/>
                    </a:lnTo>
                    <a:lnTo>
                      <a:pt x="184" y="121"/>
                    </a:lnTo>
                    <a:lnTo>
                      <a:pt x="181" y="119"/>
                    </a:lnTo>
                    <a:lnTo>
                      <a:pt x="179" y="119"/>
                    </a:lnTo>
                    <a:lnTo>
                      <a:pt x="179" y="117"/>
                    </a:lnTo>
                    <a:lnTo>
                      <a:pt x="179" y="116"/>
                    </a:lnTo>
                    <a:lnTo>
                      <a:pt x="177" y="114"/>
                    </a:lnTo>
                    <a:lnTo>
                      <a:pt x="176" y="112"/>
                    </a:lnTo>
                    <a:lnTo>
                      <a:pt x="174" y="110"/>
                    </a:lnTo>
                    <a:lnTo>
                      <a:pt x="172" y="110"/>
                    </a:lnTo>
                    <a:lnTo>
                      <a:pt x="170" y="109"/>
                    </a:lnTo>
                    <a:lnTo>
                      <a:pt x="168" y="109"/>
                    </a:lnTo>
                    <a:lnTo>
                      <a:pt x="167" y="107"/>
                    </a:lnTo>
                    <a:lnTo>
                      <a:pt x="167" y="105"/>
                    </a:lnTo>
                    <a:lnTo>
                      <a:pt x="167" y="103"/>
                    </a:lnTo>
                    <a:lnTo>
                      <a:pt x="170" y="102"/>
                    </a:lnTo>
                    <a:lnTo>
                      <a:pt x="172" y="102"/>
                    </a:lnTo>
                    <a:lnTo>
                      <a:pt x="174" y="102"/>
                    </a:lnTo>
                    <a:lnTo>
                      <a:pt x="176" y="102"/>
                    </a:lnTo>
                    <a:lnTo>
                      <a:pt x="177" y="102"/>
                    </a:lnTo>
                    <a:lnTo>
                      <a:pt x="179" y="100"/>
                    </a:lnTo>
                    <a:lnTo>
                      <a:pt x="181" y="100"/>
                    </a:lnTo>
                    <a:lnTo>
                      <a:pt x="181" y="98"/>
                    </a:lnTo>
                    <a:lnTo>
                      <a:pt x="183" y="96"/>
                    </a:lnTo>
                    <a:lnTo>
                      <a:pt x="183" y="93"/>
                    </a:lnTo>
                    <a:lnTo>
                      <a:pt x="183" y="91"/>
                    </a:lnTo>
                    <a:lnTo>
                      <a:pt x="181" y="89"/>
                    </a:lnTo>
                    <a:lnTo>
                      <a:pt x="181" y="87"/>
                    </a:lnTo>
                    <a:lnTo>
                      <a:pt x="181" y="86"/>
                    </a:lnTo>
                    <a:lnTo>
                      <a:pt x="183" y="84"/>
                    </a:lnTo>
                    <a:lnTo>
                      <a:pt x="184" y="84"/>
                    </a:lnTo>
                    <a:lnTo>
                      <a:pt x="184" y="82"/>
                    </a:lnTo>
                    <a:lnTo>
                      <a:pt x="186" y="82"/>
                    </a:lnTo>
                    <a:lnTo>
                      <a:pt x="188" y="80"/>
                    </a:lnTo>
                    <a:lnTo>
                      <a:pt x="190" y="78"/>
                    </a:lnTo>
                    <a:lnTo>
                      <a:pt x="192" y="77"/>
                    </a:lnTo>
                    <a:lnTo>
                      <a:pt x="192" y="73"/>
                    </a:lnTo>
                    <a:lnTo>
                      <a:pt x="192" y="71"/>
                    </a:lnTo>
                    <a:lnTo>
                      <a:pt x="193" y="70"/>
                    </a:lnTo>
                    <a:lnTo>
                      <a:pt x="195" y="68"/>
                    </a:lnTo>
                    <a:lnTo>
                      <a:pt x="197" y="68"/>
                    </a:lnTo>
                    <a:lnTo>
                      <a:pt x="199" y="68"/>
                    </a:lnTo>
                    <a:lnTo>
                      <a:pt x="200" y="68"/>
                    </a:lnTo>
                    <a:lnTo>
                      <a:pt x="202" y="68"/>
                    </a:lnTo>
                    <a:lnTo>
                      <a:pt x="204" y="71"/>
                    </a:lnTo>
                    <a:lnTo>
                      <a:pt x="206" y="73"/>
                    </a:lnTo>
                    <a:lnTo>
                      <a:pt x="208" y="73"/>
                    </a:lnTo>
                    <a:lnTo>
                      <a:pt x="209" y="75"/>
                    </a:lnTo>
                    <a:lnTo>
                      <a:pt x="211" y="75"/>
                    </a:lnTo>
                    <a:lnTo>
                      <a:pt x="213" y="75"/>
                    </a:lnTo>
                    <a:lnTo>
                      <a:pt x="215" y="75"/>
                    </a:lnTo>
                    <a:lnTo>
                      <a:pt x="218" y="75"/>
                    </a:lnTo>
                    <a:lnTo>
                      <a:pt x="220" y="75"/>
                    </a:lnTo>
                    <a:lnTo>
                      <a:pt x="222" y="77"/>
                    </a:lnTo>
                    <a:lnTo>
                      <a:pt x="224" y="78"/>
                    </a:lnTo>
                    <a:lnTo>
                      <a:pt x="225" y="78"/>
                    </a:lnTo>
                    <a:lnTo>
                      <a:pt x="227" y="80"/>
                    </a:lnTo>
                    <a:lnTo>
                      <a:pt x="229" y="80"/>
                    </a:lnTo>
                    <a:lnTo>
                      <a:pt x="231" y="78"/>
                    </a:lnTo>
                    <a:lnTo>
                      <a:pt x="232" y="77"/>
                    </a:lnTo>
                    <a:lnTo>
                      <a:pt x="234" y="77"/>
                    </a:lnTo>
                    <a:lnTo>
                      <a:pt x="238" y="75"/>
                    </a:lnTo>
                    <a:lnTo>
                      <a:pt x="240" y="75"/>
                    </a:lnTo>
                    <a:lnTo>
                      <a:pt x="243" y="75"/>
                    </a:lnTo>
                    <a:lnTo>
                      <a:pt x="247" y="75"/>
                    </a:lnTo>
                    <a:lnTo>
                      <a:pt x="252" y="75"/>
                    </a:lnTo>
                    <a:lnTo>
                      <a:pt x="254" y="75"/>
                    </a:lnTo>
                    <a:lnTo>
                      <a:pt x="256" y="75"/>
                    </a:lnTo>
                    <a:lnTo>
                      <a:pt x="257" y="73"/>
                    </a:lnTo>
                    <a:lnTo>
                      <a:pt x="259" y="71"/>
                    </a:lnTo>
                    <a:lnTo>
                      <a:pt x="259" y="70"/>
                    </a:lnTo>
                    <a:lnTo>
                      <a:pt x="261" y="68"/>
                    </a:lnTo>
                    <a:lnTo>
                      <a:pt x="263" y="68"/>
                    </a:lnTo>
                    <a:lnTo>
                      <a:pt x="263" y="66"/>
                    </a:lnTo>
                    <a:lnTo>
                      <a:pt x="261" y="64"/>
                    </a:lnTo>
                    <a:lnTo>
                      <a:pt x="261" y="62"/>
                    </a:lnTo>
                    <a:lnTo>
                      <a:pt x="261" y="61"/>
                    </a:lnTo>
                    <a:lnTo>
                      <a:pt x="263" y="59"/>
                    </a:lnTo>
                    <a:lnTo>
                      <a:pt x="264" y="57"/>
                    </a:lnTo>
                    <a:lnTo>
                      <a:pt x="266" y="57"/>
                    </a:lnTo>
                    <a:lnTo>
                      <a:pt x="270" y="55"/>
                    </a:lnTo>
                    <a:lnTo>
                      <a:pt x="270" y="54"/>
                    </a:lnTo>
                    <a:lnTo>
                      <a:pt x="271" y="54"/>
                    </a:lnTo>
                    <a:lnTo>
                      <a:pt x="271" y="52"/>
                    </a:lnTo>
                    <a:lnTo>
                      <a:pt x="271" y="50"/>
                    </a:lnTo>
                    <a:lnTo>
                      <a:pt x="273" y="50"/>
                    </a:lnTo>
                    <a:lnTo>
                      <a:pt x="275" y="52"/>
                    </a:lnTo>
                    <a:lnTo>
                      <a:pt x="277" y="50"/>
                    </a:lnTo>
                    <a:lnTo>
                      <a:pt x="277" y="52"/>
                    </a:lnTo>
                    <a:lnTo>
                      <a:pt x="279" y="52"/>
                    </a:lnTo>
                    <a:lnTo>
                      <a:pt x="280" y="54"/>
                    </a:lnTo>
                    <a:lnTo>
                      <a:pt x="282" y="54"/>
                    </a:lnTo>
                    <a:lnTo>
                      <a:pt x="282" y="55"/>
                    </a:lnTo>
                    <a:lnTo>
                      <a:pt x="284" y="55"/>
                    </a:lnTo>
                    <a:lnTo>
                      <a:pt x="287" y="57"/>
                    </a:lnTo>
                    <a:lnTo>
                      <a:pt x="289" y="57"/>
                    </a:lnTo>
                    <a:lnTo>
                      <a:pt x="293" y="55"/>
                    </a:lnTo>
                    <a:lnTo>
                      <a:pt x="295" y="55"/>
                    </a:lnTo>
                    <a:lnTo>
                      <a:pt x="295" y="54"/>
                    </a:lnTo>
                    <a:lnTo>
                      <a:pt x="296" y="54"/>
                    </a:lnTo>
                    <a:lnTo>
                      <a:pt x="300" y="54"/>
                    </a:lnTo>
                    <a:lnTo>
                      <a:pt x="303" y="54"/>
                    </a:lnTo>
                    <a:lnTo>
                      <a:pt x="305" y="54"/>
                    </a:lnTo>
                    <a:lnTo>
                      <a:pt x="307" y="54"/>
                    </a:lnTo>
                    <a:lnTo>
                      <a:pt x="309" y="54"/>
                    </a:lnTo>
                    <a:lnTo>
                      <a:pt x="311" y="55"/>
                    </a:lnTo>
                    <a:lnTo>
                      <a:pt x="312" y="55"/>
                    </a:lnTo>
                    <a:lnTo>
                      <a:pt x="314" y="55"/>
                    </a:lnTo>
                    <a:lnTo>
                      <a:pt x="318" y="54"/>
                    </a:lnTo>
                    <a:lnTo>
                      <a:pt x="319" y="55"/>
                    </a:lnTo>
                    <a:lnTo>
                      <a:pt x="323" y="55"/>
                    </a:lnTo>
                    <a:lnTo>
                      <a:pt x="325" y="57"/>
                    </a:lnTo>
                    <a:lnTo>
                      <a:pt x="327" y="57"/>
                    </a:lnTo>
                    <a:lnTo>
                      <a:pt x="330" y="55"/>
                    </a:lnTo>
                    <a:lnTo>
                      <a:pt x="332" y="55"/>
                    </a:lnTo>
                    <a:lnTo>
                      <a:pt x="334" y="55"/>
                    </a:lnTo>
                    <a:lnTo>
                      <a:pt x="335" y="54"/>
                    </a:lnTo>
                    <a:lnTo>
                      <a:pt x="337" y="52"/>
                    </a:lnTo>
                    <a:lnTo>
                      <a:pt x="339" y="52"/>
                    </a:lnTo>
                    <a:lnTo>
                      <a:pt x="341" y="50"/>
                    </a:lnTo>
                    <a:lnTo>
                      <a:pt x="343" y="48"/>
                    </a:lnTo>
                    <a:lnTo>
                      <a:pt x="344" y="48"/>
                    </a:lnTo>
                    <a:lnTo>
                      <a:pt x="348" y="48"/>
                    </a:lnTo>
                    <a:lnTo>
                      <a:pt x="351" y="48"/>
                    </a:lnTo>
                    <a:lnTo>
                      <a:pt x="353" y="48"/>
                    </a:lnTo>
                    <a:lnTo>
                      <a:pt x="357" y="46"/>
                    </a:lnTo>
                    <a:lnTo>
                      <a:pt x="358" y="45"/>
                    </a:lnTo>
                    <a:lnTo>
                      <a:pt x="360" y="41"/>
                    </a:lnTo>
                    <a:lnTo>
                      <a:pt x="360" y="39"/>
                    </a:lnTo>
                    <a:lnTo>
                      <a:pt x="360" y="38"/>
                    </a:lnTo>
                    <a:lnTo>
                      <a:pt x="358" y="36"/>
                    </a:lnTo>
                    <a:lnTo>
                      <a:pt x="360" y="34"/>
                    </a:lnTo>
                    <a:lnTo>
                      <a:pt x="360" y="32"/>
                    </a:lnTo>
                    <a:lnTo>
                      <a:pt x="362" y="32"/>
                    </a:lnTo>
                    <a:lnTo>
                      <a:pt x="364" y="31"/>
                    </a:lnTo>
                    <a:lnTo>
                      <a:pt x="367" y="27"/>
                    </a:lnTo>
                    <a:lnTo>
                      <a:pt x="369" y="27"/>
                    </a:lnTo>
                    <a:lnTo>
                      <a:pt x="373" y="25"/>
                    </a:lnTo>
                    <a:lnTo>
                      <a:pt x="374" y="25"/>
                    </a:lnTo>
                    <a:lnTo>
                      <a:pt x="376" y="23"/>
                    </a:lnTo>
                    <a:lnTo>
                      <a:pt x="380" y="23"/>
                    </a:lnTo>
                    <a:lnTo>
                      <a:pt x="382" y="23"/>
                    </a:lnTo>
                    <a:lnTo>
                      <a:pt x="385" y="23"/>
                    </a:lnTo>
                    <a:lnTo>
                      <a:pt x="387" y="22"/>
                    </a:lnTo>
                    <a:lnTo>
                      <a:pt x="389" y="20"/>
                    </a:lnTo>
                    <a:lnTo>
                      <a:pt x="387" y="18"/>
                    </a:lnTo>
                    <a:lnTo>
                      <a:pt x="387" y="16"/>
                    </a:lnTo>
                    <a:lnTo>
                      <a:pt x="387" y="15"/>
                    </a:lnTo>
                    <a:lnTo>
                      <a:pt x="387" y="13"/>
                    </a:lnTo>
                    <a:lnTo>
                      <a:pt x="387" y="11"/>
                    </a:lnTo>
                    <a:lnTo>
                      <a:pt x="387" y="9"/>
                    </a:lnTo>
                    <a:lnTo>
                      <a:pt x="387" y="6"/>
                    </a:lnTo>
                    <a:lnTo>
                      <a:pt x="389" y="6"/>
                    </a:lnTo>
                    <a:lnTo>
                      <a:pt x="390" y="4"/>
                    </a:lnTo>
                    <a:lnTo>
                      <a:pt x="392" y="0"/>
                    </a:lnTo>
                    <a:lnTo>
                      <a:pt x="396" y="0"/>
                    </a:lnTo>
                    <a:close/>
                  </a:path>
                </a:pathLst>
              </a:custGeom>
              <a:solidFill>
                <a:srgbClr val="94A6A3"/>
              </a:solidFill>
              <a:ln w="0">
                <a:solidFill>
                  <a:srgbClr val="94A6A3"/>
                </a:solidFill>
                <a:prstDash val="solid"/>
                <a:round/>
                <a:headEnd/>
                <a:tailEnd/>
              </a:ln>
            </p:spPr>
            <p:txBody>
              <a:bodyPr anchor="b"/>
              <a:lstStyle/>
              <a:p>
                <a:endParaRPr lang="pl-PL"/>
              </a:p>
            </p:txBody>
          </p:sp>
          <p:sp>
            <p:nvSpPr>
              <p:cNvPr id="15" name="Freeform 51"/>
              <p:cNvSpPr>
                <a:spLocks noEditPoints="1"/>
              </p:cNvSpPr>
              <p:nvPr/>
            </p:nvSpPr>
            <p:spPr bwMode="auto">
              <a:xfrm>
                <a:off x="2712579" y="1042584"/>
                <a:ext cx="1788750" cy="1317917"/>
              </a:xfrm>
              <a:custGeom>
                <a:avLst/>
                <a:gdLst>
                  <a:gd name="T0" fmla="*/ 2147483646 w 1272"/>
                  <a:gd name="T1" fmla="*/ 2147483646 h 937"/>
                  <a:gd name="T2" fmla="*/ 2147483646 w 1272"/>
                  <a:gd name="T3" fmla="*/ 2147483646 h 937"/>
                  <a:gd name="T4" fmla="*/ 2147483646 w 1272"/>
                  <a:gd name="T5" fmla="*/ 2147483646 h 937"/>
                  <a:gd name="T6" fmla="*/ 2147483646 w 1272"/>
                  <a:gd name="T7" fmla="*/ 2147483646 h 937"/>
                  <a:gd name="T8" fmla="*/ 2147483646 w 1272"/>
                  <a:gd name="T9" fmla="*/ 2147483646 h 937"/>
                  <a:gd name="T10" fmla="*/ 2147483646 w 1272"/>
                  <a:gd name="T11" fmla="*/ 2147483646 h 937"/>
                  <a:gd name="T12" fmla="*/ 2147483646 w 1272"/>
                  <a:gd name="T13" fmla="*/ 2147483646 h 937"/>
                  <a:gd name="T14" fmla="*/ 2147483646 w 1272"/>
                  <a:gd name="T15" fmla="*/ 2147483646 h 937"/>
                  <a:gd name="T16" fmla="*/ 2147483646 w 1272"/>
                  <a:gd name="T17" fmla="*/ 2147483646 h 937"/>
                  <a:gd name="T18" fmla="*/ 2147483646 w 1272"/>
                  <a:gd name="T19" fmla="*/ 2147483646 h 937"/>
                  <a:gd name="T20" fmla="*/ 2147483646 w 1272"/>
                  <a:gd name="T21" fmla="*/ 2147483646 h 937"/>
                  <a:gd name="T22" fmla="*/ 2147483646 w 1272"/>
                  <a:gd name="T23" fmla="*/ 2147483646 h 937"/>
                  <a:gd name="T24" fmla="*/ 2147483646 w 1272"/>
                  <a:gd name="T25" fmla="*/ 2147483646 h 937"/>
                  <a:gd name="T26" fmla="*/ 2147483646 w 1272"/>
                  <a:gd name="T27" fmla="*/ 2147483646 h 937"/>
                  <a:gd name="T28" fmla="*/ 2147483646 w 1272"/>
                  <a:gd name="T29" fmla="*/ 2147483646 h 937"/>
                  <a:gd name="T30" fmla="*/ 2147483646 w 1272"/>
                  <a:gd name="T31" fmla="*/ 2147483646 h 937"/>
                  <a:gd name="T32" fmla="*/ 2147483646 w 1272"/>
                  <a:gd name="T33" fmla="*/ 2147483646 h 937"/>
                  <a:gd name="T34" fmla="*/ 2147483646 w 1272"/>
                  <a:gd name="T35" fmla="*/ 2147483646 h 937"/>
                  <a:gd name="T36" fmla="*/ 2147483646 w 1272"/>
                  <a:gd name="T37" fmla="*/ 2147483646 h 937"/>
                  <a:gd name="T38" fmla="*/ 2147483646 w 1272"/>
                  <a:gd name="T39" fmla="*/ 2147483646 h 937"/>
                  <a:gd name="T40" fmla="*/ 2147483646 w 1272"/>
                  <a:gd name="T41" fmla="*/ 2147483646 h 937"/>
                  <a:gd name="T42" fmla="*/ 2147483646 w 1272"/>
                  <a:gd name="T43" fmla="*/ 2147483646 h 937"/>
                  <a:gd name="T44" fmla="*/ 2147483646 w 1272"/>
                  <a:gd name="T45" fmla="*/ 2147483646 h 937"/>
                  <a:gd name="T46" fmla="*/ 2147483646 w 1272"/>
                  <a:gd name="T47" fmla="*/ 2147483646 h 937"/>
                  <a:gd name="T48" fmla="*/ 2147483646 w 1272"/>
                  <a:gd name="T49" fmla="*/ 2147483646 h 937"/>
                  <a:gd name="T50" fmla="*/ 2147483646 w 1272"/>
                  <a:gd name="T51" fmla="*/ 2147483646 h 937"/>
                  <a:gd name="T52" fmla="*/ 2147483646 w 1272"/>
                  <a:gd name="T53" fmla="*/ 2147483646 h 937"/>
                  <a:gd name="T54" fmla="*/ 2147483646 w 1272"/>
                  <a:gd name="T55" fmla="*/ 2147483646 h 937"/>
                  <a:gd name="T56" fmla="*/ 2147483646 w 1272"/>
                  <a:gd name="T57" fmla="*/ 2147483646 h 937"/>
                  <a:gd name="T58" fmla="*/ 2147483646 w 1272"/>
                  <a:gd name="T59" fmla="*/ 2147483646 h 937"/>
                  <a:gd name="T60" fmla="*/ 2147483646 w 1272"/>
                  <a:gd name="T61" fmla="*/ 2147483646 h 937"/>
                  <a:gd name="T62" fmla="*/ 2147483646 w 1272"/>
                  <a:gd name="T63" fmla="*/ 2147483646 h 937"/>
                  <a:gd name="T64" fmla="*/ 2147483646 w 1272"/>
                  <a:gd name="T65" fmla="*/ 2147483646 h 937"/>
                  <a:gd name="T66" fmla="*/ 2147483646 w 1272"/>
                  <a:gd name="T67" fmla="*/ 2147483646 h 937"/>
                  <a:gd name="T68" fmla="*/ 2147483646 w 1272"/>
                  <a:gd name="T69" fmla="*/ 2147483646 h 937"/>
                  <a:gd name="T70" fmla="*/ 2147483646 w 1272"/>
                  <a:gd name="T71" fmla="*/ 2147483646 h 937"/>
                  <a:gd name="T72" fmla="*/ 2147483646 w 1272"/>
                  <a:gd name="T73" fmla="*/ 2147483646 h 937"/>
                  <a:gd name="T74" fmla="*/ 2147483646 w 1272"/>
                  <a:gd name="T75" fmla="*/ 2147483646 h 937"/>
                  <a:gd name="T76" fmla="*/ 2147483646 w 1272"/>
                  <a:gd name="T77" fmla="*/ 2147483646 h 937"/>
                  <a:gd name="T78" fmla="*/ 2147483646 w 1272"/>
                  <a:gd name="T79" fmla="*/ 2147483646 h 937"/>
                  <a:gd name="T80" fmla="*/ 2147483646 w 1272"/>
                  <a:gd name="T81" fmla="*/ 2147483646 h 937"/>
                  <a:gd name="T82" fmla="*/ 2147483646 w 1272"/>
                  <a:gd name="T83" fmla="*/ 2147483646 h 937"/>
                  <a:gd name="T84" fmla="*/ 2147483646 w 1272"/>
                  <a:gd name="T85" fmla="*/ 2147483646 h 937"/>
                  <a:gd name="T86" fmla="*/ 2147483646 w 1272"/>
                  <a:gd name="T87" fmla="*/ 2147483646 h 937"/>
                  <a:gd name="T88" fmla="*/ 2147483646 w 1272"/>
                  <a:gd name="T89" fmla="*/ 2147483646 h 937"/>
                  <a:gd name="T90" fmla="*/ 2147483646 w 1272"/>
                  <a:gd name="T91" fmla="*/ 2147483646 h 937"/>
                  <a:gd name="T92" fmla="*/ 2147483646 w 1272"/>
                  <a:gd name="T93" fmla="*/ 2147483646 h 937"/>
                  <a:gd name="T94" fmla="*/ 2147483646 w 1272"/>
                  <a:gd name="T95" fmla="*/ 2147483646 h 937"/>
                  <a:gd name="T96" fmla="*/ 2147483646 w 1272"/>
                  <a:gd name="T97" fmla="*/ 2147483646 h 937"/>
                  <a:gd name="T98" fmla="*/ 2147483646 w 1272"/>
                  <a:gd name="T99" fmla="*/ 2147483646 h 937"/>
                  <a:gd name="T100" fmla="*/ 2147483646 w 1272"/>
                  <a:gd name="T101" fmla="*/ 2147483646 h 937"/>
                  <a:gd name="T102" fmla="*/ 2147483646 w 1272"/>
                  <a:gd name="T103" fmla="*/ 2147483646 h 937"/>
                  <a:gd name="T104" fmla="*/ 2147483646 w 1272"/>
                  <a:gd name="T105" fmla="*/ 2147483646 h 937"/>
                  <a:gd name="T106" fmla="*/ 2147483646 w 1272"/>
                  <a:gd name="T107" fmla="*/ 2147483646 h 937"/>
                  <a:gd name="T108" fmla="*/ 2147483646 w 1272"/>
                  <a:gd name="T109" fmla="*/ 2147483646 h 937"/>
                  <a:gd name="T110" fmla="*/ 2147483646 w 1272"/>
                  <a:gd name="T111" fmla="*/ 2147483646 h 937"/>
                  <a:gd name="T112" fmla="*/ 2147483646 w 1272"/>
                  <a:gd name="T113" fmla="*/ 2147483646 h 937"/>
                  <a:gd name="T114" fmla="*/ 2147483646 w 1272"/>
                  <a:gd name="T115" fmla="*/ 2147483646 h 937"/>
                  <a:gd name="T116" fmla="*/ 2147483646 w 1272"/>
                  <a:gd name="T117" fmla="*/ 2147483646 h 937"/>
                  <a:gd name="T118" fmla="*/ 2147483646 w 1272"/>
                  <a:gd name="T119" fmla="*/ 2147483646 h 937"/>
                  <a:gd name="T120" fmla="*/ 2147483646 w 1272"/>
                  <a:gd name="T121" fmla="*/ 2147483646 h 937"/>
                  <a:gd name="T122" fmla="*/ 2147483646 w 1272"/>
                  <a:gd name="T123" fmla="*/ 2147483646 h 937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1272" h="937">
                    <a:moveTo>
                      <a:pt x="1046" y="868"/>
                    </a:moveTo>
                    <a:lnTo>
                      <a:pt x="1046" y="868"/>
                    </a:lnTo>
                    <a:close/>
                    <a:moveTo>
                      <a:pt x="666" y="0"/>
                    </a:moveTo>
                    <a:lnTo>
                      <a:pt x="686" y="0"/>
                    </a:lnTo>
                    <a:lnTo>
                      <a:pt x="696" y="2"/>
                    </a:lnTo>
                    <a:lnTo>
                      <a:pt x="700" y="2"/>
                    </a:lnTo>
                    <a:lnTo>
                      <a:pt x="702" y="3"/>
                    </a:lnTo>
                    <a:lnTo>
                      <a:pt x="702" y="7"/>
                    </a:lnTo>
                    <a:lnTo>
                      <a:pt x="704" y="9"/>
                    </a:lnTo>
                    <a:lnTo>
                      <a:pt x="705" y="12"/>
                    </a:lnTo>
                    <a:lnTo>
                      <a:pt x="707" y="16"/>
                    </a:lnTo>
                    <a:lnTo>
                      <a:pt x="709" y="18"/>
                    </a:lnTo>
                    <a:lnTo>
                      <a:pt x="712" y="19"/>
                    </a:lnTo>
                    <a:lnTo>
                      <a:pt x="714" y="19"/>
                    </a:lnTo>
                    <a:lnTo>
                      <a:pt x="718" y="19"/>
                    </a:lnTo>
                    <a:lnTo>
                      <a:pt x="721" y="19"/>
                    </a:lnTo>
                    <a:lnTo>
                      <a:pt x="723" y="23"/>
                    </a:lnTo>
                    <a:lnTo>
                      <a:pt x="725" y="25"/>
                    </a:lnTo>
                    <a:lnTo>
                      <a:pt x="728" y="26"/>
                    </a:lnTo>
                    <a:lnTo>
                      <a:pt x="734" y="28"/>
                    </a:lnTo>
                    <a:lnTo>
                      <a:pt x="743" y="32"/>
                    </a:lnTo>
                    <a:lnTo>
                      <a:pt x="751" y="37"/>
                    </a:lnTo>
                    <a:lnTo>
                      <a:pt x="762" y="42"/>
                    </a:lnTo>
                    <a:lnTo>
                      <a:pt x="773" y="48"/>
                    </a:lnTo>
                    <a:lnTo>
                      <a:pt x="783" y="55"/>
                    </a:lnTo>
                    <a:lnTo>
                      <a:pt x="799" y="62"/>
                    </a:lnTo>
                    <a:lnTo>
                      <a:pt x="815" y="71"/>
                    </a:lnTo>
                    <a:lnTo>
                      <a:pt x="831" y="80"/>
                    </a:lnTo>
                    <a:lnTo>
                      <a:pt x="847" y="90"/>
                    </a:lnTo>
                    <a:lnTo>
                      <a:pt x="860" y="101"/>
                    </a:lnTo>
                    <a:lnTo>
                      <a:pt x="874" y="112"/>
                    </a:lnTo>
                    <a:lnTo>
                      <a:pt x="886" y="122"/>
                    </a:lnTo>
                    <a:lnTo>
                      <a:pt x="895" y="131"/>
                    </a:lnTo>
                    <a:lnTo>
                      <a:pt x="901" y="138"/>
                    </a:lnTo>
                    <a:lnTo>
                      <a:pt x="904" y="144"/>
                    </a:lnTo>
                    <a:lnTo>
                      <a:pt x="909" y="151"/>
                    </a:lnTo>
                    <a:lnTo>
                      <a:pt x="913" y="159"/>
                    </a:lnTo>
                    <a:lnTo>
                      <a:pt x="913" y="165"/>
                    </a:lnTo>
                    <a:lnTo>
                      <a:pt x="909" y="170"/>
                    </a:lnTo>
                    <a:lnTo>
                      <a:pt x="904" y="172"/>
                    </a:lnTo>
                    <a:lnTo>
                      <a:pt x="901" y="170"/>
                    </a:lnTo>
                    <a:lnTo>
                      <a:pt x="899" y="168"/>
                    </a:lnTo>
                    <a:lnTo>
                      <a:pt x="895" y="167"/>
                    </a:lnTo>
                    <a:lnTo>
                      <a:pt x="894" y="163"/>
                    </a:lnTo>
                    <a:lnTo>
                      <a:pt x="892" y="159"/>
                    </a:lnTo>
                    <a:lnTo>
                      <a:pt x="885" y="149"/>
                    </a:lnTo>
                    <a:lnTo>
                      <a:pt x="878" y="136"/>
                    </a:lnTo>
                    <a:lnTo>
                      <a:pt x="869" y="128"/>
                    </a:lnTo>
                    <a:lnTo>
                      <a:pt x="865" y="124"/>
                    </a:lnTo>
                    <a:lnTo>
                      <a:pt x="858" y="117"/>
                    </a:lnTo>
                    <a:lnTo>
                      <a:pt x="847" y="108"/>
                    </a:lnTo>
                    <a:lnTo>
                      <a:pt x="831" y="97"/>
                    </a:lnTo>
                    <a:lnTo>
                      <a:pt x="810" y="85"/>
                    </a:lnTo>
                    <a:lnTo>
                      <a:pt x="782" y="69"/>
                    </a:lnTo>
                    <a:lnTo>
                      <a:pt x="762" y="57"/>
                    </a:lnTo>
                    <a:lnTo>
                      <a:pt x="748" y="49"/>
                    </a:lnTo>
                    <a:lnTo>
                      <a:pt x="741" y="44"/>
                    </a:lnTo>
                    <a:lnTo>
                      <a:pt x="739" y="42"/>
                    </a:lnTo>
                    <a:lnTo>
                      <a:pt x="735" y="44"/>
                    </a:lnTo>
                    <a:lnTo>
                      <a:pt x="734" y="46"/>
                    </a:lnTo>
                    <a:lnTo>
                      <a:pt x="734" y="48"/>
                    </a:lnTo>
                    <a:lnTo>
                      <a:pt x="732" y="49"/>
                    </a:lnTo>
                    <a:lnTo>
                      <a:pt x="732" y="51"/>
                    </a:lnTo>
                    <a:lnTo>
                      <a:pt x="728" y="55"/>
                    </a:lnTo>
                    <a:lnTo>
                      <a:pt x="727" y="60"/>
                    </a:lnTo>
                    <a:lnTo>
                      <a:pt x="723" y="64"/>
                    </a:lnTo>
                    <a:lnTo>
                      <a:pt x="721" y="65"/>
                    </a:lnTo>
                    <a:lnTo>
                      <a:pt x="718" y="67"/>
                    </a:lnTo>
                    <a:lnTo>
                      <a:pt x="718" y="71"/>
                    </a:lnTo>
                    <a:lnTo>
                      <a:pt x="718" y="73"/>
                    </a:lnTo>
                    <a:lnTo>
                      <a:pt x="721" y="74"/>
                    </a:lnTo>
                    <a:lnTo>
                      <a:pt x="723" y="74"/>
                    </a:lnTo>
                    <a:lnTo>
                      <a:pt x="725" y="74"/>
                    </a:lnTo>
                    <a:lnTo>
                      <a:pt x="727" y="76"/>
                    </a:lnTo>
                    <a:lnTo>
                      <a:pt x="728" y="80"/>
                    </a:lnTo>
                    <a:lnTo>
                      <a:pt x="730" y="83"/>
                    </a:lnTo>
                    <a:lnTo>
                      <a:pt x="734" y="85"/>
                    </a:lnTo>
                    <a:lnTo>
                      <a:pt x="735" y="87"/>
                    </a:lnTo>
                    <a:lnTo>
                      <a:pt x="737" y="89"/>
                    </a:lnTo>
                    <a:lnTo>
                      <a:pt x="739" y="89"/>
                    </a:lnTo>
                    <a:lnTo>
                      <a:pt x="739" y="90"/>
                    </a:lnTo>
                    <a:lnTo>
                      <a:pt x="741" y="94"/>
                    </a:lnTo>
                    <a:lnTo>
                      <a:pt x="744" y="97"/>
                    </a:lnTo>
                    <a:lnTo>
                      <a:pt x="750" y="99"/>
                    </a:lnTo>
                    <a:lnTo>
                      <a:pt x="753" y="101"/>
                    </a:lnTo>
                    <a:lnTo>
                      <a:pt x="757" y="104"/>
                    </a:lnTo>
                    <a:lnTo>
                      <a:pt x="757" y="106"/>
                    </a:lnTo>
                    <a:lnTo>
                      <a:pt x="757" y="110"/>
                    </a:lnTo>
                    <a:lnTo>
                      <a:pt x="757" y="112"/>
                    </a:lnTo>
                    <a:lnTo>
                      <a:pt x="757" y="117"/>
                    </a:lnTo>
                    <a:lnTo>
                      <a:pt x="755" y="120"/>
                    </a:lnTo>
                    <a:lnTo>
                      <a:pt x="755" y="122"/>
                    </a:lnTo>
                    <a:lnTo>
                      <a:pt x="753" y="126"/>
                    </a:lnTo>
                    <a:lnTo>
                      <a:pt x="755" y="128"/>
                    </a:lnTo>
                    <a:lnTo>
                      <a:pt x="757" y="129"/>
                    </a:lnTo>
                    <a:lnTo>
                      <a:pt x="759" y="131"/>
                    </a:lnTo>
                    <a:lnTo>
                      <a:pt x="759" y="135"/>
                    </a:lnTo>
                    <a:lnTo>
                      <a:pt x="757" y="136"/>
                    </a:lnTo>
                    <a:lnTo>
                      <a:pt x="759" y="140"/>
                    </a:lnTo>
                    <a:lnTo>
                      <a:pt x="759" y="142"/>
                    </a:lnTo>
                    <a:lnTo>
                      <a:pt x="760" y="144"/>
                    </a:lnTo>
                    <a:lnTo>
                      <a:pt x="764" y="144"/>
                    </a:lnTo>
                    <a:lnTo>
                      <a:pt x="767" y="142"/>
                    </a:lnTo>
                    <a:lnTo>
                      <a:pt x="769" y="140"/>
                    </a:lnTo>
                    <a:lnTo>
                      <a:pt x="771" y="138"/>
                    </a:lnTo>
                    <a:lnTo>
                      <a:pt x="775" y="138"/>
                    </a:lnTo>
                    <a:lnTo>
                      <a:pt x="775" y="140"/>
                    </a:lnTo>
                    <a:lnTo>
                      <a:pt x="776" y="144"/>
                    </a:lnTo>
                    <a:lnTo>
                      <a:pt x="776" y="149"/>
                    </a:lnTo>
                    <a:lnTo>
                      <a:pt x="776" y="154"/>
                    </a:lnTo>
                    <a:lnTo>
                      <a:pt x="776" y="159"/>
                    </a:lnTo>
                    <a:lnTo>
                      <a:pt x="778" y="163"/>
                    </a:lnTo>
                    <a:lnTo>
                      <a:pt x="778" y="167"/>
                    </a:lnTo>
                    <a:lnTo>
                      <a:pt x="782" y="170"/>
                    </a:lnTo>
                    <a:lnTo>
                      <a:pt x="783" y="174"/>
                    </a:lnTo>
                    <a:lnTo>
                      <a:pt x="785" y="179"/>
                    </a:lnTo>
                    <a:lnTo>
                      <a:pt x="787" y="184"/>
                    </a:lnTo>
                    <a:lnTo>
                      <a:pt x="789" y="186"/>
                    </a:lnTo>
                    <a:lnTo>
                      <a:pt x="791" y="190"/>
                    </a:lnTo>
                    <a:lnTo>
                      <a:pt x="792" y="191"/>
                    </a:lnTo>
                    <a:lnTo>
                      <a:pt x="792" y="197"/>
                    </a:lnTo>
                    <a:lnTo>
                      <a:pt x="794" y="200"/>
                    </a:lnTo>
                    <a:lnTo>
                      <a:pt x="792" y="204"/>
                    </a:lnTo>
                    <a:lnTo>
                      <a:pt x="791" y="206"/>
                    </a:lnTo>
                    <a:lnTo>
                      <a:pt x="789" y="207"/>
                    </a:lnTo>
                    <a:lnTo>
                      <a:pt x="787" y="207"/>
                    </a:lnTo>
                    <a:lnTo>
                      <a:pt x="785" y="207"/>
                    </a:lnTo>
                    <a:lnTo>
                      <a:pt x="783" y="209"/>
                    </a:lnTo>
                    <a:lnTo>
                      <a:pt x="782" y="209"/>
                    </a:lnTo>
                    <a:lnTo>
                      <a:pt x="782" y="211"/>
                    </a:lnTo>
                    <a:lnTo>
                      <a:pt x="782" y="213"/>
                    </a:lnTo>
                    <a:lnTo>
                      <a:pt x="783" y="213"/>
                    </a:lnTo>
                    <a:lnTo>
                      <a:pt x="787" y="213"/>
                    </a:lnTo>
                    <a:lnTo>
                      <a:pt x="792" y="216"/>
                    </a:lnTo>
                    <a:lnTo>
                      <a:pt x="792" y="225"/>
                    </a:lnTo>
                    <a:lnTo>
                      <a:pt x="794" y="234"/>
                    </a:lnTo>
                    <a:lnTo>
                      <a:pt x="794" y="243"/>
                    </a:lnTo>
                    <a:lnTo>
                      <a:pt x="798" y="248"/>
                    </a:lnTo>
                    <a:lnTo>
                      <a:pt x="798" y="255"/>
                    </a:lnTo>
                    <a:lnTo>
                      <a:pt x="798" y="262"/>
                    </a:lnTo>
                    <a:lnTo>
                      <a:pt x="798" y="270"/>
                    </a:lnTo>
                    <a:lnTo>
                      <a:pt x="798" y="275"/>
                    </a:lnTo>
                    <a:lnTo>
                      <a:pt x="801" y="278"/>
                    </a:lnTo>
                    <a:lnTo>
                      <a:pt x="803" y="282"/>
                    </a:lnTo>
                    <a:lnTo>
                      <a:pt x="807" y="285"/>
                    </a:lnTo>
                    <a:lnTo>
                      <a:pt x="810" y="287"/>
                    </a:lnTo>
                    <a:lnTo>
                      <a:pt x="812" y="289"/>
                    </a:lnTo>
                    <a:lnTo>
                      <a:pt x="817" y="293"/>
                    </a:lnTo>
                    <a:lnTo>
                      <a:pt x="821" y="294"/>
                    </a:lnTo>
                    <a:lnTo>
                      <a:pt x="828" y="296"/>
                    </a:lnTo>
                    <a:lnTo>
                      <a:pt x="833" y="298"/>
                    </a:lnTo>
                    <a:lnTo>
                      <a:pt x="838" y="298"/>
                    </a:lnTo>
                    <a:lnTo>
                      <a:pt x="844" y="301"/>
                    </a:lnTo>
                    <a:lnTo>
                      <a:pt x="847" y="305"/>
                    </a:lnTo>
                    <a:lnTo>
                      <a:pt x="851" y="309"/>
                    </a:lnTo>
                    <a:lnTo>
                      <a:pt x="854" y="312"/>
                    </a:lnTo>
                    <a:lnTo>
                      <a:pt x="856" y="314"/>
                    </a:lnTo>
                    <a:lnTo>
                      <a:pt x="860" y="317"/>
                    </a:lnTo>
                    <a:lnTo>
                      <a:pt x="865" y="319"/>
                    </a:lnTo>
                    <a:lnTo>
                      <a:pt x="869" y="323"/>
                    </a:lnTo>
                    <a:lnTo>
                      <a:pt x="872" y="325"/>
                    </a:lnTo>
                    <a:lnTo>
                      <a:pt x="876" y="325"/>
                    </a:lnTo>
                    <a:lnTo>
                      <a:pt x="881" y="325"/>
                    </a:lnTo>
                    <a:lnTo>
                      <a:pt x="890" y="326"/>
                    </a:lnTo>
                    <a:lnTo>
                      <a:pt x="897" y="328"/>
                    </a:lnTo>
                    <a:lnTo>
                      <a:pt x="901" y="330"/>
                    </a:lnTo>
                    <a:lnTo>
                      <a:pt x="904" y="332"/>
                    </a:lnTo>
                    <a:lnTo>
                      <a:pt x="906" y="335"/>
                    </a:lnTo>
                    <a:lnTo>
                      <a:pt x="908" y="337"/>
                    </a:lnTo>
                    <a:lnTo>
                      <a:pt x="911" y="339"/>
                    </a:lnTo>
                    <a:lnTo>
                      <a:pt x="915" y="339"/>
                    </a:lnTo>
                    <a:lnTo>
                      <a:pt x="920" y="340"/>
                    </a:lnTo>
                    <a:lnTo>
                      <a:pt x="927" y="342"/>
                    </a:lnTo>
                    <a:lnTo>
                      <a:pt x="936" y="344"/>
                    </a:lnTo>
                    <a:lnTo>
                      <a:pt x="943" y="342"/>
                    </a:lnTo>
                    <a:lnTo>
                      <a:pt x="949" y="342"/>
                    </a:lnTo>
                    <a:lnTo>
                      <a:pt x="954" y="340"/>
                    </a:lnTo>
                    <a:lnTo>
                      <a:pt x="957" y="340"/>
                    </a:lnTo>
                    <a:lnTo>
                      <a:pt x="963" y="340"/>
                    </a:lnTo>
                    <a:lnTo>
                      <a:pt x="968" y="342"/>
                    </a:lnTo>
                    <a:lnTo>
                      <a:pt x="973" y="344"/>
                    </a:lnTo>
                    <a:lnTo>
                      <a:pt x="979" y="346"/>
                    </a:lnTo>
                    <a:lnTo>
                      <a:pt x="988" y="346"/>
                    </a:lnTo>
                    <a:lnTo>
                      <a:pt x="1000" y="346"/>
                    </a:lnTo>
                    <a:lnTo>
                      <a:pt x="1011" y="344"/>
                    </a:lnTo>
                    <a:lnTo>
                      <a:pt x="1018" y="342"/>
                    </a:lnTo>
                    <a:lnTo>
                      <a:pt x="1027" y="340"/>
                    </a:lnTo>
                    <a:lnTo>
                      <a:pt x="1041" y="339"/>
                    </a:lnTo>
                    <a:lnTo>
                      <a:pt x="1059" y="339"/>
                    </a:lnTo>
                    <a:lnTo>
                      <a:pt x="1075" y="337"/>
                    </a:lnTo>
                    <a:lnTo>
                      <a:pt x="1087" y="335"/>
                    </a:lnTo>
                    <a:lnTo>
                      <a:pt x="1096" y="333"/>
                    </a:lnTo>
                    <a:lnTo>
                      <a:pt x="1112" y="332"/>
                    </a:lnTo>
                    <a:lnTo>
                      <a:pt x="1130" y="326"/>
                    </a:lnTo>
                    <a:lnTo>
                      <a:pt x="1144" y="321"/>
                    </a:lnTo>
                    <a:lnTo>
                      <a:pt x="1162" y="317"/>
                    </a:lnTo>
                    <a:lnTo>
                      <a:pt x="1186" y="309"/>
                    </a:lnTo>
                    <a:lnTo>
                      <a:pt x="1201" y="301"/>
                    </a:lnTo>
                    <a:lnTo>
                      <a:pt x="1217" y="294"/>
                    </a:lnTo>
                    <a:lnTo>
                      <a:pt x="1231" y="285"/>
                    </a:lnTo>
                    <a:lnTo>
                      <a:pt x="1243" y="277"/>
                    </a:lnTo>
                    <a:lnTo>
                      <a:pt x="1252" y="271"/>
                    </a:lnTo>
                    <a:lnTo>
                      <a:pt x="1256" y="270"/>
                    </a:lnTo>
                    <a:lnTo>
                      <a:pt x="1258" y="270"/>
                    </a:lnTo>
                    <a:lnTo>
                      <a:pt x="1259" y="270"/>
                    </a:lnTo>
                    <a:lnTo>
                      <a:pt x="1261" y="270"/>
                    </a:lnTo>
                    <a:lnTo>
                      <a:pt x="1263" y="271"/>
                    </a:lnTo>
                    <a:lnTo>
                      <a:pt x="1265" y="271"/>
                    </a:lnTo>
                    <a:lnTo>
                      <a:pt x="1266" y="273"/>
                    </a:lnTo>
                    <a:lnTo>
                      <a:pt x="1270" y="273"/>
                    </a:lnTo>
                    <a:lnTo>
                      <a:pt x="1272" y="275"/>
                    </a:lnTo>
                    <a:lnTo>
                      <a:pt x="1270" y="275"/>
                    </a:lnTo>
                    <a:lnTo>
                      <a:pt x="1242" y="296"/>
                    </a:lnTo>
                    <a:lnTo>
                      <a:pt x="1206" y="316"/>
                    </a:lnTo>
                    <a:lnTo>
                      <a:pt x="1194" y="321"/>
                    </a:lnTo>
                    <a:lnTo>
                      <a:pt x="1183" y="325"/>
                    </a:lnTo>
                    <a:lnTo>
                      <a:pt x="1176" y="326"/>
                    </a:lnTo>
                    <a:lnTo>
                      <a:pt x="1169" y="328"/>
                    </a:lnTo>
                    <a:lnTo>
                      <a:pt x="1163" y="330"/>
                    </a:lnTo>
                    <a:lnTo>
                      <a:pt x="1153" y="335"/>
                    </a:lnTo>
                    <a:lnTo>
                      <a:pt x="1142" y="339"/>
                    </a:lnTo>
                    <a:lnTo>
                      <a:pt x="1128" y="339"/>
                    </a:lnTo>
                    <a:lnTo>
                      <a:pt x="1114" y="339"/>
                    </a:lnTo>
                    <a:lnTo>
                      <a:pt x="1103" y="342"/>
                    </a:lnTo>
                    <a:lnTo>
                      <a:pt x="1094" y="346"/>
                    </a:lnTo>
                    <a:lnTo>
                      <a:pt x="1091" y="349"/>
                    </a:lnTo>
                    <a:lnTo>
                      <a:pt x="1089" y="351"/>
                    </a:lnTo>
                    <a:lnTo>
                      <a:pt x="1089" y="355"/>
                    </a:lnTo>
                    <a:lnTo>
                      <a:pt x="1091" y="356"/>
                    </a:lnTo>
                    <a:lnTo>
                      <a:pt x="1094" y="360"/>
                    </a:lnTo>
                    <a:lnTo>
                      <a:pt x="1098" y="362"/>
                    </a:lnTo>
                    <a:lnTo>
                      <a:pt x="1099" y="365"/>
                    </a:lnTo>
                    <a:lnTo>
                      <a:pt x="1099" y="369"/>
                    </a:lnTo>
                    <a:lnTo>
                      <a:pt x="1099" y="374"/>
                    </a:lnTo>
                    <a:lnTo>
                      <a:pt x="1099" y="381"/>
                    </a:lnTo>
                    <a:lnTo>
                      <a:pt x="1099" y="385"/>
                    </a:lnTo>
                    <a:lnTo>
                      <a:pt x="1101" y="388"/>
                    </a:lnTo>
                    <a:lnTo>
                      <a:pt x="1103" y="388"/>
                    </a:lnTo>
                    <a:lnTo>
                      <a:pt x="1103" y="390"/>
                    </a:lnTo>
                    <a:lnTo>
                      <a:pt x="1103" y="392"/>
                    </a:lnTo>
                    <a:lnTo>
                      <a:pt x="1112" y="399"/>
                    </a:lnTo>
                    <a:lnTo>
                      <a:pt x="1112" y="401"/>
                    </a:lnTo>
                    <a:lnTo>
                      <a:pt x="1114" y="403"/>
                    </a:lnTo>
                    <a:lnTo>
                      <a:pt x="1115" y="404"/>
                    </a:lnTo>
                    <a:lnTo>
                      <a:pt x="1117" y="406"/>
                    </a:lnTo>
                    <a:lnTo>
                      <a:pt x="1121" y="406"/>
                    </a:lnTo>
                    <a:lnTo>
                      <a:pt x="1123" y="408"/>
                    </a:lnTo>
                    <a:lnTo>
                      <a:pt x="1124" y="408"/>
                    </a:lnTo>
                    <a:lnTo>
                      <a:pt x="1126" y="410"/>
                    </a:lnTo>
                    <a:lnTo>
                      <a:pt x="1126" y="413"/>
                    </a:lnTo>
                    <a:lnTo>
                      <a:pt x="1126" y="417"/>
                    </a:lnTo>
                    <a:lnTo>
                      <a:pt x="1126" y="420"/>
                    </a:lnTo>
                    <a:lnTo>
                      <a:pt x="1126" y="422"/>
                    </a:lnTo>
                    <a:lnTo>
                      <a:pt x="1128" y="426"/>
                    </a:lnTo>
                    <a:lnTo>
                      <a:pt x="1130" y="427"/>
                    </a:lnTo>
                    <a:lnTo>
                      <a:pt x="1131" y="429"/>
                    </a:lnTo>
                    <a:lnTo>
                      <a:pt x="1131" y="431"/>
                    </a:lnTo>
                    <a:lnTo>
                      <a:pt x="1133" y="433"/>
                    </a:lnTo>
                    <a:lnTo>
                      <a:pt x="1135" y="436"/>
                    </a:lnTo>
                    <a:lnTo>
                      <a:pt x="1135" y="440"/>
                    </a:lnTo>
                    <a:lnTo>
                      <a:pt x="1135" y="442"/>
                    </a:lnTo>
                    <a:lnTo>
                      <a:pt x="1131" y="445"/>
                    </a:lnTo>
                    <a:lnTo>
                      <a:pt x="1130" y="449"/>
                    </a:lnTo>
                    <a:lnTo>
                      <a:pt x="1124" y="451"/>
                    </a:lnTo>
                    <a:lnTo>
                      <a:pt x="1121" y="452"/>
                    </a:lnTo>
                    <a:lnTo>
                      <a:pt x="1119" y="454"/>
                    </a:lnTo>
                    <a:lnTo>
                      <a:pt x="1115" y="454"/>
                    </a:lnTo>
                    <a:lnTo>
                      <a:pt x="1112" y="456"/>
                    </a:lnTo>
                    <a:lnTo>
                      <a:pt x="1110" y="458"/>
                    </a:lnTo>
                    <a:lnTo>
                      <a:pt x="1107" y="463"/>
                    </a:lnTo>
                    <a:lnTo>
                      <a:pt x="1105" y="466"/>
                    </a:lnTo>
                    <a:lnTo>
                      <a:pt x="1103" y="470"/>
                    </a:lnTo>
                    <a:lnTo>
                      <a:pt x="1103" y="474"/>
                    </a:lnTo>
                    <a:lnTo>
                      <a:pt x="1105" y="477"/>
                    </a:lnTo>
                    <a:lnTo>
                      <a:pt x="1105" y="481"/>
                    </a:lnTo>
                    <a:lnTo>
                      <a:pt x="1103" y="482"/>
                    </a:lnTo>
                    <a:lnTo>
                      <a:pt x="1101" y="486"/>
                    </a:lnTo>
                    <a:lnTo>
                      <a:pt x="1099" y="488"/>
                    </a:lnTo>
                    <a:lnTo>
                      <a:pt x="1099" y="490"/>
                    </a:lnTo>
                    <a:lnTo>
                      <a:pt x="1099" y="493"/>
                    </a:lnTo>
                    <a:lnTo>
                      <a:pt x="1101" y="497"/>
                    </a:lnTo>
                    <a:lnTo>
                      <a:pt x="1101" y="498"/>
                    </a:lnTo>
                    <a:lnTo>
                      <a:pt x="1101" y="502"/>
                    </a:lnTo>
                    <a:lnTo>
                      <a:pt x="1101" y="504"/>
                    </a:lnTo>
                    <a:lnTo>
                      <a:pt x="1101" y="506"/>
                    </a:lnTo>
                    <a:lnTo>
                      <a:pt x="1103" y="507"/>
                    </a:lnTo>
                    <a:lnTo>
                      <a:pt x="1107" y="509"/>
                    </a:lnTo>
                    <a:lnTo>
                      <a:pt x="1108" y="513"/>
                    </a:lnTo>
                    <a:lnTo>
                      <a:pt x="1110" y="516"/>
                    </a:lnTo>
                    <a:lnTo>
                      <a:pt x="1110" y="518"/>
                    </a:lnTo>
                    <a:lnTo>
                      <a:pt x="1110" y="520"/>
                    </a:lnTo>
                    <a:lnTo>
                      <a:pt x="1110" y="521"/>
                    </a:lnTo>
                    <a:lnTo>
                      <a:pt x="1108" y="521"/>
                    </a:lnTo>
                    <a:lnTo>
                      <a:pt x="1107" y="523"/>
                    </a:lnTo>
                    <a:lnTo>
                      <a:pt x="1103" y="525"/>
                    </a:lnTo>
                    <a:lnTo>
                      <a:pt x="1101" y="527"/>
                    </a:lnTo>
                    <a:lnTo>
                      <a:pt x="1099" y="529"/>
                    </a:lnTo>
                    <a:lnTo>
                      <a:pt x="1099" y="530"/>
                    </a:lnTo>
                    <a:lnTo>
                      <a:pt x="1101" y="532"/>
                    </a:lnTo>
                    <a:lnTo>
                      <a:pt x="1103" y="532"/>
                    </a:lnTo>
                    <a:lnTo>
                      <a:pt x="1107" y="534"/>
                    </a:lnTo>
                    <a:lnTo>
                      <a:pt x="1108" y="536"/>
                    </a:lnTo>
                    <a:lnTo>
                      <a:pt x="1108" y="537"/>
                    </a:lnTo>
                    <a:lnTo>
                      <a:pt x="1112" y="539"/>
                    </a:lnTo>
                    <a:lnTo>
                      <a:pt x="1114" y="541"/>
                    </a:lnTo>
                    <a:lnTo>
                      <a:pt x="1115" y="539"/>
                    </a:lnTo>
                    <a:lnTo>
                      <a:pt x="1119" y="539"/>
                    </a:lnTo>
                    <a:lnTo>
                      <a:pt x="1121" y="541"/>
                    </a:lnTo>
                    <a:lnTo>
                      <a:pt x="1123" y="541"/>
                    </a:lnTo>
                    <a:lnTo>
                      <a:pt x="1123" y="543"/>
                    </a:lnTo>
                    <a:lnTo>
                      <a:pt x="1124" y="545"/>
                    </a:lnTo>
                    <a:lnTo>
                      <a:pt x="1123" y="548"/>
                    </a:lnTo>
                    <a:lnTo>
                      <a:pt x="1119" y="552"/>
                    </a:lnTo>
                    <a:lnTo>
                      <a:pt x="1115" y="555"/>
                    </a:lnTo>
                    <a:lnTo>
                      <a:pt x="1112" y="559"/>
                    </a:lnTo>
                    <a:lnTo>
                      <a:pt x="1112" y="561"/>
                    </a:lnTo>
                    <a:lnTo>
                      <a:pt x="1112" y="562"/>
                    </a:lnTo>
                    <a:lnTo>
                      <a:pt x="1115" y="562"/>
                    </a:lnTo>
                    <a:lnTo>
                      <a:pt x="1115" y="564"/>
                    </a:lnTo>
                    <a:lnTo>
                      <a:pt x="1117" y="566"/>
                    </a:lnTo>
                    <a:lnTo>
                      <a:pt x="1119" y="568"/>
                    </a:lnTo>
                    <a:lnTo>
                      <a:pt x="1121" y="569"/>
                    </a:lnTo>
                    <a:lnTo>
                      <a:pt x="1123" y="569"/>
                    </a:lnTo>
                    <a:lnTo>
                      <a:pt x="1124" y="568"/>
                    </a:lnTo>
                    <a:lnTo>
                      <a:pt x="1126" y="566"/>
                    </a:lnTo>
                    <a:lnTo>
                      <a:pt x="1128" y="562"/>
                    </a:lnTo>
                    <a:lnTo>
                      <a:pt x="1130" y="561"/>
                    </a:lnTo>
                    <a:lnTo>
                      <a:pt x="1133" y="561"/>
                    </a:lnTo>
                    <a:lnTo>
                      <a:pt x="1137" y="562"/>
                    </a:lnTo>
                    <a:lnTo>
                      <a:pt x="1139" y="564"/>
                    </a:lnTo>
                    <a:lnTo>
                      <a:pt x="1140" y="564"/>
                    </a:lnTo>
                    <a:lnTo>
                      <a:pt x="1142" y="568"/>
                    </a:lnTo>
                    <a:lnTo>
                      <a:pt x="1142" y="569"/>
                    </a:lnTo>
                    <a:lnTo>
                      <a:pt x="1144" y="571"/>
                    </a:lnTo>
                    <a:lnTo>
                      <a:pt x="1146" y="571"/>
                    </a:lnTo>
                    <a:lnTo>
                      <a:pt x="1147" y="571"/>
                    </a:lnTo>
                    <a:lnTo>
                      <a:pt x="1151" y="571"/>
                    </a:lnTo>
                    <a:lnTo>
                      <a:pt x="1153" y="571"/>
                    </a:lnTo>
                    <a:lnTo>
                      <a:pt x="1155" y="571"/>
                    </a:lnTo>
                    <a:lnTo>
                      <a:pt x="1155" y="573"/>
                    </a:lnTo>
                    <a:lnTo>
                      <a:pt x="1158" y="575"/>
                    </a:lnTo>
                    <a:lnTo>
                      <a:pt x="1162" y="577"/>
                    </a:lnTo>
                    <a:lnTo>
                      <a:pt x="1165" y="577"/>
                    </a:lnTo>
                    <a:lnTo>
                      <a:pt x="1167" y="578"/>
                    </a:lnTo>
                    <a:lnTo>
                      <a:pt x="1165" y="580"/>
                    </a:lnTo>
                    <a:lnTo>
                      <a:pt x="1163" y="582"/>
                    </a:lnTo>
                    <a:lnTo>
                      <a:pt x="1158" y="585"/>
                    </a:lnTo>
                    <a:lnTo>
                      <a:pt x="1156" y="587"/>
                    </a:lnTo>
                    <a:lnTo>
                      <a:pt x="1155" y="589"/>
                    </a:lnTo>
                    <a:lnTo>
                      <a:pt x="1155" y="592"/>
                    </a:lnTo>
                    <a:lnTo>
                      <a:pt x="1153" y="598"/>
                    </a:lnTo>
                    <a:lnTo>
                      <a:pt x="1153" y="601"/>
                    </a:lnTo>
                    <a:lnTo>
                      <a:pt x="1149" y="605"/>
                    </a:lnTo>
                    <a:lnTo>
                      <a:pt x="1149" y="608"/>
                    </a:lnTo>
                    <a:lnTo>
                      <a:pt x="1147" y="612"/>
                    </a:lnTo>
                    <a:lnTo>
                      <a:pt x="1147" y="616"/>
                    </a:lnTo>
                    <a:lnTo>
                      <a:pt x="1149" y="617"/>
                    </a:lnTo>
                    <a:lnTo>
                      <a:pt x="1151" y="621"/>
                    </a:lnTo>
                    <a:lnTo>
                      <a:pt x="1155" y="623"/>
                    </a:lnTo>
                    <a:lnTo>
                      <a:pt x="1156" y="624"/>
                    </a:lnTo>
                    <a:lnTo>
                      <a:pt x="1158" y="626"/>
                    </a:lnTo>
                    <a:lnTo>
                      <a:pt x="1162" y="628"/>
                    </a:lnTo>
                    <a:lnTo>
                      <a:pt x="1165" y="630"/>
                    </a:lnTo>
                    <a:lnTo>
                      <a:pt x="1167" y="630"/>
                    </a:lnTo>
                    <a:lnTo>
                      <a:pt x="1169" y="633"/>
                    </a:lnTo>
                    <a:lnTo>
                      <a:pt x="1172" y="633"/>
                    </a:lnTo>
                    <a:lnTo>
                      <a:pt x="1174" y="635"/>
                    </a:lnTo>
                    <a:lnTo>
                      <a:pt x="1178" y="633"/>
                    </a:lnTo>
                    <a:lnTo>
                      <a:pt x="1181" y="630"/>
                    </a:lnTo>
                    <a:lnTo>
                      <a:pt x="1183" y="626"/>
                    </a:lnTo>
                    <a:lnTo>
                      <a:pt x="1186" y="626"/>
                    </a:lnTo>
                    <a:lnTo>
                      <a:pt x="1190" y="624"/>
                    </a:lnTo>
                    <a:lnTo>
                      <a:pt x="1194" y="623"/>
                    </a:lnTo>
                    <a:lnTo>
                      <a:pt x="1195" y="621"/>
                    </a:lnTo>
                    <a:lnTo>
                      <a:pt x="1199" y="619"/>
                    </a:lnTo>
                    <a:lnTo>
                      <a:pt x="1204" y="617"/>
                    </a:lnTo>
                    <a:lnTo>
                      <a:pt x="1210" y="617"/>
                    </a:lnTo>
                    <a:lnTo>
                      <a:pt x="1226" y="617"/>
                    </a:lnTo>
                    <a:lnTo>
                      <a:pt x="1231" y="617"/>
                    </a:lnTo>
                    <a:lnTo>
                      <a:pt x="1234" y="617"/>
                    </a:lnTo>
                    <a:lnTo>
                      <a:pt x="1238" y="619"/>
                    </a:lnTo>
                    <a:lnTo>
                      <a:pt x="1240" y="619"/>
                    </a:lnTo>
                    <a:lnTo>
                      <a:pt x="1242" y="621"/>
                    </a:lnTo>
                    <a:lnTo>
                      <a:pt x="1245" y="621"/>
                    </a:lnTo>
                    <a:lnTo>
                      <a:pt x="1247" y="621"/>
                    </a:lnTo>
                    <a:lnTo>
                      <a:pt x="1249" y="623"/>
                    </a:lnTo>
                    <a:lnTo>
                      <a:pt x="1252" y="624"/>
                    </a:lnTo>
                    <a:lnTo>
                      <a:pt x="1252" y="626"/>
                    </a:lnTo>
                    <a:lnTo>
                      <a:pt x="1252" y="630"/>
                    </a:lnTo>
                    <a:lnTo>
                      <a:pt x="1250" y="632"/>
                    </a:lnTo>
                    <a:lnTo>
                      <a:pt x="1249" y="635"/>
                    </a:lnTo>
                    <a:lnTo>
                      <a:pt x="1245" y="637"/>
                    </a:lnTo>
                    <a:lnTo>
                      <a:pt x="1242" y="640"/>
                    </a:lnTo>
                    <a:lnTo>
                      <a:pt x="1234" y="647"/>
                    </a:lnTo>
                    <a:lnTo>
                      <a:pt x="1231" y="653"/>
                    </a:lnTo>
                    <a:lnTo>
                      <a:pt x="1227" y="656"/>
                    </a:lnTo>
                    <a:lnTo>
                      <a:pt x="1226" y="660"/>
                    </a:lnTo>
                    <a:lnTo>
                      <a:pt x="1224" y="665"/>
                    </a:lnTo>
                    <a:lnTo>
                      <a:pt x="1222" y="669"/>
                    </a:lnTo>
                    <a:lnTo>
                      <a:pt x="1220" y="672"/>
                    </a:lnTo>
                    <a:lnTo>
                      <a:pt x="1220" y="674"/>
                    </a:lnTo>
                    <a:lnTo>
                      <a:pt x="1218" y="678"/>
                    </a:lnTo>
                    <a:lnTo>
                      <a:pt x="1217" y="681"/>
                    </a:lnTo>
                    <a:lnTo>
                      <a:pt x="1215" y="685"/>
                    </a:lnTo>
                    <a:lnTo>
                      <a:pt x="1213" y="687"/>
                    </a:lnTo>
                    <a:lnTo>
                      <a:pt x="1215" y="688"/>
                    </a:lnTo>
                    <a:lnTo>
                      <a:pt x="1215" y="692"/>
                    </a:lnTo>
                    <a:lnTo>
                      <a:pt x="1215" y="695"/>
                    </a:lnTo>
                    <a:lnTo>
                      <a:pt x="1213" y="695"/>
                    </a:lnTo>
                    <a:lnTo>
                      <a:pt x="1211" y="697"/>
                    </a:lnTo>
                    <a:lnTo>
                      <a:pt x="1210" y="699"/>
                    </a:lnTo>
                    <a:lnTo>
                      <a:pt x="1208" y="701"/>
                    </a:lnTo>
                    <a:lnTo>
                      <a:pt x="1206" y="701"/>
                    </a:lnTo>
                    <a:lnTo>
                      <a:pt x="1206" y="703"/>
                    </a:lnTo>
                    <a:lnTo>
                      <a:pt x="1206" y="704"/>
                    </a:lnTo>
                    <a:lnTo>
                      <a:pt x="1208" y="706"/>
                    </a:lnTo>
                    <a:lnTo>
                      <a:pt x="1210" y="708"/>
                    </a:lnTo>
                    <a:lnTo>
                      <a:pt x="1210" y="710"/>
                    </a:lnTo>
                    <a:lnTo>
                      <a:pt x="1211" y="711"/>
                    </a:lnTo>
                    <a:lnTo>
                      <a:pt x="1210" y="713"/>
                    </a:lnTo>
                    <a:lnTo>
                      <a:pt x="1208" y="717"/>
                    </a:lnTo>
                    <a:lnTo>
                      <a:pt x="1204" y="718"/>
                    </a:lnTo>
                    <a:lnTo>
                      <a:pt x="1202" y="720"/>
                    </a:lnTo>
                    <a:lnTo>
                      <a:pt x="1201" y="720"/>
                    </a:lnTo>
                    <a:lnTo>
                      <a:pt x="1201" y="722"/>
                    </a:lnTo>
                    <a:lnTo>
                      <a:pt x="1199" y="726"/>
                    </a:lnTo>
                    <a:lnTo>
                      <a:pt x="1197" y="727"/>
                    </a:lnTo>
                    <a:lnTo>
                      <a:pt x="1195" y="729"/>
                    </a:lnTo>
                    <a:lnTo>
                      <a:pt x="1194" y="729"/>
                    </a:lnTo>
                    <a:lnTo>
                      <a:pt x="1192" y="727"/>
                    </a:lnTo>
                    <a:lnTo>
                      <a:pt x="1190" y="726"/>
                    </a:lnTo>
                    <a:lnTo>
                      <a:pt x="1186" y="722"/>
                    </a:lnTo>
                    <a:lnTo>
                      <a:pt x="1185" y="720"/>
                    </a:lnTo>
                    <a:lnTo>
                      <a:pt x="1183" y="717"/>
                    </a:lnTo>
                    <a:lnTo>
                      <a:pt x="1181" y="715"/>
                    </a:lnTo>
                    <a:lnTo>
                      <a:pt x="1179" y="713"/>
                    </a:lnTo>
                    <a:lnTo>
                      <a:pt x="1176" y="713"/>
                    </a:lnTo>
                    <a:lnTo>
                      <a:pt x="1172" y="713"/>
                    </a:lnTo>
                    <a:lnTo>
                      <a:pt x="1171" y="713"/>
                    </a:lnTo>
                    <a:lnTo>
                      <a:pt x="1169" y="713"/>
                    </a:lnTo>
                    <a:lnTo>
                      <a:pt x="1167" y="711"/>
                    </a:lnTo>
                    <a:lnTo>
                      <a:pt x="1165" y="710"/>
                    </a:lnTo>
                    <a:lnTo>
                      <a:pt x="1162" y="710"/>
                    </a:lnTo>
                    <a:lnTo>
                      <a:pt x="1156" y="708"/>
                    </a:lnTo>
                    <a:lnTo>
                      <a:pt x="1151" y="708"/>
                    </a:lnTo>
                    <a:lnTo>
                      <a:pt x="1146" y="708"/>
                    </a:lnTo>
                    <a:lnTo>
                      <a:pt x="1142" y="706"/>
                    </a:lnTo>
                    <a:lnTo>
                      <a:pt x="1139" y="708"/>
                    </a:lnTo>
                    <a:lnTo>
                      <a:pt x="1135" y="710"/>
                    </a:lnTo>
                    <a:lnTo>
                      <a:pt x="1131" y="713"/>
                    </a:lnTo>
                    <a:lnTo>
                      <a:pt x="1130" y="717"/>
                    </a:lnTo>
                    <a:lnTo>
                      <a:pt x="1128" y="718"/>
                    </a:lnTo>
                    <a:lnTo>
                      <a:pt x="1126" y="724"/>
                    </a:lnTo>
                    <a:lnTo>
                      <a:pt x="1123" y="729"/>
                    </a:lnTo>
                    <a:lnTo>
                      <a:pt x="1123" y="733"/>
                    </a:lnTo>
                    <a:lnTo>
                      <a:pt x="1121" y="736"/>
                    </a:lnTo>
                    <a:lnTo>
                      <a:pt x="1121" y="738"/>
                    </a:lnTo>
                    <a:lnTo>
                      <a:pt x="1124" y="742"/>
                    </a:lnTo>
                    <a:lnTo>
                      <a:pt x="1126" y="743"/>
                    </a:lnTo>
                    <a:lnTo>
                      <a:pt x="1128" y="745"/>
                    </a:lnTo>
                    <a:lnTo>
                      <a:pt x="1130" y="749"/>
                    </a:lnTo>
                    <a:lnTo>
                      <a:pt x="1128" y="752"/>
                    </a:lnTo>
                    <a:lnTo>
                      <a:pt x="1126" y="756"/>
                    </a:lnTo>
                    <a:lnTo>
                      <a:pt x="1124" y="758"/>
                    </a:lnTo>
                    <a:lnTo>
                      <a:pt x="1123" y="759"/>
                    </a:lnTo>
                    <a:lnTo>
                      <a:pt x="1119" y="761"/>
                    </a:lnTo>
                    <a:lnTo>
                      <a:pt x="1117" y="763"/>
                    </a:lnTo>
                    <a:lnTo>
                      <a:pt x="1114" y="765"/>
                    </a:lnTo>
                    <a:lnTo>
                      <a:pt x="1114" y="766"/>
                    </a:lnTo>
                    <a:lnTo>
                      <a:pt x="1112" y="770"/>
                    </a:lnTo>
                    <a:lnTo>
                      <a:pt x="1107" y="772"/>
                    </a:lnTo>
                    <a:lnTo>
                      <a:pt x="1103" y="775"/>
                    </a:lnTo>
                    <a:lnTo>
                      <a:pt x="1099" y="779"/>
                    </a:lnTo>
                    <a:lnTo>
                      <a:pt x="1098" y="782"/>
                    </a:lnTo>
                    <a:lnTo>
                      <a:pt x="1096" y="786"/>
                    </a:lnTo>
                    <a:lnTo>
                      <a:pt x="1094" y="789"/>
                    </a:lnTo>
                    <a:lnTo>
                      <a:pt x="1092" y="793"/>
                    </a:lnTo>
                    <a:lnTo>
                      <a:pt x="1091" y="795"/>
                    </a:lnTo>
                    <a:lnTo>
                      <a:pt x="1091" y="797"/>
                    </a:lnTo>
                    <a:lnTo>
                      <a:pt x="1091" y="798"/>
                    </a:lnTo>
                    <a:lnTo>
                      <a:pt x="1089" y="802"/>
                    </a:lnTo>
                    <a:lnTo>
                      <a:pt x="1089" y="805"/>
                    </a:lnTo>
                    <a:lnTo>
                      <a:pt x="1089" y="811"/>
                    </a:lnTo>
                    <a:lnTo>
                      <a:pt x="1087" y="814"/>
                    </a:lnTo>
                    <a:lnTo>
                      <a:pt x="1087" y="820"/>
                    </a:lnTo>
                    <a:lnTo>
                      <a:pt x="1087" y="823"/>
                    </a:lnTo>
                    <a:lnTo>
                      <a:pt x="1087" y="825"/>
                    </a:lnTo>
                    <a:lnTo>
                      <a:pt x="1087" y="829"/>
                    </a:lnTo>
                    <a:lnTo>
                      <a:pt x="1085" y="830"/>
                    </a:lnTo>
                    <a:lnTo>
                      <a:pt x="1084" y="832"/>
                    </a:lnTo>
                    <a:lnTo>
                      <a:pt x="1080" y="834"/>
                    </a:lnTo>
                    <a:lnTo>
                      <a:pt x="1075" y="834"/>
                    </a:lnTo>
                    <a:lnTo>
                      <a:pt x="1069" y="836"/>
                    </a:lnTo>
                    <a:lnTo>
                      <a:pt x="1064" y="839"/>
                    </a:lnTo>
                    <a:lnTo>
                      <a:pt x="1060" y="841"/>
                    </a:lnTo>
                    <a:lnTo>
                      <a:pt x="1059" y="844"/>
                    </a:lnTo>
                    <a:lnTo>
                      <a:pt x="1055" y="846"/>
                    </a:lnTo>
                    <a:lnTo>
                      <a:pt x="1052" y="848"/>
                    </a:lnTo>
                    <a:lnTo>
                      <a:pt x="1050" y="850"/>
                    </a:lnTo>
                    <a:lnTo>
                      <a:pt x="1048" y="852"/>
                    </a:lnTo>
                    <a:lnTo>
                      <a:pt x="1046" y="855"/>
                    </a:lnTo>
                    <a:lnTo>
                      <a:pt x="1046" y="859"/>
                    </a:lnTo>
                    <a:lnTo>
                      <a:pt x="1046" y="860"/>
                    </a:lnTo>
                    <a:lnTo>
                      <a:pt x="1046" y="862"/>
                    </a:lnTo>
                    <a:lnTo>
                      <a:pt x="1046" y="864"/>
                    </a:lnTo>
                    <a:lnTo>
                      <a:pt x="1046" y="866"/>
                    </a:lnTo>
                    <a:lnTo>
                      <a:pt x="1046" y="868"/>
                    </a:lnTo>
                    <a:lnTo>
                      <a:pt x="1044" y="868"/>
                    </a:lnTo>
                    <a:lnTo>
                      <a:pt x="1043" y="866"/>
                    </a:lnTo>
                    <a:lnTo>
                      <a:pt x="1041" y="864"/>
                    </a:lnTo>
                    <a:lnTo>
                      <a:pt x="1037" y="862"/>
                    </a:lnTo>
                    <a:lnTo>
                      <a:pt x="1036" y="860"/>
                    </a:lnTo>
                    <a:lnTo>
                      <a:pt x="1034" y="860"/>
                    </a:lnTo>
                    <a:lnTo>
                      <a:pt x="1032" y="860"/>
                    </a:lnTo>
                    <a:lnTo>
                      <a:pt x="1030" y="860"/>
                    </a:lnTo>
                    <a:lnTo>
                      <a:pt x="1027" y="860"/>
                    </a:lnTo>
                    <a:lnTo>
                      <a:pt x="1023" y="862"/>
                    </a:lnTo>
                    <a:lnTo>
                      <a:pt x="1020" y="862"/>
                    </a:lnTo>
                    <a:lnTo>
                      <a:pt x="1014" y="862"/>
                    </a:lnTo>
                    <a:lnTo>
                      <a:pt x="1012" y="864"/>
                    </a:lnTo>
                    <a:lnTo>
                      <a:pt x="1011" y="864"/>
                    </a:lnTo>
                    <a:lnTo>
                      <a:pt x="1011" y="866"/>
                    </a:lnTo>
                    <a:lnTo>
                      <a:pt x="1007" y="868"/>
                    </a:lnTo>
                    <a:lnTo>
                      <a:pt x="1004" y="869"/>
                    </a:lnTo>
                    <a:lnTo>
                      <a:pt x="1000" y="869"/>
                    </a:lnTo>
                    <a:lnTo>
                      <a:pt x="997" y="869"/>
                    </a:lnTo>
                    <a:lnTo>
                      <a:pt x="993" y="869"/>
                    </a:lnTo>
                    <a:lnTo>
                      <a:pt x="989" y="869"/>
                    </a:lnTo>
                    <a:lnTo>
                      <a:pt x="986" y="869"/>
                    </a:lnTo>
                    <a:lnTo>
                      <a:pt x="984" y="871"/>
                    </a:lnTo>
                    <a:lnTo>
                      <a:pt x="981" y="873"/>
                    </a:lnTo>
                    <a:lnTo>
                      <a:pt x="977" y="873"/>
                    </a:lnTo>
                    <a:lnTo>
                      <a:pt x="975" y="873"/>
                    </a:lnTo>
                    <a:lnTo>
                      <a:pt x="973" y="873"/>
                    </a:lnTo>
                    <a:lnTo>
                      <a:pt x="968" y="873"/>
                    </a:lnTo>
                    <a:lnTo>
                      <a:pt x="965" y="873"/>
                    </a:lnTo>
                    <a:lnTo>
                      <a:pt x="961" y="873"/>
                    </a:lnTo>
                    <a:lnTo>
                      <a:pt x="957" y="873"/>
                    </a:lnTo>
                    <a:lnTo>
                      <a:pt x="956" y="873"/>
                    </a:lnTo>
                    <a:lnTo>
                      <a:pt x="954" y="875"/>
                    </a:lnTo>
                    <a:lnTo>
                      <a:pt x="952" y="876"/>
                    </a:lnTo>
                    <a:lnTo>
                      <a:pt x="950" y="878"/>
                    </a:lnTo>
                    <a:lnTo>
                      <a:pt x="949" y="878"/>
                    </a:lnTo>
                    <a:lnTo>
                      <a:pt x="947" y="878"/>
                    </a:lnTo>
                    <a:lnTo>
                      <a:pt x="945" y="876"/>
                    </a:lnTo>
                    <a:lnTo>
                      <a:pt x="945" y="875"/>
                    </a:lnTo>
                    <a:lnTo>
                      <a:pt x="945" y="873"/>
                    </a:lnTo>
                    <a:lnTo>
                      <a:pt x="945" y="871"/>
                    </a:lnTo>
                    <a:lnTo>
                      <a:pt x="947" y="868"/>
                    </a:lnTo>
                    <a:lnTo>
                      <a:pt x="947" y="866"/>
                    </a:lnTo>
                    <a:lnTo>
                      <a:pt x="945" y="862"/>
                    </a:lnTo>
                    <a:lnTo>
                      <a:pt x="945" y="860"/>
                    </a:lnTo>
                    <a:lnTo>
                      <a:pt x="943" y="860"/>
                    </a:lnTo>
                    <a:lnTo>
                      <a:pt x="940" y="859"/>
                    </a:lnTo>
                    <a:lnTo>
                      <a:pt x="938" y="860"/>
                    </a:lnTo>
                    <a:lnTo>
                      <a:pt x="936" y="860"/>
                    </a:lnTo>
                    <a:lnTo>
                      <a:pt x="933" y="860"/>
                    </a:lnTo>
                    <a:lnTo>
                      <a:pt x="931" y="859"/>
                    </a:lnTo>
                    <a:lnTo>
                      <a:pt x="929" y="859"/>
                    </a:lnTo>
                    <a:lnTo>
                      <a:pt x="927" y="857"/>
                    </a:lnTo>
                    <a:lnTo>
                      <a:pt x="922" y="855"/>
                    </a:lnTo>
                    <a:lnTo>
                      <a:pt x="918" y="853"/>
                    </a:lnTo>
                    <a:lnTo>
                      <a:pt x="913" y="855"/>
                    </a:lnTo>
                    <a:lnTo>
                      <a:pt x="909" y="857"/>
                    </a:lnTo>
                    <a:lnTo>
                      <a:pt x="906" y="857"/>
                    </a:lnTo>
                    <a:lnTo>
                      <a:pt x="901" y="857"/>
                    </a:lnTo>
                    <a:lnTo>
                      <a:pt x="895" y="859"/>
                    </a:lnTo>
                    <a:lnTo>
                      <a:pt x="892" y="857"/>
                    </a:lnTo>
                    <a:lnTo>
                      <a:pt x="890" y="855"/>
                    </a:lnTo>
                    <a:lnTo>
                      <a:pt x="885" y="853"/>
                    </a:lnTo>
                    <a:lnTo>
                      <a:pt x="881" y="850"/>
                    </a:lnTo>
                    <a:lnTo>
                      <a:pt x="879" y="848"/>
                    </a:lnTo>
                    <a:lnTo>
                      <a:pt x="879" y="846"/>
                    </a:lnTo>
                    <a:lnTo>
                      <a:pt x="878" y="846"/>
                    </a:lnTo>
                    <a:lnTo>
                      <a:pt x="876" y="844"/>
                    </a:lnTo>
                    <a:lnTo>
                      <a:pt x="874" y="843"/>
                    </a:lnTo>
                    <a:lnTo>
                      <a:pt x="874" y="841"/>
                    </a:lnTo>
                    <a:lnTo>
                      <a:pt x="872" y="839"/>
                    </a:lnTo>
                    <a:lnTo>
                      <a:pt x="874" y="837"/>
                    </a:lnTo>
                    <a:lnTo>
                      <a:pt x="874" y="834"/>
                    </a:lnTo>
                    <a:lnTo>
                      <a:pt x="876" y="830"/>
                    </a:lnTo>
                    <a:lnTo>
                      <a:pt x="876" y="827"/>
                    </a:lnTo>
                    <a:lnTo>
                      <a:pt x="878" y="823"/>
                    </a:lnTo>
                    <a:lnTo>
                      <a:pt x="879" y="821"/>
                    </a:lnTo>
                    <a:lnTo>
                      <a:pt x="879" y="820"/>
                    </a:lnTo>
                    <a:lnTo>
                      <a:pt x="881" y="820"/>
                    </a:lnTo>
                    <a:lnTo>
                      <a:pt x="881" y="818"/>
                    </a:lnTo>
                    <a:lnTo>
                      <a:pt x="883" y="816"/>
                    </a:lnTo>
                    <a:lnTo>
                      <a:pt x="883" y="813"/>
                    </a:lnTo>
                    <a:lnTo>
                      <a:pt x="883" y="811"/>
                    </a:lnTo>
                    <a:lnTo>
                      <a:pt x="885" y="809"/>
                    </a:lnTo>
                    <a:lnTo>
                      <a:pt x="886" y="807"/>
                    </a:lnTo>
                    <a:lnTo>
                      <a:pt x="890" y="805"/>
                    </a:lnTo>
                    <a:lnTo>
                      <a:pt x="892" y="802"/>
                    </a:lnTo>
                    <a:lnTo>
                      <a:pt x="892" y="800"/>
                    </a:lnTo>
                    <a:lnTo>
                      <a:pt x="894" y="797"/>
                    </a:lnTo>
                    <a:lnTo>
                      <a:pt x="894" y="795"/>
                    </a:lnTo>
                    <a:lnTo>
                      <a:pt x="895" y="793"/>
                    </a:lnTo>
                    <a:lnTo>
                      <a:pt x="894" y="793"/>
                    </a:lnTo>
                    <a:lnTo>
                      <a:pt x="892" y="793"/>
                    </a:lnTo>
                    <a:lnTo>
                      <a:pt x="888" y="797"/>
                    </a:lnTo>
                    <a:lnTo>
                      <a:pt x="885" y="798"/>
                    </a:lnTo>
                    <a:lnTo>
                      <a:pt x="881" y="798"/>
                    </a:lnTo>
                    <a:lnTo>
                      <a:pt x="878" y="798"/>
                    </a:lnTo>
                    <a:lnTo>
                      <a:pt x="876" y="798"/>
                    </a:lnTo>
                    <a:lnTo>
                      <a:pt x="872" y="798"/>
                    </a:lnTo>
                    <a:lnTo>
                      <a:pt x="870" y="797"/>
                    </a:lnTo>
                    <a:lnTo>
                      <a:pt x="869" y="797"/>
                    </a:lnTo>
                    <a:lnTo>
                      <a:pt x="867" y="797"/>
                    </a:lnTo>
                    <a:lnTo>
                      <a:pt x="867" y="798"/>
                    </a:lnTo>
                    <a:lnTo>
                      <a:pt x="865" y="800"/>
                    </a:lnTo>
                    <a:lnTo>
                      <a:pt x="862" y="802"/>
                    </a:lnTo>
                    <a:lnTo>
                      <a:pt x="860" y="804"/>
                    </a:lnTo>
                    <a:lnTo>
                      <a:pt x="858" y="804"/>
                    </a:lnTo>
                    <a:lnTo>
                      <a:pt x="856" y="804"/>
                    </a:lnTo>
                    <a:lnTo>
                      <a:pt x="854" y="802"/>
                    </a:lnTo>
                    <a:lnTo>
                      <a:pt x="854" y="800"/>
                    </a:lnTo>
                    <a:lnTo>
                      <a:pt x="853" y="800"/>
                    </a:lnTo>
                    <a:lnTo>
                      <a:pt x="853" y="798"/>
                    </a:lnTo>
                    <a:lnTo>
                      <a:pt x="849" y="798"/>
                    </a:lnTo>
                    <a:lnTo>
                      <a:pt x="846" y="800"/>
                    </a:lnTo>
                    <a:lnTo>
                      <a:pt x="842" y="802"/>
                    </a:lnTo>
                    <a:lnTo>
                      <a:pt x="838" y="804"/>
                    </a:lnTo>
                    <a:lnTo>
                      <a:pt x="838" y="805"/>
                    </a:lnTo>
                    <a:lnTo>
                      <a:pt x="840" y="805"/>
                    </a:lnTo>
                    <a:lnTo>
                      <a:pt x="840" y="807"/>
                    </a:lnTo>
                    <a:lnTo>
                      <a:pt x="838" y="807"/>
                    </a:lnTo>
                    <a:lnTo>
                      <a:pt x="833" y="807"/>
                    </a:lnTo>
                    <a:lnTo>
                      <a:pt x="830" y="807"/>
                    </a:lnTo>
                    <a:lnTo>
                      <a:pt x="826" y="807"/>
                    </a:lnTo>
                    <a:lnTo>
                      <a:pt x="824" y="807"/>
                    </a:lnTo>
                    <a:lnTo>
                      <a:pt x="822" y="807"/>
                    </a:lnTo>
                    <a:lnTo>
                      <a:pt x="819" y="807"/>
                    </a:lnTo>
                    <a:lnTo>
                      <a:pt x="817" y="807"/>
                    </a:lnTo>
                    <a:lnTo>
                      <a:pt x="815" y="809"/>
                    </a:lnTo>
                    <a:lnTo>
                      <a:pt x="812" y="811"/>
                    </a:lnTo>
                    <a:lnTo>
                      <a:pt x="812" y="813"/>
                    </a:lnTo>
                    <a:lnTo>
                      <a:pt x="812" y="816"/>
                    </a:lnTo>
                    <a:lnTo>
                      <a:pt x="812" y="818"/>
                    </a:lnTo>
                    <a:lnTo>
                      <a:pt x="814" y="820"/>
                    </a:lnTo>
                    <a:lnTo>
                      <a:pt x="812" y="821"/>
                    </a:lnTo>
                    <a:lnTo>
                      <a:pt x="807" y="823"/>
                    </a:lnTo>
                    <a:lnTo>
                      <a:pt x="803" y="825"/>
                    </a:lnTo>
                    <a:lnTo>
                      <a:pt x="801" y="825"/>
                    </a:lnTo>
                    <a:lnTo>
                      <a:pt x="801" y="827"/>
                    </a:lnTo>
                    <a:lnTo>
                      <a:pt x="799" y="827"/>
                    </a:lnTo>
                    <a:lnTo>
                      <a:pt x="798" y="825"/>
                    </a:lnTo>
                    <a:lnTo>
                      <a:pt x="796" y="823"/>
                    </a:lnTo>
                    <a:lnTo>
                      <a:pt x="792" y="820"/>
                    </a:lnTo>
                    <a:lnTo>
                      <a:pt x="791" y="816"/>
                    </a:lnTo>
                    <a:lnTo>
                      <a:pt x="791" y="814"/>
                    </a:lnTo>
                    <a:lnTo>
                      <a:pt x="789" y="814"/>
                    </a:lnTo>
                    <a:lnTo>
                      <a:pt x="787" y="814"/>
                    </a:lnTo>
                    <a:lnTo>
                      <a:pt x="785" y="813"/>
                    </a:lnTo>
                    <a:lnTo>
                      <a:pt x="783" y="811"/>
                    </a:lnTo>
                    <a:lnTo>
                      <a:pt x="783" y="809"/>
                    </a:lnTo>
                    <a:lnTo>
                      <a:pt x="783" y="807"/>
                    </a:lnTo>
                    <a:lnTo>
                      <a:pt x="783" y="805"/>
                    </a:lnTo>
                    <a:lnTo>
                      <a:pt x="783" y="804"/>
                    </a:lnTo>
                    <a:lnTo>
                      <a:pt x="783" y="800"/>
                    </a:lnTo>
                    <a:lnTo>
                      <a:pt x="782" y="798"/>
                    </a:lnTo>
                    <a:lnTo>
                      <a:pt x="780" y="797"/>
                    </a:lnTo>
                    <a:lnTo>
                      <a:pt x="778" y="797"/>
                    </a:lnTo>
                    <a:lnTo>
                      <a:pt x="776" y="798"/>
                    </a:lnTo>
                    <a:lnTo>
                      <a:pt x="775" y="800"/>
                    </a:lnTo>
                    <a:lnTo>
                      <a:pt x="773" y="802"/>
                    </a:lnTo>
                    <a:lnTo>
                      <a:pt x="773" y="804"/>
                    </a:lnTo>
                    <a:lnTo>
                      <a:pt x="771" y="804"/>
                    </a:lnTo>
                    <a:lnTo>
                      <a:pt x="769" y="805"/>
                    </a:lnTo>
                    <a:lnTo>
                      <a:pt x="767" y="807"/>
                    </a:lnTo>
                    <a:lnTo>
                      <a:pt x="767" y="809"/>
                    </a:lnTo>
                    <a:lnTo>
                      <a:pt x="766" y="809"/>
                    </a:lnTo>
                    <a:lnTo>
                      <a:pt x="762" y="809"/>
                    </a:lnTo>
                    <a:lnTo>
                      <a:pt x="760" y="807"/>
                    </a:lnTo>
                    <a:lnTo>
                      <a:pt x="757" y="805"/>
                    </a:lnTo>
                    <a:lnTo>
                      <a:pt x="757" y="804"/>
                    </a:lnTo>
                    <a:lnTo>
                      <a:pt x="755" y="802"/>
                    </a:lnTo>
                    <a:lnTo>
                      <a:pt x="753" y="802"/>
                    </a:lnTo>
                    <a:lnTo>
                      <a:pt x="750" y="802"/>
                    </a:lnTo>
                    <a:lnTo>
                      <a:pt x="746" y="802"/>
                    </a:lnTo>
                    <a:lnTo>
                      <a:pt x="744" y="800"/>
                    </a:lnTo>
                    <a:lnTo>
                      <a:pt x="743" y="798"/>
                    </a:lnTo>
                    <a:lnTo>
                      <a:pt x="741" y="797"/>
                    </a:lnTo>
                    <a:lnTo>
                      <a:pt x="739" y="797"/>
                    </a:lnTo>
                    <a:lnTo>
                      <a:pt x="737" y="797"/>
                    </a:lnTo>
                    <a:lnTo>
                      <a:pt x="732" y="798"/>
                    </a:lnTo>
                    <a:lnTo>
                      <a:pt x="730" y="800"/>
                    </a:lnTo>
                    <a:lnTo>
                      <a:pt x="728" y="802"/>
                    </a:lnTo>
                    <a:lnTo>
                      <a:pt x="727" y="804"/>
                    </a:lnTo>
                    <a:lnTo>
                      <a:pt x="723" y="804"/>
                    </a:lnTo>
                    <a:lnTo>
                      <a:pt x="719" y="804"/>
                    </a:lnTo>
                    <a:lnTo>
                      <a:pt x="716" y="804"/>
                    </a:lnTo>
                    <a:lnTo>
                      <a:pt x="712" y="804"/>
                    </a:lnTo>
                    <a:lnTo>
                      <a:pt x="711" y="804"/>
                    </a:lnTo>
                    <a:lnTo>
                      <a:pt x="711" y="802"/>
                    </a:lnTo>
                    <a:lnTo>
                      <a:pt x="709" y="802"/>
                    </a:lnTo>
                    <a:lnTo>
                      <a:pt x="707" y="800"/>
                    </a:lnTo>
                    <a:lnTo>
                      <a:pt x="705" y="798"/>
                    </a:lnTo>
                    <a:lnTo>
                      <a:pt x="702" y="797"/>
                    </a:lnTo>
                    <a:lnTo>
                      <a:pt x="696" y="795"/>
                    </a:lnTo>
                    <a:lnTo>
                      <a:pt x="695" y="795"/>
                    </a:lnTo>
                    <a:lnTo>
                      <a:pt x="693" y="793"/>
                    </a:lnTo>
                    <a:lnTo>
                      <a:pt x="691" y="793"/>
                    </a:lnTo>
                    <a:lnTo>
                      <a:pt x="688" y="793"/>
                    </a:lnTo>
                    <a:lnTo>
                      <a:pt x="684" y="793"/>
                    </a:lnTo>
                    <a:lnTo>
                      <a:pt x="682" y="793"/>
                    </a:lnTo>
                    <a:lnTo>
                      <a:pt x="680" y="793"/>
                    </a:lnTo>
                    <a:lnTo>
                      <a:pt x="679" y="793"/>
                    </a:lnTo>
                    <a:lnTo>
                      <a:pt x="677" y="791"/>
                    </a:lnTo>
                    <a:lnTo>
                      <a:pt x="675" y="789"/>
                    </a:lnTo>
                    <a:lnTo>
                      <a:pt x="673" y="788"/>
                    </a:lnTo>
                    <a:lnTo>
                      <a:pt x="670" y="788"/>
                    </a:lnTo>
                    <a:lnTo>
                      <a:pt x="670" y="786"/>
                    </a:lnTo>
                    <a:lnTo>
                      <a:pt x="670" y="784"/>
                    </a:lnTo>
                    <a:lnTo>
                      <a:pt x="670" y="782"/>
                    </a:lnTo>
                    <a:lnTo>
                      <a:pt x="670" y="781"/>
                    </a:lnTo>
                    <a:lnTo>
                      <a:pt x="672" y="779"/>
                    </a:lnTo>
                    <a:lnTo>
                      <a:pt x="673" y="777"/>
                    </a:lnTo>
                    <a:lnTo>
                      <a:pt x="675" y="775"/>
                    </a:lnTo>
                    <a:lnTo>
                      <a:pt x="675" y="773"/>
                    </a:lnTo>
                    <a:lnTo>
                      <a:pt x="675" y="772"/>
                    </a:lnTo>
                    <a:lnTo>
                      <a:pt x="675" y="768"/>
                    </a:lnTo>
                    <a:lnTo>
                      <a:pt x="675" y="766"/>
                    </a:lnTo>
                    <a:lnTo>
                      <a:pt x="675" y="765"/>
                    </a:lnTo>
                    <a:lnTo>
                      <a:pt x="675" y="763"/>
                    </a:lnTo>
                    <a:lnTo>
                      <a:pt x="673" y="759"/>
                    </a:lnTo>
                    <a:lnTo>
                      <a:pt x="672" y="759"/>
                    </a:lnTo>
                    <a:lnTo>
                      <a:pt x="670" y="761"/>
                    </a:lnTo>
                    <a:lnTo>
                      <a:pt x="664" y="761"/>
                    </a:lnTo>
                    <a:lnTo>
                      <a:pt x="661" y="761"/>
                    </a:lnTo>
                    <a:lnTo>
                      <a:pt x="657" y="761"/>
                    </a:lnTo>
                    <a:lnTo>
                      <a:pt x="654" y="759"/>
                    </a:lnTo>
                    <a:lnTo>
                      <a:pt x="654" y="758"/>
                    </a:lnTo>
                    <a:lnTo>
                      <a:pt x="652" y="758"/>
                    </a:lnTo>
                    <a:lnTo>
                      <a:pt x="650" y="756"/>
                    </a:lnTo>
                    <a:lnTo>
                      <a:pt x="648" y="756"/>
                    </a:lnTo>
                    <a:lnTo>
                      <a:pt x="645" y="756"/>
                    </a:lnTo>
                    <a:lnTo>
                      <a:pt x="641" y="756"/>
                    </a:lnTo>
                    <a:lnTo>
                      <a:pt x="640" y="756"/>
                    </a:lnTo>
                    <a:lnTo>
                      <a:pt x="638" y="756"/>
                    </a:lnTo>
                    <a:lnTo>
                      <a:pt x="636" y="758"/>
                    </a:lnTo>
                    <a:lnTo>
                      <a:pt x="632" y="758"/>
                    </a:lnTo>
                    <a:lnTo>
                      <a:pt x="632" y="759"/>
                    </a:lnTo>
                    <a:lnTo>
                      <a:pt x="631" y="759"/>
                    </a:lnTo>
                    <a:lnTo>
                      <a:pt x="627" y="758"/>
                    </a:lnTo>
                    <a:lnTo>
                      <a:pt x="625" y="758"/>
                    </a:lnTo>
                    <a:lnTo>
                      <a:pt x="624" y="758"/>
                    </a:lnTo>
                    <a:lnTo>
                      <a:pt x="624" y="756"/>
                    </a:lnTo>
                    <a:lnTo>
                      <a:pt x="624" y="749"/>
                    </a:lnTo>
                    <a:lnTo>
                      <a:pt x="624" y="745"/>
                    </a:lnTo>
                    <a:lnTo>
                      <a:pt x="622" y="743"/>
                    </a:lnTo>
                    <a:lnTo>
                      <a:pt x="620" y="743"/>
                    </a:lnTo>
                    <a:lnTo>
                      <a:pt x="618" y="743"/>
                    </a:lnTo>
                    <a:lnTo>
                      <a:pt x="615" y="745"/>
                    </a:lnTo>
                    <a:lnTo>
                      <a:pt x="613" y="749"/>
                    </a:lnTo>
                    <a:lnTo>
                      <a:pt x="609" y="750"/>
                    </a:lnTo>
                    <a:lnTo>
                      <a:pt x="608" y="752"/>
                    </a:lnTo>
                    <a:lnTo>
                      <a:pt x="604" y="750"/>
                    </a:lnTo>
                    <a:lnTo>
                      <a:pt x="601" y="749"/>
                    </a:lnTo>
                    <a:lnTo>
                      <a:pt x="597" y="745"/>
                    </a:lnTo>
                    <a:lnTo>
                      <a:pt x="595" y="743"/>
                    </a:lnTo>
                    <a:lnTo>
                      <a:pt x="595" y="742"/>
                    </a:lnTo>
                    <a:lnTo>
                      <a:pt x="595" y="740"/>
                    </a:lnTo>
                    <a:lnTo>
                      <a:pt x="595" y="738"/>
                    </a:lnTo>
                    <a:lnTo>
                      <a:pt x="595" y="736"/>
                    </a:lnTo>
                    <a:lnTo>
                      <a:pt x="592" y="736"/>
                    </a:lnTo>
                    <a:lnTo>
                      <a:pt x="590" y="738"/>
                    </a:lnTo>
                    <a:lnTo>
                      <a:pt x="590" y="740"/>
                    </a:lnTo>
                    <a:lnTo>
                      <a:pt x="588" y="742"/>
                    </a:lnTo>
                    <a:lnTo>
                      <a:pt x="590" y="742"/>
                    </a:lnTo>
                    <a:lnTo>
                      <a:pt x="590" y="743"/>
                    </a:lnTo>
                    <a:lnTo>
                      <a:pt x="590" y="745"/>
                    </a:lnTo>
                    <a:lnTo>
                      <a:pt x="590" y="749"/>
                    </a:lnTo>
                    <a:lnTo>
                      <a:pt x="590" y="750"/>
                    </a:lnTo>
                    <a:lnTo>
                      <a:pt x="590" y="752"/>
                    </a:lnTo>
                    <a:lnTo>
                      <a:pt x="588" y="754"/>
                    </a:lnTo>
                    <a:lnTo>
                      <a:pt x="586" y="756"/>
                    </a:lnTo>
                    <a:lnTo>
                      <a:pt x="585" y="756"/>
                    </a:lnTo>
                    <a:lnTo>
                      <a:pt x="583" y="758"/>
                    </a:lnTo>
                    <a:lnTo>
                      <a:pt x="581" y="761"/>
                    </a:lnTo>
                    <a:lnTo>
                      <a:pt x="581" y="766"/>
                    </a:lnTo>
                    <a:lnTo>
                      <a:pt x="581" y="770"/>
                    </a:lnTo>
                    <a:lnTo>
                      <a:pt x="579" y="773"/>
                    </a:lnTo>
                    <a:lnTo>
                      <a:pt x="579" y="775"/>
                    </a:lnTo>
                    <a:lnTo>
                      <a:pt x="577" y="775"/>
                    </a:lnTo>
                    <a:lnTo>
                      <a:pt x="576" y="775"/>
                    </a:lnTo>
                    <a:lnTo>
                      <a:pt x="574" y="777"/>
                    </a:lnTo>
                    <a:lnTo>
                      <a:pt x="570" y="777"/>
                    </a:lnTo>
                    <a:lnTo>
                      <a:pt x="569" y="779"/>
                    </a:lnTo>
                    <a:lnTo>
                      <a:pt x="567" y="779"/>
                    </a:lnTo>
                    <a:lnTo>
                      <a:pt x="565" y="781"/>
                    </a:lnTo>
                    <a:lnTo>
                      <a:pt x="561" y="781"/>
                    </a:lnTo>
                    <a:lnTo>
                      <a:pt x="560" y="779"/>
                    </a:lnTo>
                    <a:lnTo>
                      <a:pt x="556" y="775"/>
                    </a:lnTo>
                    <a:lnTo>
                      <a:pt x="554" y="773"/>
                    </a:lnTo>
                    <a:lnTo>
                      <a:pt x="551" y="772"/>
                    </a:lnTo>
                    <a:lnTo>
                      <a:pt x="549" y="772"/>
                    </a:lnTo>
                    <a:lnTo>
                      <a:pt x="547" y="772"/>
                    </a:lnTo>
                    <a:lnTo>
                      <a:pt x="545" y="772"/>
                    </a:lnTo>
                    <a:lnTo>
                      <a:pt x="545" y="770"/>
                    </a:lnTo>
                    <a:lnTo>
                      <a:pt x="544" y="768"/>
                    </a:lnTo>
                    <a:lnTo>
                      <a:pt x="544" y="765"/>
                    </a:lnTo>
                    <a:lnTo>
                      <a:pt x="544" y="763"/>
                    </a:lnTo>
                    <a:lnTo>
                      <a:pt x="540" y="763"/>
                    </a:lnTo>
                    <a:lnTo>
                      <a:pt x="538" y="761"/>
                    </a:lnTo>
                    <a:lnTo>
                      <a:pt x="537" y="759"/>
                    </a:lnTo>
                    <a:lnTo>
                      <a:pt x="535" y="759"/>
                    </a:lnTo>
                    <a:lnTo>
                      <a:pt x="531" y="761"/>
                    </a:lnTo>
                    <a:lnTo>
                      <a:pt x="528" y="763"/>
                    </a:lnTo>
                    <a:lnTo>
                      <a:pt x="524" y="765"/>
                    </a:lnTo>
                    <a:lnTo>
                      <a:pt x="522" y="765"/>
                    </a:lnTo>
                    <a:lnTo>
                      <a:pt x="521" y="765"/>
                    </a:lnTo>
                    <a:lnTo>
                      <a:pt x="517" y="763"/>
                    </a:lnTo>
                    <a:lnTo>
                      <a:pt x="515" y="761"/>
                    </a:lnTo>
                    <a:lnTo>
                      <a:pt x="514" y="759"/>
                    </a:lnTo>
                    <a:lnTo>
                      <a:pt x="510" y="758"/>
                    </a:lnTo>
                    <a:lnTo>
                      <a:pt x="508" y="756"/>
                    </a:lnTo>
                    <a:lnTo>
                      <a:pt x="506" y="756"/>
                    </a:lnTo>
                    <a:lnTo>
                      <a:pt x="505" y="756"/>
                    </a:lnTo>
                    <a:lnTo>
                      <a:pt x="505" y="766"/>
                    </a:lnTo>
                    <a:lnTo>
                      <a:pt x="505" y="768"/>
                    </a:lnTo>
                    <a:lnTo>
                      <a:pt x="506" y="770"/>
                    </a:lnTo>
                    <a:lnTo>
                      <a:pt x="508" y="772"/>
                    </a:lnTo>
                    <a:lnTo>
                      <a:pt x="510" y="772"/>
                    </a:lnTo>
                    <a:lnTo>
                      <a:pt x="512" y="773"/>
                    </a:lnTo>
                    <a:lnTo>
                      <a:pt x="514" y="775"/>
                    </a:lnTo>
                    <a:lnTo>
                      <a:pt x="514" y="777"/>
                    </a:lnTo>
                    <a:lnTo>
                      <a:pt x="514" y="779"/>
                    </a:lnTo>
                    <a:lnTo>
                      <a:pt x="515" y="782"/>
                    </a:lnTo>
                    <a:lnTo>
                      <a:pt x="515" y="786"/>
                    </a:lnTo>
                    <a:lnTo>
                      <a:pt x="514" y="789"/>
                    </a:lnTo>
                    <a:lnTo>
                      <a:pt x="512" y="793"/>
                    </a:lnTo>
                    <a:lnTo>
                      <a:pt x="510" y="797"/>
                    </a:lnTo>
                    <a:lnTo>
                      <a:pt x="508" y="798"/>
                    </a:lnTo>
                    <a:lnTo>
                      <a:pt x="506" y="800"/>
                    </a:lnTo>
                    <a:lnTo>
                      <a:pt x="505" y="804"/>
                    </a:lnTo>
                    <a:lnTo>
                      <a:pt x="501" y="805"/>
                    </a:lnTo>
                    <a:lnTo>
                      <a:pt x="498" y="805"/>
                    </a:lnTo>
                    <a:lnTo>
                      <a:pt x="496" y="807"/>
                    </a:lnTo>
                    <a:lnTo>
                      <a:pt x="492" y="807"/>
                    </a:lnTo>
                    <a:lnTo>
                      <a:pt x="490" y="805"/>
                    </a:lnTo>
                    <a:lnTo>
                      <a:pt x="489" y="804"/>
                    </a:lnTo>
                    <a:lnTo>
                      <a:pt x="485" y="802"/>
                    </a:lnTo>
                    <a:lnTo>
                      <a:pt x="483" y="800"/>
                    </a:lnTo>
                    <a:lnTo>
                      <a:pt x="482" y="802"/>
                    </a:lnTo>
                    <a:lnTo>
                      <a:pt x="482" y="804"/>
                    </a:lnTo>
                    <a:lnTo>
                      <a:pt x="480" y="805"/>
                    </a:lnTo>
                    <a:lnTo>
                      <a:pt x="480" y="807"/>
                    </a:lnTo>
                    <a:lnTo>
                      <a:pt x="480" y="809"/>
                    </a:lnTo>
                    <a:lnTo>
                      <a:pt x="478" y="809"/>
                    </a:lnTo>
                    <a:lnTo>
                      <a:pt x="476" y="807"/>
                    </a:lnTo>
                    <a:lnTo>
                      <a:pt x="474" y="805"/>
                    </a:lnTo>
                    <a:lnTo>
                      <a:pt x="473" y="804"/>
                    </a:lnTo>
                    <a:lnTo>
                      <a:pt x="471" y="802"/>
                    </a:lnTo>
                    <a:lnTo>
                      <a:pt x="471" y="800"/>
                    </a:lnTo>
                    <a:lnTo>
                      <a:pt x="469" y="798"/>
                    </a:lnTo>
                    <a:lnTo>
                      <a:pt x="467" y="798"/>
                    </a:lnTo>
                    <a:lnTo>
                      <a:pt x="466" y="800"/>
                    </a:lnTo>
                    <a:lnTo>
                      <a:pt x="460" y="805"/>
                    </a:lnTo>
                    <a:lnTo>
                      <a:pt x="458" y="809"/>
                    </a:lnTo>
                    <a:lnTo>
                      <a:pt x="457" y="813"/>
                    </a:lnTo>
                    <a:lnTo>
                      <a:pt x="455" y="814"/>
                    </a:lnTo>
                    <a:lnTo>
                      <a:pt x="455" y="816"/>
                    </a:lnTo>
                    <a:lnTo>
                      <a:pt x="453" y="816"/>
                    </a:lnTo>
                    <a:lnTo>
                      <a:pt x="451" y="818"/>
                    </a:lnTo>
                    <a:lnTo>
                      <a:pt x="450" y="820"/>
                    </a:lnTo>
                    <a:lnTo>
                      <a:pt x="450" y="823"/>
                    </a:lnTo>
                    <a:lnTo>
                      <a:pt x="450" y="827"/>
                    </a:lnTo>
                    <a:lnTo>
                      <a:pt x="450" y="830"/>
                    </a:lnTo>
                    <a:lnTo>
                      <a:pt x="450" y="832"/>
                    </a:lnTo>
                    <a:lnTo>
                      <a:pt x="448" y="832"/>
                    </a:lnTo>
                    <a:lnTo>
                      <a:pt x="446" y="834"/>
                    </a:lnTo>
                    <a:lnTo>
                      <a:pt x="444" y="836"/>
                    </a:lnTo>
                    <a:lnTo>
                      <a:pt x="442" y="837"/>
                    </a:lnTo>
                    <a:lnTo>
                      <a:pt x="441" y="837"/>
                    </a:lnTo>
                    <a:lnTo>
                      <a:pt x="439" y="837"/>
                    </a:lnTo>
                    <a:lnTo>
                      <a:pt x="439" y="839"/>
                    </a:lnTo>
                    <a:lnTo>
                      <a:pt x="435" y="843"/>
                    </a:lnTo>
                    <a:lnTo>
                      <a:pt x="435" y="846"/>
                    </a:lnTo>
                    <a:lnTo>
                      <a:pt x="435" y="850"/>
                    </a:lnTo>
                    <a:lnTo>
                      <a:pt x="435" y="852"/>
                    </a:lnTo>
                    <a:lnTo>
                      <a:pt x="437" y="853"/>
                    </a:lnTo>
                    <a:lnTo>
                      <a:pt x="439" y="855"/>
                    </a:lnTo>
                    <a:lnTo>
                      <a:pt x="441" y="855"/>
                    </a:lnTo>
                    <a:lnTo>
                      <a:pt x="442" y="855"/>
                    </a:lnTo>
                    <a:lnTo>
                      <a:pt x="446" y="855"/>
                    </a:lnTo>
                    <a:lnTo>
                      <a:pt x="446" y="857"/>
                    </a:lnTo>
                    <a:lnTo>
                      <a:pt x="446" y="859"/>
                    </a:lnTo>
                    <a:lnTo>
                      <a:pt x="446" y="860"/>
                    </a:lnTo>
                    <a:lnTo>
                      <a:pt x="446" y="862"/>
                    </a:lnTo>
                    <a:lnTo>
                      <a:pt x="448" y="862"/>
                    </a:lnTo>
                    <a:lnTo>
                      <a:pt x="448" y="864"/>
                    </a:lnTo>
                    <a:lnTo>
                      <a:pt x="448" y="866"/>
                    </a:lnTo>
                    <a:lnTo>
                      <a:pt x="446" y="866"/>
                    </a:lnTo>
                    <a:lnTo>
                      <a:pt x="442" y="866"/>
                    </a:lnTo>
                    <a:lnTo>
                      <a:pt x="439" y="866"/>
                    </a:lnTo>
                    <a:lnTo>
                      <a:pt x="437" y="866"/>
                    </a:lnTo>
                    <a:lnTo>
                      <a:pt x="435" y="866"/>
                    </a:lnTo>
                    <a:lnTo>
                      <a:pt x="435" y="868"/>
                    </a:lnTo>
                    <a:lnTo>
                      <a:pt x="437" y="869"/>
                    </a:lnTo>
                    <a:lnTo>
                      <a:pt x="437" y="871"/>
                    </a:lnTo>
                    <a:lnTo>
                      <a:pt x="435" y="871"/>
                    </a:lnTo>
                    <a:lnTo>
                      <a:pt x="432" y="871"/>
                    </a:lnTo>
                    <a:lnTo>
                      <a:pt x="428" y="869"/>
                    </a:lnTo>
                    <a:lnTo>
                      <a:pt x="427" y="868"/>
                    </a:lnTo>
                    <a:lnTo>
                      <a:pt x="423" y="866"/>
                    </a:lnTo>
                    <a:lnTo>
                      <a:pt x="421" y="864"/>
                    </a:lnTo>
                    <a:lnTo>
                      <a:pt x="416" y="864"/>
                    </a:lnTo>
                    <a:lnTo>
                      <a:pt x="416" y="866"/>
                    </a:lnTo>
                    <a:lnTo>
                      <a:pt x="416" y="868"/>
                    </a:lnTo>
                    <a:lnTo>
                      <a:pt x="416" y="871"/>
                    </a:lnTo>
                    <a:lnTo>
                      <a:pt x="418" y="871"/>
                    </a:lnTo>
                    <a:lnTo>
                      <a:pt x="419" y="871"/>
                    </a:lnTo>
                    <a:lnTo>
                      <a:pt x="421" y="873"/>
                    </a:lnTo>
                    <a:lnTo>
                      <a:pt x="423" y="873"/>
                    </a:lnTo>
                    <a:lnTo>
                      <a:pt x="423" y="875"/>
                    </a:lnTo>
                    <a:lnTo>
                      <a:pt x="423" y="878"/>
                    </a:lnTo>
                    <a:lnTo>
                      <a:pt x="421" y="880"/>
                    </a:lnTo>
                    <a:lnTo>
                      <a:pt x="419" y="882"/>
                    </a:lnTo>
                    <a:lnTo>
                      <a:pt x="419" y="884"/>
                    </a:lnTo>
                    <a:lnTo>
                      <a:pt x="418" y="884"/>
                    </a:lnTo>
                    <a:lnTo>
                      <a:pt x="414" y="884"/>
                    </a:lnTo>
                    <a:lnTo>
                      <a:pt x="412" y="884"/>
                    </a:lnTo>
                    <a:lnTo>
                      <a:pt x="411" y="880"/>
                    </a:lnTo>
                    <a:lnTo>
                      <a:pt x="409" y="876"/>
                    </a:lnTo>
                    <a:lnTo>
                      <a:pt x="407" y="873"/>
                    </a:lnTo>
                    <a:lnTo>
                      <a:pt x="405" y="871"/>
                    </a:lnTo>
                    <a:lnTo>
                      <a:pt x="403" y="869"/>
                    </a:lnTo>
                    <a:lnTo>
                      <a:pt x="400" y="869"/>
                    </a:lnTo>
                    <a:lnTo>
                      <a:pt x="400" y="868"/>
                    </a:lnTo>
                    <a:lnTo>
                      <a:pt x="398" y="868"/>
                    </a:lnTo>
                    <a:lnTo>
                      <a:pt x="396" y="868"/>
                    </a:lnTo>
                    <a:lnTo>
                      <a:pt x="393" y="868"/>
                    </a:lnTo>
                    <a:lnTo>
                      <a:pt x="391" y="869"/>
                    </a:lnTo>
                    <a:lnTo>
                      <a:pt x="387" y="871"/>
                    </a:lnTo>
                    <a:lnTo>
                      <a:pt x="386" y="873"/>
                    </a:lnTo>
                    <a:lnTo>
                      <a:pt x="382" y="876"/>
                    </a:lnTo>
                    <a:lnTo>
                      <a:pt x="377" y="878"/>
                    </a:lnTo>
                    <a:lnTo>
                      <a:pt x="373" y="878"/>
                    </a:lnTo>
                    <a:lnTo>
                      <a:pt x="370" y="878"/>
                    </a:lnTo>
                    <a:lnTo>
                      <a:pt x="370" y="880"/>
                    </a:lnTo>
                    <a:lnTo>
                      <a:pt x="368" y="880"/>
                    </a:lnTo>
                    <a:lnTo>
                      <a:pt x="366" y="880"/>
                    </a:lnTo>
                    <a:lnTo>
                      <a:pt x="364" y="878"/>
                    </a:lnTo>
                    <a:lnTo>
                      <a:pt x="361" y="873"/>
                    </a:lnTo>
                    <a:lnTo>
                      <a:pt x="361" y="869"/>
                    </a:lnTo>
                    <a:lnTo>
                      <a:pt x="359" y="868"/>
                    </a:lnTo>
                    <a:lnTo>
                      <a:pt x="359" y="866"/>
                    </a:lnTo>
                    <a:lnTo>
                      <a:pt x="359" y="864"/>
                    </a:lnTo>
                    <a:lnTo>
                      <a:pt x="357" y="862"/>
                    </a:lnTo>
                    <a:lnTo>
                      <a:pt x="355" y="862"/>
                    </a:lnTo>
                    <a:lnTo>
                      <a:pt x="354" y="862"/>
                    </a:lnTo>
                    <a:lnTo>
                      <a:pt x="352" y="860"/>
                    </a:lnTo>
                    <a:lnTo>
                      <a:pt x="352" y="859"/>
                    </a:lnTo>
                    <a:lnTo>
                      <a:pt x="352" y="857"/>
                    </a:lnTo>
                    <a:lnTo>
                      <a:pt x="352" y="853"/>
                    </a:lnTo>
                    <a:lnTo>
                      <a:pt x="354" y="852"/>
                    </a:lnTo>
                    <a:lnTo>
                      <a:pt x="352" y="850"/>
                    </a:lnTo>
                    <a:lnTo>
                      <a:pt x="352" y="848"/>
                    </a:lnTo>
                    <a:lnTo>
                      <a:pt x="350" y="848"/>
                    </a:lnTo>
                    <a:lnTo>
                      <a:pt x="348" y="850"/>
                    </a:lnTo>
                    <a:lnTo>
                      <a:pt x="347" y="852"/>
                    </a:lnTo>
                    <a:lnTo>
                      <a:pt x="345" y="853"/>
                    </a:lnTo>
                    <a:lnTo>
                      <a:pt x="345" y="857"/>
                    </a:lnTo>
                    <a:lnTo>
                      <a:pt x="343" y="857"/>
                    </a:lnTo>
                    <a:lnTo>
                      <a:pt x="339" y="857"/>
                    </a:lnTo>
                    <a:lnTo>
                      <a:pt x="336" y="857"/>
                    </a:lnTo>
                    <a:lnTo>
                      <a:pt x="332" y="859"/>
                    </a:lnTo>
                    <a:lnTo>
                      <a:pt x="331" y="860"/>
                    </a:lnTo>
                    <a:lnTo>
                      <a:pt x="329" y="862"/>
                    </a:lnTo>
                    <a:lnTo>
                      <a:pt x="327" y="864"/>
                    </a:lnTo>
                    <a:lnTo>
                      <a:pt x="325" y="864"/>
                    </a:lnTo>
                    <a:lnTo>
                      <a:pt x="322" y="864"/>
                    </a:lnTo>
                    <a:lnTo>
                      <a:pt x="320" y="862"/>
                    </a:lnTo>
                    <a:lnTo>
                      <a:pt x="316" y="864"/>
                    </a:lnTo>
                    <a:lnTo>
                      <a:pt x="313" y="864"/>
                    </a:lnTo>
                    <a:lnTo>
                      <a:pt x="311" y="866"/>
                    </a:lnTo>
                    <a:lnTo>
                      <a:pt x="311" y="869"/>
                    </a:lnTo>
                    <a:lnTo>
                      <a:pt x="309" y="873"/>
                    </a:lnTo>
                    <a:lnTo>
                      <a:pt x="309" y="875"/>
                    </a:lnTo>
                    <a:lnTo>
                      <a:pt x="308" y="878"/>
                    </a:lnTo>
                    <a:lnTo>
                      <a:pt x="308" y="882"/>
                    </a:lnTo>
                    <a:lnTo>
                      <a:pt x="308" y="884"/>
                    </a:lnTo>
                    <a:lnTo>
                      <a:pt x="308" y="885"/>
                    </a:lnTo>
                    <a:lnTo>
                      <a:pt x="308" y="887"/>
                    </a:lnTo>
                    <a:lnTo>
                      <a:pt x="306" y="892"/>
                    </a:lnTo>
                    <a:lnTo>
                      <a:pt x="306" y="894"/>
                    </a:lnTo>
                    <a:lnTo>
                      <a:pt x="308" y="898"/>
                    </a:lnTo>
                    <a:lnTo>
                      <a:pt x="308" y="899"/>
                    </a:lnTo>
                    <a:lnTo>
                      <a:pt x="308" y="903"/>
                    </a:lnTo>
                    <a:lnTo>
                      <a:pt x="306" y="905"/>
                    </a:lnTo>
                    <a:lnTo>
                      <a:pt x="304" y="908"/>
                    </a:lnTo>
                    <a:lnTo>
                      <a:pt x="304" y="912"/>
                    </a:lnTo>
                    <a:lnTo>
                      <a:pt x="302" y="914"/>
                    </a:lnTo>
                    <a:lnTo>
                      <a:pt x="302" y="915"/>
                    </a:lnTo>
                    <a:lnTo>
                      <a:pt x="304" y="917"/>
                    </a:lnTo>
                    <a:lnTo>
                      <a:pt x="304" y="919"/>
                    </a:lnTo>
                    <a:lnTo>
                      <a:pt x="302" y="921"/>
                    </a:lnTo>
                    <a:lnTo>
                      <a:pt x="300" y="924"/>
                    </a:lnTo>
                    <a:lnTo>
                      <a:pt x="299" y="926"/>
                    </a:lnTo>
                    <a:lnTo>
                      <a:pt x="299" y="930"/>
                    </a:lnTo>
                    <a:lnTo>
                      <a:pt x="297" y="931"/>
                    </a:lnTo>
                    <a:lnTo>
                      <a:pt x="297" y="933"/>
                    </a:lnTo>
                    <a:lnTo>
                      <a:pt x="295" y="933"/>
                    </a:lnTo>
                    <a:lnTo>
                      <a:pt x="290" y="933"/>
                    </a:lnTo>
                    <a:lnTo>
                      <a:pt x="288" y="933"/>
                    </a:lnTo>
                    <a:lnTo>
                      <a:pt x="286" y="933"/>
                    </a:lnTo>
                    <a:lnTo>
                      <a:pt x="286" y="935"/>
                    </a:lnTo>
                    <a:lnTo>
                      <a:pt x="284" y="937"/>
                    </a:lnTo>
                    <a:lnTo>
                      <a:pt x="283" y="937"/>
                    </a:lnTo>
                    <a:lnTo>
                      <a:pt x="281" y="935"/>
                    </a:lnTo>
                    <a:lnTo>
                      <a:pt x="279" y="933"/>
                    </a:lnTo>
                    <a:lnTo>
                      <a:pt x="277" y="933"/>
                    </a:lnTo>
                    <a:lnTo>
                      <a:pt x="276" y="935"/>
                    </a:lnTo>
                    <a:lnTo>
                      <a:pt x="274" y="935"/>
                    </a:lnTo>
                    <a:lnTo>
                      <a:pt x="270" y="933"/>
                    </a:lnTo>
                    <a:lnTo>
                      <a:pt x="267" y="933"/>
                    </a:lnTo>
                    <a:lnTo>
                      <a:pt x="265" y="931"/>
                    </a:lnTo>
                    <a:lnTo>
                      <a:pt x="265" y="930"/>
                    </a:lnTo>
                    <a:lnTo>
                      <a:pt x="265" y="928"/>
                    </a:lnTo>
                    <a:lnTo>
                      <a:pt x="263" y="926"/>
                    </a:lnTo>
                    <a:lnTo>
                      <a:pt x="263" y="923"/>
                    </a:lnTo>
                    <a:lnTo>
                      <a:pt x="261" y="921"/>
                    </a:lnTo>
                    <a:lnTo>
                      <a:pt x="260" y="921"/>
                    </a:lnTo>
                    <a:lnTo>
                      <a:pt x="256" y="919"/>
                    </a:lnTo>
                    <a:lnTo>
                      <a:pt x="254" y="921"/>
                    </a:lnTo>
                    <a:lnTo>
                      <a:pt x="252" y="921"/>
                    </a:lnTo>
                    <a:lnTo>
                      <a:pt x="251" y="921"/>
                    </a:lnTo>
                    <a:lnTo>
                      <a:pt x="249" y="921"/>
                    </a:lnTo>
                    <a:lnTo>
                      <a:pt x="247" y="921"/>
                    </a:lnTo>
                    <a:lnTo>
                      <a:pt x="247" y="919"/>
                    </a:lnTo>
                    <a:lnTo>
                      <a:pt x="247" y="915"/>
                    </a:lnTo>
                    <a:lnTo>
                      <a:pt x="247" y="914"/>
                    </a:lnTo>
                    <a:lnTo>
                      <a:pt x="247" y="912"/>
                    </a:lnTo>
                    <a:lnTo>
                      <a:pt x="245" y="912"/>
                    </a:lnTo>
                    <a:lnTo>
                      <a:pt x="244" y="912"/>
                    </a:lnTo>
                    <a:lnTo>
                      <a:pt x="244" y="910"/>
                    </a:lnTo>
                    <a:lnTo>
                      <a:pt x="242" y="908"/>
                    </a:lnTo>
                    <a:lnTo>
                      <a:pt x="240" y="907"/>
                    </a:lnTo>
                    <a:lnTo>
                      <a:pt x="238" y="903"/>
                    </a:lnTo>
                    <a:lnTo>
                      <a:pt x="237" y="903"/>
                    </a:lnTo>
                    <a:lnTo>
                      <a:pt x="235" y="903"/>
                    </a:lnTo>
                    <a:lnTo>
                      <a:pt x="231" y="901"/>
                    </a:lnTo>
                    <a:lnTo>
                      <a:pt x="228" y="901"/>
                    </a:lnTo>
                    <a:lnTo>
                      <a:pt x="222" y="901"/>
                    </a:lnTo>
                    <a:lnTo>
                      <a:pt x="221" y="901"/>
                    </a:lnTo>
                    <a:lnTo>
                      <a:pt x="219" y="903"/>
                    </a:lnTo>
                    <a:lnTo>
                      <a:pt x="217" y="903"/>
                    </a:lnTo>
                    <a:lnTo>
                      <a:pt x="213" y="903"/>
                    </a:lnTo>
                    <a:lnTo>
                      <a:pt x="210" y="905"/>
                    </a:lnTo>
                    <a:lnTo>
                      <a:pt x="208" y="905"/>
                    </a:lnTo>
                    <a:lnTo>
                      <a:pt x="208" y="907"/>
                    </a:lnTo>
                    <a:lnTo>
                      <a:pt x="206" y="908"/>
                    </a:lnTo>
                    <a:lnTo>
                      <a:pt x="205" y="908"/>
                    </a:lnTo>
                    <a:lnTo>
                      <a:pt x="201" y="908"/>
                    </a:lnTo>
                    <a:lnTo>
                      <a:pt x="199" y="908"/>
                    </a:lnTo>
                    <a:lnTo>
                      <a:pt x="196" y="908"/>
                    </a:lnTo>
                    <a:lnTo>
                      <a:pt x="194" y="908"/>
                    </a:lnTo>
                    <a:lnTo>
                      <a:pt x="190" y="910"/>
                    </a:lnTo>
                    <a:lnTo>
                      <a:pt x="189" y="910"/>
                    </a:lnTo>
                    <a:lnTo>
                      <a:pt x="185" y="910"/>
                    </a:lnTo>
                    <a:lnTo>
                      <a:pt x="183" y="910"/>
                    </a:lnTo>
                    <a:lnTo>
                      <a:pt x="181" y="910"/>
                    </a:lnTo>
                    <a:lnTo>
                      <a:pt x="180" y="908"/>
                    </a:lnTo>
                    <a:lnTo>
                      <a:pt x="180" y="907"/>
                    </a:lnTo>
                    <a:lnTo>
                      <a:pt x="178" y="905"/>
                    </a:lnTo>
                    <a:lnTo>
                      <a:pt x="178" y="903"/>
                    </a:lnTo>
                    <a:lnTo>
                      <a:pt x="176" y="903"/>
                    </a:lnTo>
                    <a:lnTo>
                      <a:pt x="174" y="903"/>
                    </a:lnTo>
                    <a:lnTo>
                      <a:pt x="173" y="903"/>
                    </a:lnTo>
                    <a:lnTo>
                      <a:pt x="171" y="903"/>
                    </a:lnTo>
                    <a:lnTo>
                      <a:pt x="171" y="901"/>
                    </a:lnTo>
                    <a:lnTo>
                      <a:pt x="167" y="901"/>
                    </a:lnTo>
                    <a:lnTo>
                      <a:pt x="165" y="899"/>
                    </a:lnTo>
                    <a:lnTo>
                      <a:pt x="164" y="899"/>
                    </a:lnTo>
                    <a:lnTo>
                      <a:pt x="162" y="899"/>
                    </a:lnTo>
                    <a:lnTo>
                      <a:pt x="162" y="901"/>
                    </a:lnTo>
                    <a:lnTo>
                      <a:pt x="160" y="901"/>
                    </a:lnTo>
                    <a:lnTo>
                      <a:pt x="160" y="903"/>
                    </a:lnTo>
                    <a:lnTo>
                      <a:pt x="160" y="905"/>
                    </a:lnTo>
                    <a:lnTo>
                      <a:pt x="160" y="907"/>
                    </a:lnTo>
                    <a:lnTo>
                      <a:pt x="158" y="907"/>
                    </a:lnTo>
                    <a:lnTo>
                      <a:pt x="157" y="907"/>
                    </a:lnTo>
                    <a:lnTo>
                      <a:pt x="155" y="908"/>
                    </a:lnTo>
                    <a:lnTo>
                      <a:pt x="155" y="910"/>
                    </a:lnTo>
                    <a:lnTo>
                      <a:pt x="155" y="912"/>
                    </a:lnTo>
                    <a:lnTo>
                      <a:pt x="153" y="914"/>
                    </a:lnTo>
                    <a:lnTo>
                      <a:pt x="153" y="915"/>
                    </a:lnTo>
                    <a:lnTo>
                      <a:pt x="151" y="915"/>
                    </a:lnTo>
                    <a:lnTo>
                      <a:pt x="149" y="914"/>
                    </a:lnTo>
                    <a:lnTo>
                      <a:pt x="148" y="914"/>
                    </a:lnTo>
                    <a:lnTo>
                      <a:pt x="146" y="912"/>
                    </a:lnTo>
                    <a:lnTo>
                      <a:pt x="144" y="914"/>
                    </a:lnTo>
                    <a:lnTo>
                      <a:pt x="142" y="914"/>
                    </a:lnTo>
                    <a:lnTo>
                      <a:pt x="141" y="915"/>
                    </a:lnTo>
                    <a:lnTo>
                      <a:pt x="137" y="915"/>
                    </a:lnTo>
                    <a:lnTo>
                      <a:pt x="135" y="915"/>
                    </a:lnTo>
                    <a:lnTo>
                      <a:pt x="132" y="915"/>
                    </a:lnTo>
                    <a:lnTo>
                      <a:pt x="130" y="915"/>
                    </a:lnTo>
                    <a:lnTo>
                      <a:pt x="130" y="914"/>
                    </a:lnTo>
                    <a:lnTo>
                      <a:pt x="130" y="912"/>
                    </a:lnTo>
                    <a:lnTo>
                      <a:pt x="128" y="910"/>
                    </a:lnTo>
                    <a:lnTo>
                      <a:pt x="128" y="907"/>
                    </a:lnTo>
                    <a:lnTo>
                      <a:pt x="126" y="905"/>
                    </a:lnTo>
                    <a:lnTo>
                      <a:pt x="125" y="905"/>
                    </a:lnTo>
                    <a:lnTo>
                      <a:pt x="123" y="903"/>
                    </a:lnTo>
                    <a:lnTo>
                      <a:pt x="121" y="901"/>
                    </a:lnTo>
                    <a:lnTo>
                      <a:pt x="121" y="899"/>
                    </a:lnTo>
                    <a:lnTo>
                      <a:pt x="121" y="898"/>
                    </a:lnTo>
                    <a:lnTo>
                      <a:pt x="121" y="896"/>
                    </a:lnTo>
                    <a:lnTo>
                      <a:pt x="121" y="891"/>
                    </a:lnTo>
                    <a:lnTo>
                      <a:pt x="119" y="889"/>
                    </a:lnTo>
                    <a:lnTo>
                      <a:pt x="118" y="885"/>
                    </a:lnTo>
                    <a:lnTo>
                      <a:pt x="116" y="885"/>
                    </a:lnTo>
                    <a:lnTo>
                      <a:pt x="114" y="885"/>
                    </a:lnTo>
                    <a:lnTo>
                      <a:pt x="112" y="885"/>
                    </a:lnTo>
                    <a:lnTo>
                      <a:pt x="112" y="887"/>
                    </a:lnTo>
                    <a:lnTo>
                      <a:pt x="110" y="889"/>
                    </a:lnTo>
                    <a:lnTo>
                      <a:pt x="109" y="889"/>
                    </a:lnTo>
                    <a:lnTo>
                      <a:pt x="107" y="891"/>
                    </a:lnTo>
                    <a:lnTo>
                      <a:pt x="105" y="892"/>
                    </a:lnTo>
                    <a:lnTo>
                      <a:pt x="105" y="894"/>
                    </a:lnTo>
                    <a:lnTo>
                      <a:pt x="105" y="896"/>
                    </a:lnTo>
                    <a:lnTo>
                      <a:pt x="107" y="896"/>
                    </a:lnTo>
                    <a:lnTo>
                      <a:pt x="105" y="898"/>
                    </a:lnTo>
                    <a:lnTo>
                      <a:pt x="105" y="899"/>
                    </a:lnTo>
                    <a:lnTo>
                      <a:pt x="103" y="899"/>
                    </a:lnTo>
                    <a:lnTo>
                      <a:pt x="103" y="898"/>
                    </a:lnTo>
                    <a:lnTo>
                      <a:pt x="103" y="896"/>
                    </a:lnTo>
                    <a:lnTo>
                      <a:pt x="103" y="894"/>
                    </a:lnTo>
                    <a:lnTo>
                      <a:pt x="103" y="891"/>
                    </a:lnTo>
                    <a:lnTo>
                      <a:pt x="103" y="889"/>
                    </a:lnTo>
                    <a:lnTo>
                      <a:pt x="103" y="887"/>
                    </a:lnTo>
                    <a:lnTo>
                      <a:pt x="103" y="885"/>
                    </a:lnTo>
                    <a:lnTo>
                      <a:pt x="102" y="884"/>
                    </a:lnTo>
                    <a:lnTo>
                      <a:pt x="100" y="882"/>
                    </a:lnTo>
                    <a:lnTo>
                      <a:pt x="100" y="880"/>
                    </a:lnTo>
                    <a:lnTo>
                      <a:pt x="100" y="878"/>
                    </a:lnTo>
                    <a:lnTo>
                      <a:pt x="100" y="876"/>
                    </a:lnTo>
                    <a:lnTo>
                      <a:pt x="100" y="873"/>
                    </a:lnTo>
                    <a:lnTo>
                      <a:pt x="98" y="871"/>
                    </a:lnTo>
                    <a:lnTo>
                      <a:pt x="98" y="869"/>
                    </a:lnTo>
                    <a:lnTo>
                      <a:pt x="96" y="869"/>
                    </a:lnTo>
                    <a:lnTo>
                      <a:pt x="94" y="868"/>
                    </a:lnTo>
                    <a:lnTo>
                      <a:pt x="91" y="866"/>
                    </a:lnTo>
                    <a:lnTo>
                      <a:pt x="91" y="864"/>
                    </a:lnTo>
                    <a:lnTo>
                      <a:pt x="91" y="862"/>
                    </a:lnTo>
                    <a:lnTo>
                      <a:pt x="91" y="860"/>
                    </a:lnTo>
                    <a:lnTo>
                      <a:pt x="91" y="859"/>
                    </a:lnTo>
                    <a:lnTo>
                      <a:pt x="91" y="857"/>
                    </a:lnTo>
                    <a:lnTo>
                      <a:pt x="89" y="855"/>
                    </a:lnTo>
                    <a:lnTo>
                      <a:pt x="89" y="853"/>
                    </a:lnTo>
                    <a:lnTo>
                      <a:pt x="87" y="853"/>
                    </a:lnTo>
                    <a:lnTo>
                      <a:pt x="86" y="848"/>
                    </a:lnTo>
                    <a:lnTo>
                      <a:pt x="84" y="846"/>
                    </a:lnTo>
                    <a:lnTo>
                      <a:pt x="84" y="843"/>
                    </a:lnTo>
                    <a:lnTo>
                      <a:pt x="80" y="841"/>
                    </a:lnTo>
                    <a:lnTo>
                      <a:pt x="77" y="839"/>
                    </a:lnTo>
                    <a:lnTo>
                      <a:pt x="75" y="837"/>
                    </a:lnTo>
                    <a:lnTo>
                      <a:pt x="75" y="836"/>
                    </a:lnTo>
                    <a:lnTo>
                      <a:pt x="75" y="834"/>
                    </a:lnTo>
                    <a:lnTo>
                      <a:pt x="75" y="832"/>
                    </a:lnTo>
                    <a:lnTo>
                      <a:pt x="75" y="830"/>
                    </a:lnTo>
                    <a:lnTo>
                      <a:pt x="75" y="827"/>
                    </a:lnTo>
                    <a:lnTo>
                      <a:pt x="73" y="825"/>
                    </a:lnTo>
                    <a:lnTo>
                      <a:pt x="73" y="823"/>
                    </a:lnTo>
                    <a:lnTo>
                      <a:pt x="71" y="821"/>
                    </a:lnTo>
                    <a:lnTo>
                      <a:pt x="71" y="820"/>
                    </a:lnTo>
                    <a:lnTo>
                      <a:pt x="71" y="818"/>
                    </a:lnTo>
                    <a:lnTo>
                      <a:pt x="71" y="816"/>
                    </a:lnTo>
                    <a:lnTo>
                      <a:pt x="70" y="814"/>
                    </a:lnTo>
                    <a:lnTo>
                      <a:pt x="70" y="813"/>
                    </a:lnTo>
                    <a:lnTo>
                      <a:pt x="68" y="811"/>
                    </a:lnTo>
                    <a:lnTo>
                      <a:pt x="68" y="809"/>
                    </a:lnTo>
                    <a:lnTo>
                      <a:pt x="68" y="805"/>
                    </a:lnTo>
                    <a:lnTo>
                      <a:pt x="68" y="802"/>
                    </a:lnTo>
                    <a:lnTo>
                      <a:pt x="68" y="798"/>
                    </a:lnTo>
                    <a:lnTo>
                      <a:pt x="68" y="797"/>
                    </a:lnTo>
                    <a:lnTo>
                      <a:pt x="66" y="797"/>
                    </a:lnTo>
                    <a:lnTo>
                      <a:pt x="66" y="795"/>
                    </a:lnTo>
                    <a:lnTo>
                      <a:pt x="66" y="793"/>
                    </a:lnTo>
                    <a:lnTo>
                      <a:pt x="68" y="789"/>
                    </a:lnTo>
                    <a:lnTo>
                      <a:pt x="68" y="788"/>
                    </a:lnTo>
                    <a:lnTo>
                      <a:pt x="70" y="786"/>
                    </a:lnTo>
                    <a:lnTo>
                      <a:pt x="70" y="784"/>
                    </a:lnTo>
                    <a:lnTo>
                      <a:pt x="68" y="782"/>
                    </a:lnTo>
                    <a:lnTo>
                      <a:pt x="66" y="782"/>
                    </a:lnTo>
                    <a:lnTo>
                      <a:pt x="64" y="781"/>
                    </a:lnTo>
                    <a:lnTo>
                      <a:pt x="64" y="779"/>
                    </a:lnTo>
                    <a:lnTo>
                      <a:pt x="64" y="777"/>
                    </a:lnTo>
                    <a:lnTo>
                      <a:pt x="64" y="775"/>
                    </a:lnTo>
                    <a:lnTo>
                      <a:pt x="64" y="772"/>
                    </a:lnTo>
                    <a:lnTo>
                      <a:pt x="64" y="768"/>
                    </a:lnTo>
                    <a:lnTo>
                      <a:pt x="64" y="766"/>
                    </a:lnTo>
                    <a:lnTo>
                      <a:pt x="64" y="765"/>
                    </a:lnTo>
                    <a:lnTo>
                      <a:pt x="62" y="763"/>
                    </a:lnTo>
                    <a:lnTo>
                      <a:pt x="61" y="761"/>
                    </a:lnTo>
                    <a:lnTo>
                      <a:pt x="61" y="759"/>
                    </a:lnTo>
                    <a:lnTo>
                      <a:pt x="61" y="758"/>
                    </a:lnTo>
                    <a:lnTo>
                      <a:pt x="64" y="756"/>
                    </a:lnTo>
                    <a:lnTo>
                      <a:pt x="66" y="756"/>
                    </a:lnTo>
                    <a:lnTo>
                      <a:pt x="70" y="756"/>
                    </a:lnTo>
                    <a:lnTo>
                      <a:pt x="73" y="756"/>
                    </a:lnTo>
                    <a:lnTo>
                      <a:pt x="75" y="754"/>
                    </a:lnTo>
                    <a:lnTo>
                      <a:pt x="77" y="754"/>
                    </a:lnTo>
                    <a:lnTo>
                      <a:pt x="77" y="752"/>
                    </a:lnTo>
                    <a:lnTo>
                      <a:pt x="78" y="750"/>
                    </a:lnTo>
                    <a:lnTo>
                      <a:pt x="78" y="749"/>
                    </a:lnTo>
                    <a:lnTo>
                      <a:pt x="80" y="745"/>
                    </a:lnTo>
                    <a:lnTo>
                      <a:pt x="82" y="745"/>
                    </a:lnTo>
                    <a:lnTo>
                      <a:pt x="84" y="743"/>
                    </a:lnTo>
                    <a:lnTo>
                      <a:pt x="86" y="742"/>
                    </a:lnTo>
                    <a:lnTo>
                      <a:pt x="87" y="740"/>
                    </a:lnTo>
                    <a:lnTo>
                      <a:pt x="87" y="738"/>
                    </a:lnTo>
                    <a:lnTo>
                      <a:pt x="89" y="736"/>
                    </a:lnTo>
                    <a:lnTo>
                      <a:pt x="93" y="736"/>
                    </a:lnTo>
                    <a:lnTo>
                      <a:pt x="96" y="734"/>
                    </a:lnTo>
                    <a:lnTo>
                      <a:pt x="100" y="733"/>
                    </a:lnTo>
                    <a:lnTo>
                      <a:pt x="100" y="731"/>
                    </a:lnTo>
                    <a:lnTo>
                      <a:pt x="98" y="731"/>
                    </a:lnTo>
                    <a:lnTo>
                      <a:pt x="96" y="729"/>
                    </a:lnTo>
                    <a:lnTo>
                      <a:pt x="93" y="729"/>
                    </a:lnTo>
                    <a:lnTo>
                      <a:pt x="91" y="727"/>
                    </a:lnTo>
                    <a:lnTo>
                      <a:pt x="89" y="727"/>
                    </a:lnTo>
                    <a:lnTo>
                      <a:pt x="89" y="726"/>
                    </a:lnTo>
                    <a:lnTo>
                      <a:pt x="87" y="724"/>
                    </a:lnTo>
                    <a:lnTo>
                      <a:pt x="86" y="722"/>
                    </a:lnTo>
                    <a:lnTo>
                      <a:pt x="84" y="720"/>
                    </a:lnTo>
                    <a:lnTo>
                      <a:pt x="82" y="718"/>
                    </a:lnTo>
                    <a:lnTo>
                      <a:pt x="80" y="717"/>
                    </a:lnTo>
                    <a:lnTo>
                      <a:pt x="80" y="715"/>
                    </a:lnTo>
                    <a:lnTo>
                      <a:pt x="80" y="711"/>
                    </a:lnTo>
                    <a:lnTo>
                      <a:pt x="80" y="710"/>
                    </a:lnTo>
                    <a:lnTo>
                      <a:pt x="80" y="708"/>
                    </a:lnTo>
                    <a:lnTo>
                      <a:pt x="80" y="706"/>
                    </a:lnTo>
                    <a:lnTo>
                      <a:pt x="78" y="704"/>
                    </a:lnTo>
                    <a:lnTo>
                      <a:pt x="75" y="704"/>
                    </a:lnTo>
                    <a:lnTo>
                      <a:pt x="73" y="704"/>
                    </a:lnTo>
                    <a:lnTo>
                      <a:pt x="71" y="704"/>
                    </a:lnTo>
                    <a:lnTo>
                      <a:pt x="70" y="703"/>
                    </a:lnTo>
                    <a:lnTo>
                      <a:pt x="68" y="703"/>
                    </a:lnTo>
                    <a:lnTo>
                      <a:pt x="68" y="701"/>
                    </a:lnTo>
                    <a:lnTo>
                      <a:pt x="68" y="699"/>
                    </a:lnTo>
                    <a:lnTo>
                      <a:pt x="66" y="697"/>
                    </a:lnTo>
                    <a:lnTo>
                      <a:pt x="64" y="695"/>
                    </a:lnTo>
                    <a:lnTo>
                      <a:pt x="62" y="694"/>
                    </a:lnTo>
                    <a:lnTo>
                      <a:pt x="62" y="692"/>
                    </a:lnTo>
                    <a:lnTo>
                      <a:pt x="62" y="690"/>
                    </a:lnTo>
                    <a:lnTo>
                      <a:pt x="64" y="687"/>
                    </a:lnTo>
                    <a:lnTo>
                      <a:pt x="64" y="685"/>
                    </a:lnTo>
                    <a:lnTo>
                      <a:pt x="66" y="681"/>
                    </a:lnTo>
                    <a:lnTo>
                      <a:pt x="66" y="679"/>
                    </a:lnTo>
                    <a:lnTo>
                      <a:pt x="66" y="678"/>
                    </a:lnTo>
                    <a:lnTo>
                      <a:pt x="66" y="676"/>
                    </a:lnTo>
                    <a:lnTo>
                      <a:pt x="68" y="674"/>
                    </a:lnTo>
                    <a:lnTo>
                      <a:pt x="71" y="674"/>
                    </a:lnTo>
                    <a:lnTo>
                      <a:pt x="73" y="672"/>
                    </a:lnTo>
                    <a:lnTo>
                      <a:pt x="78" y="672"/>
                    </a:lnTo>
                    <a:lnTo>
                      <a:pt x="84" y="674"/>
                    </a:lnTo>
                    <a:lnTo>
                      <a:pt x="87" y="674"/>
                    </a:lnTo>
                    <a:lnTo>
                      <a:pt x="89" y="674"/>
                    </a:lnTo>
                    <a:lnTo>
                      <a:pt x="93" y="676"/>
                    </a:lnTo>
                    <a:lnTo>
                      <a:pt x="94" y="676"/>
                    </a:lnTo>
                    <a:lnTo>
                      <a:pt x="96" y="674"/>
                    </a:lnTo>
                    <a:lnTo>
                      <a:pt x="100" y="674"/>
                    </a:lnTo>
                    <a:lnTo>
                      <a:pt x="102" y="674"/>
                    </a:lnTo>
                    <a:lnTo>
                      <a:pt x="103" y="674"/>
                    </a:lnTo>
                    <a:lnTo>
                      <a:pt x="107" y="674"/>
                    </a:lnTo>
                    <a:lnTo>
                      <a:pt x="110" y="674"/>
                    </a:lnTo>
                    <a:lnTo>
                      <a:pt x="112" y="672"/>
                    </a:lnTo>
                    <a:lnTo>
                      <a:pt x="114" y="671"/>
                    </a:lnTo>
                    <a:lnTo>
                      <a:pt x="114" y="669"/>
                    </a:lnTo>
                    <a:lnTo>
                      <a:pt x="114" y="667"/>
                    </a:lnTo>
                    <a:lnTo>
                      <a:pt x="114" y="665"/>
                    </a:lnTo>
                    <a:lnTo>
                      <a:pt x="112" y="663"/>
                    </a:lnTo>
                    <a:lnTo>
                      <a:pt x="110" y="660"/>
                    </a:lnTo>
                    <a:lnTo>
                      <a:pt x="110" y="658"/>
                    </a:lnTo>
                    <a:lnTo>
                      <a:pt x="110" y="655"/>
                    </a:lnTo>
                    <a:lnTo>
                      <a:pt x="107" y="651"/>
                    </a:lnTo>
                    <a:lnTo>
                      <a:pt x="105" y="649"/>
                    </a:lnTo>
                    <a:lnTo>
                      <a:pt x="103" y="649"/>
                    </a:lnTo>
                    <a:lnTo>
                      <a:pt x="102" y="649"/>
                    </a:lnTo>
                    <a:lnTo>
                      <a:pt x="100" y="649"/>
                    </a:lnTo>
                    <a:lnTo>
                      <a:pt x="98" y="647"/>
                    </a:lnTo>
                    <a:lnTo>
                      <a:pt x="96" y="646"/>
                    </a:lnTo>
                    <a:lnTo>
                      <a:pt x="94" y="644"/>
                    </a:lnTo>
                    <a:lnTo>
                      <a:pt x="93" y="644"/>
                    </a:lnTo>
                    <a:lnTo>
                      <a:pt x="91" y="642"/>
                    </a:lnTo>
                    <a:lnTo>
                      <a:pt x="89" y="640"/>
                    </a:lnTo>
                    <a:lnTo>
                      <a:pt x="87" y="639"/>
                    </a:lnTo>
                    <a:lnTo>
                      <a:pt x="86" y="639"/>
                    </a:lnTo>
                    <a:lnTo>
                      <a:pt x="84" y="637"/>
                    </a:lnTo>
                    <a:lnTo>
                      <a:pt x="82" y="637"/>
                    </a:lnTo>
                    <a:lnTo>
                      <a:pt x="80" y="633"/>
                    </a:lnTo>
                    <a:lnTo>
                      <a:pt x="80" y="632"/>
                    </a:lnTo>
                    <a:lnTo>
                      <a:pt x="77" y="632"/>
                    </a:lnTo>
                    <a:lnTo>
                      <a:pt x="75" y="630"/>
                    </a:lnTo>
                    <a:lnTo>
                      <a:pt x="73" y="628"/>
                    </a:lnTo>
                    <a:lnTo>
                      <a:pt x="71" y="626"/>
                    </a:lnTo>
                    <a:lnTo>
                      <a:pt x="70" y="624"/>
                    </a:lnTo>
                    <a:lnTo>
                      <a:pt x="68" y="623"/>
                    </a:lnTo>
                    <a:lnTo>
                      <a:pt x="64" y="621"/>
                    </a:lnTo>
                    <a:lnTo>
                      <a:pt x="62" y="621"/>
                    </a:lnTo>
                    <a:lnTo>
                      <a:pt x="59" y="621"/>
                    </a:lnTo>
                    <a:lnTo>
                      <a:pt x="57" y="621"/>
                    </a:lnTo>
                    <a:lnTo>
                      <a:pt x="57" y="619"/>
                    </a:lnTo>
                    <a:lnTo>
                      <a:pt x="57" y="617"/>
                    </a:lnTo>
                    <a:lnTo>
                      <a:pt x="57" y="616"/>
                    </a:lnTo>
                    <a:lnTo>
                      <a:pt x="57" y="614"/>
                    </a:lnTo>
                    <a:lnTo>
                      <a:pt x="57" y="612"/>
                    </a:lnTo>
                    <a:lnTo>
                      <a:pt x="57" y="610"/>
                    </a:lnTo>
                    <a:lnTo>
                      <a:pt x="59" y="608"/>
                    </a:lnTo>
                    <a:lnTo>
                      <a:pt x="62" y="607"/>
                    </a:lnTo>
                    <a:lnTo>
                      <a:pt x="62" y="605"/>
                    </a:lnTo>
                    <a:lnTo>
                      <a:pt x="62" y="603"/>
                    </a:lnTo>
                    <a:lnTo>
                      <a:pt x="62" y="601"/>
                    </a:lnTo>
                    <a:lnTo>
                      <a:pt x="62" y="600"/>
                    </a:lnTo>
                    <a:lnTo>
                      <a:pt x="61" y="598"/>
                    </a:lnTo>
                    <a:lnTo>
                      <a:pt x="59" y="598"/>
                    </a:lnTo>
                    <a:lnTo>
                      <a:pt x="57" y="596"/>
                    </a:lnTo>
                    <a:lnTo>
                      <a:pt x="57" y="594"/>
                    </a:lnTo>
                    <a:lnTo>
                      <a:pt x="57" y="592"/>
                    </a:lnTo>
                    <a:lnTo>
                      <a:pt x="57" y="591"/>
                    </a:lnTo>
                    <a:lnTo>
                      <a:pt x="57" y="589"/>
                    </a:lnTo>
                    <a:lnTo>
                      <a:pt x="57" y="587"/>
                    </a:lnTo>
                    <a:lnTo>
                      <a:pt x="57" y="585"/>
                    </a:lnTo>
                    <a:lnTo>
                      <a:pt x="55" y="584"/>
                    </a:lnTo>
                    <a:lnTo>
                      <a:pt x="54" y="580"/>
                    </a:lnTo>
                    <a:lnTo>
                      <a:pt x="52" y="578"/>
                    </a:lnTo>
                    <a:lnTo>
                      <a:pt x="50" y="578"/>
                    </a:lnTo>
                    <a:lnTo>
                      <a:pt x="48" y="578"/>
                    </a:lnTo>
                    <a:lnTo>
                      <a:pt x="47" y="578"/>
                    </a:lnTo>
                    <a:lnTo>
                      <a:pt x="45" y="580"/>
                    </a:lnTo>
                    <a:lnTo>
                      <a:pt x="45" y="582"/>
                    </a:lnTo>
                    <a:lnTo>
                      <a:pt x="45" y="584"/>
                    </a:lnTo>
                    <a:lnTo>
                      <a:pt x="43" y="584"/>
                    </a:lnTo>
                    <a:lnTo>
                      <a:pt x="41" y="585"/>
                    </a:lnTo>
                    <a:lnTo>
                      <a:pt x="39" y="587"/>
                    </a:lnTo>
                    <a:lnTo>
                      <a:pt x="38" y="591"/>
                    </a:lnTo>
                    <a:lnTo>
                      <a:pt x="38" y="594"/>
                    </a:lnTo>
                    <a:lnTo>
                      <a:pt x="39" y="598"/>
                    </a:lnTo>
                    <a:lnTo>
                      <a:pt x="38" y="601"/>
                    </a:lnTo>
                    <a:lnTo>
                      <a:pt x="36" y="601"/>
                    </a:lnTo>
                    <a:lnTo>
                      <a:pt x="34" y="600"/>
                    </a:lnTo>
                    <a:lnTo>
                      <a:pt x="34" y="598"/>
                    </a:lnTo>
                    <a:lnTo>
                      <a:pt x="34" y="596"/>
                    </a:lnTo>
                    <a:lnTo>
                      <a:pt x="32" y="592"/>
                    </a:lnTo>
                    <a:lnTo>
                      <a:pt x="32" y="591"/>
                    </a:lnTo>
                    <a:lnTo>
                      <a:pt x="34" y="589"/>
                    </a:lnTo>
                    <a:lnTo>
                      <a:pt x="34" y="585"/>
                    </a:lnTo>
                    <a:lnTo>
                      <a:pt x="34" y="584"/>
                    </a:lnTo>
                    <a:lnTo>
                      <a:pt x="34" y="582"/>
                    </a:lnTo>
                    <a:lnTo>
                      <a:pt x="32" y="582"/>
                    </a:lnTo>
                    <a:lnTo>
                      <a:pt x="31" y="580"/>
                    </a:lnTo>
                    <a:lnTo>
                      <a:pt x="29" y="580"/>
                    </a:lnTo>
                    <a:lnTo>
                      <a:pt x="29" y="578"/>
                    </a:lnTo>
                    <a:lnTo>
                      <a:pt x="29" y="577"/>
                    </a:lnTo>
                    <a:lnTo>
                      <a:pt x="29" y="573"/>
                    </a:lnTo>
                    <a:lnTo>
                      <a:pt x="29" y="569"/>
                    </a:lnTo>
                    <a:lnTo>
                      <a:pt x="27" y="568"/>
                    </a:lnTo>
                    <a:lnTo>
                      <a:pt x="25" y="566"/>
                    </a:lnTo>
                    <a:lnTo>
                      <a:pt x="23" y="564"/>
                    </a:lnTo>
                    <a:lnTo>
                      <a:pt x="23" y="562"/>
                    </a:lnTo>
                    <a:lnTo>
                      <a:pt x="23" y="561"/>
                    </a:lnTo>
                    <a:lnTo>
                      <a:pt x="25" y="561"/>
                    </a:lnTo>
                    <a:lnTo>
                      <a:pt x="27" y="561"/>
                    </a:lnTo>
                    <a:lnTo>
                      <a:pt x="27" y="559"/>
                    </a:lnTo>
                    <a:lnTo>
                      <a:pt x="27" y="555"/>
                    </a:lnTo>
                    <a:lnTo>
                      <a:pt x="27" y="553"/>
                    </a:lnTo>
                    <a:lnTo>
                      <a:pt x="29" y="552"/>
                    </a:lnTo>
                    <a:lnTo>
                      <a:pt x="31" y="548"/>
                    </a:lnTo>
                    <a:lnTo>
                      <a:pt x="31" y="546"/>
                    </a:lnTo>
                    <a:lnTo>
                      <a:pt x="32" y="545"/>
                    </a:lnTo>
                    <a:lnTo>
                      <a:pt x="34" y="543"/>
                    </a:lnTo>
                    <a:lnTo>
                      <a:pt x="34" y="541"/>
                    </a:lnTo>
                    <a:lnTo>
                      <a:pt x="36" y="541"/>
                    </a:lnTo>
                    <a:lnTo>
                      <a:pt x="36" y="539"/>
                    </a:lnTo>
                    <a:lnTo>
                      <a:pt x="34" y="537"/>
                    </a:lnTo>
                    <a:lnTo>
                      <a:pt x="34" y="534"/>
                    </a:lnTo>
                    <a:lnTo>
                      <a:pt x="34" y="532"/>
                    </a:lnTo>
                    <a:lnTo>
                      <a:pt x="34" y="529"/>
                    </a:lnTo>
                    <a:lnTo>
                      <a:pt x="34" y="527"/>
                    </a:lnTo>
                    <a:lnTo>
                      <a:pt x="32" y="525"/>
                    </a:lnTo>
                    <a:lnTo>
                      <a:pt x="29" y="525"/>
                    </a:lnTo>
                    <a:lnTo>
                      <a:pt x="29" y="523"/>
                    </a:lnTo>
                    <a:lnTo>
                      <a:pt x="29" y="521"/>
                    </a:lnTo>
                    <a:lnTo>
                      <a:pt x="31" y="520"/>
                    </a:lnTo>
                    <a:lnTo>
                      <a:pt x="31" y="516"/>
                    </a:lnTo>
                    <a:lnTo>
                      <a:pt x="32" y="516"/>
                    </a:lnTo>
                    <a:lnTo>
                      <a:pt x="32" y="514"/>
                    </a:lnTo>
                    <a:lnTo>
                      <a:pt x="34" y="514"/>
                    </a:lnTo>
                    <a:lnTo>
                      <a:pt x="36" y="514"/>
                    </a:lnTo>
                    <a:lnTo>
                      <a:pt x="38" y="513"/>
                    </a:lnTo>
                    <a:lnTo>
                      <a:pt x="39" y="511"/>
                    </a:lnTo>
                    <a:lnTo>
                      <a:pt x="38" y="509"/>
                    </a:lnTo>
                    <a:lnTo>
                      <a:pt x="38" y="507"/>
                    </a:lnTo>
                    <a:lnTo>
                      <a:pt x="36" y="506"/>
                    </a:lnTo>
                    <a:lnTo>
                      <a:pt x="34" y="504"/>
                    </a:lnTo>
                    <a:lnTo>
                      <a:pt x="32" y="502"/>
                    </a:lnTo>
                    <a:lnTo>
                      <a:pt x="31" y="500"/>
                    </a:lnTo>
                    <a:lnTo>
                      <a:pt x="29" y="500"/>
                    </a:lnTo>
                    <a:lnTo>
                      <a:pt x="29" y="498"/>
                    </a:lnTo>
                    <a:lnTo>
                      <a:pt x="29" y="495"/>
                    </a:lnTo>
                    <a:lnTo>
                      <a:pt x="29" y="490"/>
                    </a:lnTo>
                    <a:lnTo>
                      <a:pt x="29" y="488"/>
                    </a:lnTo>
                    <a:lnTo>
                      <a:pt x="27" y="486"/>
                    </a:lnTo>
                    <a:lnTo>
                      <a:pt x="25" y="484"/>
                    </a:lnTo>
                    <a:lnTo>
                      <a:pt x="25" y="482"/>
                    </a:lnTo>
                    <a:lnTo>
                      <a:pt x="25" y="481"/>
                    </a:lnTo>
                    <a:lnTo>
                      <a:pt x="25" y="479"/>
                    </a:lnTo>
                    <a:lnTo>
                      <a:pt x="25" y="477"/>
                    </a:lnTo>
                    <a:lnTo>
                      <a:pt x="23" y="475"/>
                    </a:lnTo>
                    <a:lnTo>
                      <a:pt x="22" y="475"/>
                    </a:lnTo>
                    <a:lnTo>
                      <a:pt x="20" y="474"/>
                    </a:lnTo>
                    <a:lnTo>
                      <a:pt x="18" y="472"/>
                    </a:lnTo>
                    <a:lnTo>
                      <a:pt x="16" y="472"/>
                    </a:lnTo>
                    <a:lnTo>
                      <a:pt x="15" y="470"/>
                    </a:lnTo>
                    <a:lnTo>
                      <a:pt x="13" y="470"/>
                    </a:lnTo>
                    <a:lnTo>
                      <a:pt x="11" y="468"/>
                    </a:lnTo>
                    <a:lnTo>
                      <a:pt x="9" y="468"/>
                    </a:lnTo>
                    <a:lnTo>
                      <a:pt x="9" y="466"/>
                    </a:lnTo>
                    <a:lnTo>
                      <a:pt x="9" y="461"/>
                    </a:lnTo>
                    <a:lnTo>
                      <a:pt x="9" y="459"/>
                    </a:lnTo>
                    <a:lnTo>
                      <a:pt x="9" y="458"/>
                    </a:lnTo>
                    <a:lnTo>
                      <a:pt x="7" y="456"/>
                    </a:lnTo>
                    <a:lnTo>
                      <a:pt x="7" y="454"/>
                    </a:lnTo>
                    <a:lnTo>
                      <a:pt x="7" y="452"/>
                    </a:lnTo>
                    <a:lnTo>
                      <a:pt x="9" y="451"/>
                    </a:lnTo>
                    <a:lnTo>
                      <a:pt x="11" y="451"/>
                    </a:lnTo>
                    <a:lnTo>
                      <a:pt x="11" y="449"/>
                    </a:lnTo>
                    <a:lnTo>
                      <a:pt x="11" y="447"/>
                    </a:lnTo>
                    <a:lnTo>
                      <a:pt x="11" y="443"/>
                    </a:lnTo>
                    <a:lnTo>
                      <a:pt x="11" y="442"/>
                    </a:lnTo>
                    <a:lnTo>
                      <a:pt x="11" y="440"/>
                    </a:lnTo>
                    <a:lnTo>
                      <a:pt x="11" y="438"/>
                    </a:lnTo>
                    <a:lnTo>
                      <a:pt x="9" y="438"/>
                    </a:lnTo>
                    <a:lnTo>
                      <a:pt x="7" y="438"/>
                    </a:lnTo>
                    <a:lnTo>
                      <a:pt x="6" y="436"/>
                    </a:lnTo>
                    <a:lnTo>
                      <a:pt x="4" y="436"/>
                    </a:lnTo>
                    <a:lnTo>
                      <a:pt x="2" y="435"/>
                    </a:lnTo>
                    <a:lnTo>
                      <a:pt x="2" y="433"/>
                    </a:lnTo>
                    <a:lnTo>
                      <a:pt x="0" y="433"/>
                    </a:lnTo>
                    <a:lnTo>
                      <a:pt x="0" y="431"/>
                    </a:lnTo>
                    <a:lnTo>
                      <a:pt x="2" y="429"/>
                    </a:lnTo>
                    <a:lnTo>
                      <a:pt x="6" y="427"/>
                    </a:lnTo>
                    <a:lnTo>
                      <a:pt x="7" y="426"/>
                    </a:lnTo>
                    <a:lnTo>
                      <a:pt x="9" y="424"/>
                    </a:lnTo>
                    <a:lnTo>
                      <a:pt x="9" y="422"/>
                    </a:lnTo>
                    <a:lnTo>
                      <a:pt x="9" y="420"/>
                    </a:lnTo>
                    <a:lnTo>
                      <a:pt x="11" y="420"/>
                    </a:lnTo>
                    <a:lnTo>
                      <a:pt x="13" y="419"/>
                    </a:lnTo>
                    <a:lnTo>
                      <a:pt x="15" y="419"/>
                    </a:lnTo>
                    <a:lnTo>
                      <a:pt x="16" y="417"/>
                    </a:lnTo>
                    <a:lnTo>
                      <a:pt x="16" y="415"/>
                    </a:lnTo>
                    <a:lnTo>
                      <a:pt x="18" y="413"/>
                    </a:lnTo>
                    <a:lnTo>
                      <a:pt x="22" y="411"/>
                    </a:lnTo>
                    <a:lnTo>
                      <a:pt x="25" y="411"/>
                    </a:lnTo>
                    <a:lnTo>
                      <a:pt x="29" y="410"/>
                    </a:lnTo>
                    <a:lnTo>
                      <a:pt x="32" y="410"/>
                    </a:lnTo>
                    <a:lnTo>
                      <a:pt x="34" y="411"/>
                    </a:lnTo>
                    <a:lnTo>
                      <a:pt x="36" y="410"/>
                    </a:lnTo>
                    <a:lnTo>
                      <a:pt x="38" y="408"/>
                    </a:lnTo>
                    <a:lnTo>
                      <a:pt x="39" y="408"/>
                    </a:lnTo>
                    <a:lnTo>
                      <a:pt x="41" y="406"/>
                    </a:lnTo>
                    <a:lnTo>
                      <a:pt x="43" y="404"/>
                    </a:lnTo>
                    <a:lnTo>
                      <a:pt x="45" y="404"/>
                    </a:lnTo>
                    <a:lnTo>
                      <a:pt x="48" y="404"/>
                    </a:lnTo>
                    <a:lnTo>
                      <a:pt x="52" y="403"/>
                    </a:lnTo>
                    <a:lnTo>
                      <a:pt x="54" y="403"/>
                    </a:lnTo>
                    <a:lnTo>
                      <a:pt x="55" y="403"/>
                    </a:lnTo>
                    <a:lnTo>
                      <a:pt x="57" y="403"/>
                    </a:lnTo>
                    <a:lnTo>
                      <a:pt x="59" y="403"/>
                    </a:lnTo>
                    <a:lnTo>
                      <a:pt x="61" y="401"/>
                    </a:lnTo>
                    <a:lnTo>
                      <a:pt x="61" y="399"/>
                    </a:lnTo>
                    <a:lnTo>
                      <a:pt x="61" y="396"/>
                    </a:lnTo>
                    <a:lnTo>
                      <a:pt x="62" y="392"/>
                    </a:lnTo>
                    <a:lnTo>
                      <a:pt x="64" y="388"/>
                    </a:lnTo>
                    <a:lnTo>
                      <a:pt x="66" y="387"/>
                    </a:lnTo>
                    <a:lnTo>
                      <a:pt x="66" y="385"/>
                    </a:lnTo>
                    <a:lnTo>
                      <a:pt x="66" y="381"/>
                    </a:lnTo>
                    <a:lnTo>
                      <a:pt x="66" y="378"/>
                    </a:lnTo>
                    <a:lnTo>
                      <a:pt x="66" y="374"/>
                    </a:lnTo>
                    <a:lnTo>
                      <a:pt x="64" y="372"/>
                    </a:lnTo>
                    <a:lnTo>
                      <a:pt x="64" y="371"/>
                    </a:lnTo>
                    <a:lnTo>
                      <a:pt x="62" y="371"/>
                    </a:lnTo>
                    <a:lnTo>
                      <a:pt x="62" y="365"/>
                    </a:lnTo>
                    <a:lnTo>
                      <a:pt x="61" y="364"/>
                    </a:lnTo>
                    <a:lnTo>
                      <a:pt x="61" y="362"/>
                    </a:lnTo>
                    <a:lnTo>
                      <a:pt x="59" y="360"/>
                    </a:lnTo>
                    <a:lnTo>
                      <a:pt x="59" y="358"/>
                    </a:lnTo>
                    <a:lnTo>
                      <a:pt x="57" y="356"/>
                    </a:lnTo>
                    <a:lnTo>
                      <a:pt x="55" y="356"/>
                    </a:lnTo>
                    <a:lnTo>
                      <a:pt x="54" y="356"/>
                    </a:lnTo>
                    <a:lnTo>
                      <a:pt x="54" y="355"/>
                    </a:lnTo>
                    <a:lnTo>
                      <a:pt x="54" y="353"/>
                    </a:lnTo>
                    <a:lnTo>
                      <a:pt x="54" y="351"/>
                    </a:lnTo>
                    <a:lnTo>
                      <a:pt x="54" y="349"/>
                    </a:lnTo>
                    <a:lnTo>
                      <a:pt x="54" y="346"/>
                    </a:lnTo>
                    <a:lnTo>
                      <a:pt x="54" y="344"/>
                    </a:lnTo>
                    <a:lnTo>
                      <a:pt x="54" y="342"/>
                    </a:lnTo>
                    <a:lnTo>
                      <a:pt x="52" y="340"/>
                    </a:lnTo>
                    <a:lnTo>
                      <a:pt x="50" y="340"/>
                    </a:lnTo>
                    <a:lnTo>
                      <a:pt x="50" y="339"/>
                    </a:lnTo>
                    <a:lnTo>
                      <a:pt x="48" y="339"/>
                    </a:lnTo>
                    <a:lnTo>
                      <a:pt x="47" y="337"/>
                    </a:lnTo>
                    <a:lnTo>
                      <a:pt x="45" y="335"/>
                    </a:lnTo>
                    <a:lnTo>
                      <a:pt x="45" y="333"/>
                    </a:lnTo>
                    <a:lnTo>
                      <a:pt x="45" y="332"/>
                    </a:lnTo>
                    <a:lnTo>
                      <a:pt x="45" y="330"/>
                    </a:lnTo>
                    <a:lnTo>
                      <a:pt x="45" y="328"/>
                    </a:lnTo>
                    <a:lnTo>
                      <a:pt x="45" y="326"/>
                    </a:lnTo>
                    <a:lnTo>
                      <a:pt x="47" y="325"/>
                    </a:lnTo>
                    <a:lnTo>
                      <a:pt x="50" y="323"/>
                    </a:lnTo>
                    <a:lnTo>
                      <a:pt x="52" y="323"/>
                    </a:lnTo>
                    <a:lnTo>
                      <a:pt x="54" y="321"/>
                    </a:lnTo>
                    <a:lnTo>
                      <a:pt x="54" y="319"/>
                    </a:lnTo>
                    <a:lnTo>
                      <a:pt x="55" y="319"/>
                    </a:lnTo>
                    <a:lnTo>
                      <a:pt x="57" y="317"/>
                    </a:lnTo>
                    <a:lnTo>
                      <a:pt x="59" y="317"/>
                    </a:lnTo>
                    <a:lnTo>
                      <a:pt x="61" y="316"/>
                    </a:lnTo>
                    <a:lnTo>
                      <a:pt x="61" y="314"/>
                    </a:lnTo>
                    <a:lnTo>
                      <a:pt x="59" y="314"/>
                    </a:lnTo>
                    <a:lnTo>
                      <a:pt x="59" y="312"/>
                    </a:lnTo>
                    <a:lnTo>
                      <a:pt x="57" y="310"/>
                    </a:lnTo>
                    <a:lnTo>
                      <a:pt x="59" y="309"/>
                    </a:lnTo>
                    <a:lnTo>
                      <a:pt x="57" y="307"/>
                    </a:lnTo>
                    <a:lnTo>
                      <a:pt x="57" y="305"/>
                    </a:lnTo>
                    <a:lnTo>
                      <a:pt x="57" y="303"/>
                    </a:lnTo>
                    <a:lnTo>
                      <a:pt x="57" y="300"/>
                    </a:lnTo>
                    <a:lnTo>
                      <a:pt x="57" y="298"/>
                    </a:lnTo>
                    <a:lnTo>
                      <a:pt x="54" y="296"/>
                    </a:lnTo>
                    <a:lnTo>
                      <a:pt x="54" y="294"/>
                    </a:lnTo>
                    <a:lnTo>
                      <a:pt x="52" y="293"/>
                    </a:lnTo>
                    <a:lnTo>
                      <a:pt x="52" y="291"/>
                    </a:lnTo>
                    <a:lnTo>
                      <a:pt x="48" y="289"/>
                    </a:lnTo>
                    <a:lnTo>
                      <a:pt x="48" y="287"/>
                    </a:lnTo>
                    <a:lnTo>
                      <a:pt x="48" y="285"/>
                    </a:lnTo>
                    <a:lnTo>
                      <a:pt x="50" y="284"/>
                    </a:lnTo>
                    <a:lnTo>
                      <a:pt x="52" y="280"/>
                    </a:lnTo>
                    <a:lnTo>
                      <a:pt x="52" y="275"/>
                    </a:lnTo>
                    <a:lnTo>
                      <a:pt x="52" y="271"/>
                    </a:lnTo>
                    <a:lnTo>
                      <a:pt x="54" y="268"/>
                    </a:lnTo>
                    <a:lnTo>
                      <a:pt x="54" y="264"/>
                    </a:lnTo>
                    <a:lnTo>
                      <a:pt x="54" y="261"/>
                    </a:lnTo>
                    <a:lnTo>
                      <a:pt x="54" y="259"/>
                    </a:lnTo>
                    <a:lnTo>
                      <a:pt x="54" y="257"/>
                    </a:lnTo>
                    <a:lnTo>
                      <a:pt x="52" y="255"/>
                    </a:lnTo>
                    <a:lnTo>
                      <a:pt x="50" y="254"/>
                    </a:lnTo>
                    <a:lnTo>
                      <a:pt x="50" y="252"/>
                    </a:lnTo>
                    <a:lnTo>
                      <a:pt x="50" y="250"/>
                    </a:lnTo>
                    <a:lnTo>
                      <a:pt x="48" y="248"/>
                    </a:lnTo>
                    <a:lnTo>
                      <a:pt x="48" y="246"/>
                    </a:lnTo>
                    <a:lnTo>
                      <a:pt x="47" y="246"/>
                    </a:lnTo>
                    <a:lnTo>
                      <a:pt x="45" y="245"/>
                    </a:lnTo>
                    <a:lnTo>
                      <a:pt x="43" y="245"/>
                    </a:lnTo>
                    <a:lnTo>
                      <a:pt x="41" y="241"/>
                    </a:lnTo>
                    <a:lnTo>
                      <a:pt x="39" y="239"/>
                    </a:lnTo>
                    <a:lnTo>
                      <a:pt x="38" y="238"/>
                    </a:lnTo>
                    <a:lnTo>
                      <a:pt x="36" y="236"/>
                    </a:lnTo>
                    <a:lnTo>
                      <a:pt x="34" y="234"/>
                    </a:lnTo>
                    <a:lnTo>
                      <a:pt x="31" y="232"/>
                    </a:lnTo>
                    <a:lnTo>
                      <a:pt x="29" y="230"/>
                    </a:lnTo>
                    <a:lnTo>
                      <a:pt x="27" y="229"/>
                    </a:lnTo>
                    <a:lnTo>
                      <a:pt x="25" y="227"/>
                    </a:lnTo>
                    <a:lnTo>
                      <a:pt x="22" y="227"/>
                    </a:lnTo>
                    <a:lnTo>
                      <a:pt x="20" y="225"/>
                    </a:lnTo>
                    <a:lnTo>
                      <a:pt x="18" y="225"/>
                    </a:lnTo>
                    <a:lnTo>
                      <a:pt x="16" y="223"/>
                    </a:lnTo>
                    <a:lnTo>
                      <a:pt x="16" y="222"/>
                    </a:lnTo>
                    <a:lnTo>
                      <a:pt x="16" y="220"/>
                    </a:lnTo>
                    <a:lnTo>
                      <a:pt x="16" y="218"/>
                    </a:lnTo>
                    <a:lnTo>
                      <a:pt x="16" y="216"/>
                    </a:lnTo>
                    <a:lnTo>
                      <a:pt x="15" y="214"/>
                    </a:lnTo>
                    <a:lnTo>
                      <a:pt x="13" y="213"/>
                    </a:lnTo>
                    <a:lnTo>
                      <a:pt x="11" y="211"/>
                    </a:lnTo>
                    <a:lnTo>
                      <a:pt x="11" y="209"/>
                    </a:lnTo>
                    <a:lnTo>
                      <a:pt x="9" y="207"/>
                    </a:lnTo>
                    <a:lnTo>
                      <a:pt x="7" y="207"/>
                    </a:lnTo>
                    <a:lnTo>
                      <a:pt x="6" y="206"/>
                    </a:lnTo>
                    <a:lnTo>
                      <a:pt x="4" y="202"/>
                    </a:lnTo>
                    <a:lnTo>
                      <a:pt x="4" y="200"/>
                    </a:lnTo>
                    <a:lnTo>
                      <a:pt x="4" y="199"/>
                    </a:lnTo>
                    <a:lnTo>
                      <a:pt x="2" y="199"/>
                    </a:lnTo>
                    <a:lnTo>
                      <a:pt x="2" y="197"/>
                    </a:lnTo>
                    <a:lnTo>
                      <a:pt x="2" y="195"/>
                    </a:lnTo>
                    <a:lnTo>
                      <a:pt x="2" y="193"/>
                    </a:lnTo>
                    <a:lnTo>
                      <a:pt x="11" y="191"/>
                    </a:lnTo>
                    <a:lnTo>
                      <a:pt x="23" y="188"/>
                    </a:lnTo>
                    <a:lnTo>
                      <a:pt x="32" y="184"/>
                    </a:lnTo>
                    <a:lnTo>
                      <a:pt x="41" y="179"/>
                    </a:lnTo>
                    <a:lnTo>
                      <a:pt x="52" y="175"/>
                    </a:lnTo>
                    <a:lnTo>
                      <a:pt x="64" y="174"/>
                    </a:lnTo>
                    <a:lnTo>
                      <a:pt x="75" y="170"/>
                    </a:lnTo>
                    <a:lnTo>
                      <a:pt x="89" y="161"/>
                    </a:lnTo>
                    <a:lnTo>
                      <a:pt x="103" y="151"/>
                    </a:lnTo>
                    <a:lnTo>
                      <a:pt x="118" y="140"/>
                    </a:lnTo>
                    <a:lnTo>
                      <a:pt x="130" y="128"/>
                    </a:lnTo>
                    <a:lnTo>
                      <a:pt x="139" y="119"/>
                    </a:lnTo>
                    <a:lnTo>
                      <a:pt x="148" y="112"/>
                    </a:lnTo>
                    <a:lnTo>
                      <a:pt x="158" y="110"/>
                    </a:lnTo>
                    <a:lnTo>
                      <a:pt x="171" y="106"/>
                    </a:lnTo>
                    <a:lnTo>
                      <a:pt x="183" y="99"/>
                    </a:lnTo>
                    <a:lnTo>
                      <a:pt x="190" y="90"/>
                    </a:lnTo>
                    <a:lnTo>
                      <a:pt x="197" y="85"/>
                    </a:lnTo>
                    <a:lnTo>
                      <a:pt x="206" y="80"/>
                    </a:lnTo>
                    <a:lnTo>
                      <a:pt x="219" y="74"/>
                    </a:lnTo>
                    <a:lnTo>
                      <a:pt x="237" y="69"/>
                    </a:lnTo>
                    <a:lnTo>
                      <a:pt x="261" y="64"/>
                    </a:lnTo>
                    <a:lnTo>
                      <a:pt x="284" y="60"/>
                    </a:lnTo>
                    <a:lnTo>
                      <a:pt x="308" y="60"/>
                    </a:lnTo>
                    <a:lnTo>
                      <a:pt x="334" y="55"/>
                    </a:lnTo>
                    <a:lnTo>
                      <a:pt x="371" y="48"/>
                    </a:lnTo>
                    <a:lnTo>
                      <a:pt x="403" y="41"/>
                    </a:lnTo>
                    <a:lnTo>
                      <a:pt x="435" y="30"/>
                    </a:lnTo>
                    <a:lnTo>
                      <a:pt x="458" y="25"/>
                    </a:lnTo>
                    <a:lnTo>
                      <a:pt x="482" y="18"/>
                    </a:lnTo>
                    <a:lnTo>
                      <a:pt x="505" y="12"/>
                    </a:lnTo>
                    <a:lnTo>
                      <a:pt x="524" y="9"/>
                    </a:lnTo>
                    <a:lnTo>
                      <a:pt x="535" y="5"/>
                    </a:lnTo>
                    <a:lnTo>
                      <a:pt x="553" y="2"/>
                    </a:lnTo>
                    <a:lnTo>
                      <a:pt x="576" y="0"/>
                    </a:lnTo>
                    <a:lnTo>
                      <a:pt x="595" y="2"/>
                    </a:lnTo>
                    <a:lnTo>
                      <a:pt x="617" y="2"/>
                    </a:lnTo>
                    <a:lnTo>
                      <a:pt x="641" y="2"/>
                    </a:lnTo>
                    <a:lnTo>
                      <a:pt x="666" y="0"/>
                    </a:lnTo>
                    <a:close/>
                  </a:path>
                </a:pathLst>
              </a:custGeom>
              <a:solidFill>
                <a:srgbClr val="ABBAB8"/>
              </a:solidFill>
              <a:ln w="0">
                <a:solidFill>
                  <a:srgbClr val="ABBAB8"/>
                </a:solidFill>
                <a:prstDash val="solid"/>
                <a:round/>
                <a:headEnd/>
                <a:tailEnd/>
              </a:ln>
            </p:spPr>
            <p:txBody>
              <a:bodyPr anchor="b"/>
              <a:lstStyle/>
              <a:p>
                <a:endParaRPr lang="pl-PL"/>
              </a:p>
            </p:txBody>
          </p:sp>
          <p:sp>
            <p:nvSpPr>
              <p:cNvPr id="16" name="Freeform 52"/>
              <p:cNvSpPr>
                <a:spLocks/>
              </p:cNvSpPr>
              <p:nvPr/>
            </p:nvSpPr>
            <p:spPr bwMode="auto">
              <a:xfrm>
                <a:off x="5692422" y="1443445"/>
                <a:ext cx="1430157" cy="2102760"/>
              </a:xfrm>
              <a:custGeom>
                <a:avLst/>
                <a:gdLst>
                  <a:gd name="T0" fmla="*/ 2147483646 w 1017"/>
                  <a:gd name="T1" fmla="*/ 2147483646 h 1495"/>
                  <a:gd name="T2" fmla="*/ 2147483646 w 1017"/>
                  <a:gd name="T3" fmla="*/ 2147483646 h 1495"/>
                  <a:gd name="T4" fmla="*/ 2147483646 w 1017"/>
                  <a:gd name="T5" fmla="*/ 2147483646 h 1495"/>
                  <a:gd name="T6" fmla="*/ 2147483646 w 1017"/>
                  <a:gd name="T7" fmla="*/ 2147483646 h 1495"/>
                  <a:gd name="T8" fmla="*/ 2147483646 w 1017"/>
                  <a:gd name="T9" fmla="*/ 2147483646 h 1495"/>
                  <a:gd name="T10" fmla="*/ 2147483646 w 1017"/>
                  <a:gd name="T11" fmla="*/ 2147483646 h 1495"/>
                  <a:gd name="T12" fmla="*/ 2147483646 w 1017"/>
                  <a:gd name="T13" fmla="*/ 2147483646 h 1495"/>
                  <a:gd name="T14" fmla="*/ 2147483646 w 1017"/>
                  <a:gd name="T15" fmla="*/ 2147483646 h 1495"/>
                  <a:gd name="T16" fmla="*/ 2147483646 w 1017"/>
                  <a:gd name="T17" fmla="*/ 2147483646 h 1495"/>
                  <a:gd name="T18" fmla="*/ 2147483646 w 1017"/>
                  <a:gd name="T19" fmla="*/ 2147483646 h 1495"/>
                  <a:gd name="T20" fmla="*/ 2147483646 w 1017"/>
                  <a:gd name="T21" fmla="*/ 2147483646 h 1495"/>
                  <a:gd name="T22" fmla="*/ 2147483646 w 1017"/>
                  <a:gd name="T23" fmla="*/ 2147483646 h 1495"/>
                  <a:gd name="T24" fmla="*/ 2147483646 w 1017"/>
                  <a:gd name="T25" fmla="*/ 2147483646 h 1495"/>
                  <a:gd name="T26" fmla="*/ 2147483646 w 1017"/>
                  <a:gd name="T27" fmla="*/ 2147483646 h 1495"/>
                  <a:gd name="T28" fmla="*/ 2147483646 w 1017"/>
                  <a:gd name="T29" fmla="*/ 2147483646 h 1495"/>
                  <a:gd name="T30" fmla="*/ 2147483646 w 1017"/>
                  <a:gd name="T31" fmla="*/ 2147483646 h 1495"/>
                  <a:gd name="T32" fmla="*/ 2147483646 w 1017"/>
                  <a:gd name="T33" fmla="*/ 2147483646 h 1495"/>
                  <a:gd name="T34" fmla="*/ 2147483646 w 1017"/>
                  <a:gd name="T35" fmla="*/ 2147483646 h 1495"/>
                  <a:gd name="T36" fmla="*/ 2147483646 w 1017"/>
                  <a:gd name="T37" fmla="*/ 2147483646 h 1495"/>
                  <a:gd name="T38" fmla="*/ 2147483646 w 1017"/>
                  <a:gd name="T39" fmla="*/ 2147483646 h 1495"/>
                  <a:gd name="T40" fmla="*/ 2147483646 w 1017"/>
                  <a:gd name="T41" fmla="*/ 2147483646 h 1495"/>
                  <a:gd name="T42" fmla="*/ 2147483646 w 1017"/>
                  <a:gd name="T43" fmla="*/ 2147483646 h 1495"/>
                  <a:gd name="T44" fmla="*/ 2147483646 w 1017"/>
                  <a:gd name="T45" fmla="*/ 2147483646 h 1495"/>
                  <a:gd name="T46" fmla="*/ 2147483646 w 1017"/>
                  <a:gd name="T47" fmla="*/ 2147483646 h 1495"/>
                  <a:gd name="T48" fmla="*/ 2147483646 w 1017"/>
                  <a:gd name="T49" fmla="*/ 2147483646 h 1495"/>
                  <a:gd name="T50" fmla="*/ 2147483646 w 1017"/>
                  <a:gd name="T51" fmla="*/ 2147483646 h 1495"/>
                  <a:gd name="T52" fmla="*/ 2147483646 w 1017"/>
                  <a:gd name="T53" fmla="*/ 2147483646 h 1495"/>
                  <a:gd name="T54" fmla="*/ 2147483646 w 1017"/>
                  <a:gd name="T55" fmla="*/ 2147483646 h 1495"/>
                  <a:gd name="T56" fmla="*/ 2147483646 w 1017"/>
                  <a:gd name="T57" fmla="*/ 2147483646 h 1495"/>
                  <a:gd name="T58" fmla="*/ 2147483646 w 1017"/>
                  <a:gd name="T59" fmla="*/ 2147483646 h 1495"/>
                  <a:gd name="T60" fmla="*/ 2147483646 w 1017"/>
                  <a:gd name="T61" fmla="*/ 2147483646 h 1495"/>
                  <a:gd name="T62" fmla="*/ 2147483646 w 1017"/>
                  <a:gd name="T63" fmla="*/ 2147483646 h 1495"/>
                  <a:gd name="T64" fmla="*/ 2147483646 w 1017"/>
                  <a:gd name="T65" fmla="*/ 2147483646 h 1495"/>
                  <a:gd name="T66" fmla="*/ 2147483646 w 1017"/>
                  <a:gd name="T67" fmla="*/ 2147483646 h 1495"/>
                  <a:gd name="T68" fmla="*/ 2147483646 w 1017"/>
                  <a:gd name="T69" fmla="*/ 2147483646 h 1495"/>
                  <a:gd name="T70" fmla="*/ 2147483646 w 1017"/>
                  <a:gd name="T71" fmla="*/ 2147483646 h 1495"/>
                  <a:gd name="T72" fmla="*/ 2147483646 w 1017"/>
                  <a:gd name="T73" fmla="*/ 2147483646 h 1495"/>
                  <a:gd name="T74" fmla="*/ 2147483646 w 1017"/>
                  <a:gd name="T75" fmla="*/ 2147483646 h 1495"/>
                  <a:gd name="T76" fmla="*/ 0 w 1017"/>
                  <a:gd name="T77" fmla="*/ 2147483646 h 1495"/>
                  <a:gd name="T78" fmla="*/ 2147483646 w 1017"/>
                  <a:gd name="T79" fmla="*/ 2147483646 h 1495"/>
                  <a:gd name="T80" fmla="*/ 2147483646 w 1017"/>
                  <a:gd name="T81" fmla="*/ 2147483646 h 1495"/>
                  <a:gd name="T82" fmla="*/ 2147483646 w 1017"/>
                  <a:gd name="T83" fmla="*/ 2147483646 h 1495"/>
                  <a:gd name="T84" fmla="*/ 2147483646 w 1017"/>
                  <a:gd name="T85" fmla="*/ 2147483646 h 1495"/>
                  <a:gd name="T86" fmla="*/ 2147483646 w 1017"/>
                  <a:gd name="T87" fmla="*/ 2147483646 h 1495"/>
                  <a:gd name="T88" fmla="*/ 2147483646 w 1017"/>
                  <a:gd name="T89" fmla="*/ 2147483646 h 1495"/>
                  <a:gd name="T90" fmla="*/ 2147483646 w 1017"/>
                  <a:gd name="T91" fmla="*/ 2147483646 h 1495"/>
                  <a:gd name="T92" fmla="*/ 2147483646 w 1017"/>
                  <a:gd name="T93" fmla="*/ 2147483646 h 1495"/>
                  <a:gd name="T94" fmla="*/ 2147483646 w 1017"/>
                  <a:gd name="T95" fmla="*/ 2147483646 h 1495"/>
                  <a:gd name="T96" fmla="*/ 2147483646 w 1017"/>
                  <a:gd name="T97" fmla="*/ 2147483646 h 1495"/>
                  <a:gd name="T98" fmla="*/ 2147483646 w 1017"/>
                  <a:gd name="T99" fmla="*/ 2147483646 h 1495"/>
                  <a:gd name="T100" fmla="*/ 2147483646 w 1017"/>
                  <a:gd name="T101" fmla="*/ 2147483646 h 1495"/>
                  <a:gd name="T102" fmla="*/ 2147483646 w 1017"/>
                  <a:gd name="T103" fmla="*/ 2147483646 h 1495"/>
                  <a:gd name="T104" fmla="*/ 2147483646 w 1017"/>
                  <a:gd name="T105" fmla="*/ 2147483646 h 1495"/>
                  <a:gd name="T106" fmla="*/ 2147483646 w 1017"/>
                  <a:gd name="T107" fmla="*/ 2147483646 h 1495"/>
                  <a:gd name="T108" fmla="*/ 2147483646 w 1017"/>
                  <a:gd name="T109" fmla="*/ 2147483646 h 1495"/>
                  <a:gd name="T110" fmla="*/ 2147483646 w 1017"/>
                  <a:gd name="T111" fmla="*/ 2147483646 h 1495"/>
                  <a:gd name="T112" fmla="*/ 2147483646 w 1017"/>
                  <a:gd name="T113" fmla="*/ 2147483646 h 1495"/>
                  <a:gd name="T114" fmla="*/ 2147483646 w 1017"/>
                  <a:gd name="T115" fmla="*/ 2147483646 h 1495"/>
                  <a:gd name="T116" fmla="*/ 2147483646 w 1017"/>
                  <a:gd name="T117" fmla="*/ 2147483646 h 1495"/>
                  <a:gd name="T118" fmla="*/ 2147483646 w 1017"/>
                  <a:gd name="T119" fmla="*/ 2147483646 h 1495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1017" h="1495">
                    <a:moveTo>
                      <a:pt x="540" y="0"/>
                    </a:moveTo>
                    <a:lnTo>
                      <a:pt x="545" y="2"/>
                    </a:lnTo>
                    <a:lnTo>
                      <a:pt x="550" y="4"/>
                    </a:lnTo>
                    <a:lnTo>
                      <a:pt x="554" y="8"/>
                    </a:lnTo>
                    <a:lnTo>
                      <a:pt x="557" y="11"/>
                    </a:lnTo>
                    <a:lnTo>
                      <a:pt x="559" y="15"/>
                    </a:lnTo>
                    <a:lnTo>
                      <a:pt x="561" y="18"/>
                    </a:lnTo>
                    <a:lnTo>
                      <a:pt x="564" y="22"/>
                    </a:lnTo>
                    <a:lnTo>
                      <a:pt x="568" y="24"/>
                    </a:lnTo>
                    <a:lnTo>
                      <a:pt x="572" y="24"/>
                    </a:lnTo>
                    <a:lnTo>
                      <a:pt x="573" y="25"/>
                    </a:lnTo>
                    <a:lnTo>
                      <a:pt x="575" y="25"/>
                    </a:lnTo>
                    <a:lnTo>
                      <a:pt x="577" y="29"/>
                    </a:lnTo>
                    <a:lnTo>
                      <a:pt x="579" y="29"/>
                    </a:lnTo>
                    <a:lnTo>
                      <a:pt x="582" y="29"/>
                    </a:lnTo>
                    <a:lnTo>
                      <a:pt x="584" y="27"/>
                    </a:lnTo>
                    <a:lnTo>
                      <a:pt x="586" y="25"/>
                    </a:lnTo>
                    <a:lnTo>
                      <a:pt x="587" y="24"/>
                    </a:lnTo>
                    <a:lnTo>
                      <a:pt x="589" y="24"/>
                    </a:lnTo>
                    <a:lnTo>
                      <a:pt x="593" y="24"/>
                    </a:lnTo>
                    <a:lnTo>
                      <a:pt x="596" y="25"/>
                    </a:lnTo>
                    <a:lnTo>
                      <a:pt x="600" y="27"/>
                    </a:lnTo>
                    <a:lnTo>
                      <a:pt x="602" y="29"/>
                    </a:lnTo>
                    <a:lnTo>
                      <a:pt x="603" y="31"/>
                    </a:lnTo>
                    <a:lnTo>
                      <a:pt x="605" y="34"/>
                    </a:lnTo>
                    <a:lnTo>
                      <a:pt x="605" y="38"/>
                    </a:lnTo>
                    <a:lnTo>
                      <a:pt x="605" y="40"/>
                    </a:lnTo>
                    <a:lnTo>
                      <a:pt x="603" y="43"/>
                    </a:lnTo>
                    <a:lnTo>
                      <a:pt x="603" y="47"/>
                    </a:lnTo>
                    <a:lnTo>
                      <a:pt x="605" y="48"/>
                    </a:lnTo>
                    <a:lnTo>
                      <a:pt x="607" y="50"/>
                    </a:lnTo>
                    <a:lnTo>
                      <a:pt x="612" y="52"/>
                    </a:lnTo>
                    <a:lnTo>
                      <a:pt x="618" y="54"/>
                    </a:lnTo>
                    <a:lnTo>
                      <a:pt x="625" y="54"/>
                    </a:lnTo>
                    <a:lnTo>
                      <a:pt x="627" y="54"/>
                    </a:lnTo>
                    <a:lnTo>
                      <a:pt x="628" y="55"/>
                    </a:lnTo>
                    <a:lnTo>
                      <a:pt x="630" y="57"/>
                    </a:lnTo>
                    <a:lnTo>
                      <a:pt x="630" y="61"/>
                    </a:lnTo>
                    <a:lnTo>
                      <a:pt x="630" y="63"/>
                    </a:lnTo>
                    <a:lnTo>
                      <a:pt x="630" y="64"/>
                    </a:lnTo>
                    <a:lnTo>
                      <a:pt x="630" y="68"/>
                    </a:lnTo>
                    <a:lnTo>
                      <a:pt x="628" y="71"/>
                    </a:lnTo>
                    <a:lnTo>
                      <a:pt x="627" y="75"/>
                    </a:lnTo>
                    <a:lnTo>
                      <a:pt x="623" y="77"/>
                    </a:lnTo>
                    <a:lnTo>
                      <a:pt x="621" y="79"/>
                    </a:lnTo>
                    <a:lnTo>
                      <a:pt x="621" y="80"/>
                    </a:lnTo>
                    <a:lnTo>
                      <a:pt x="623" y="82"/>
                    </a:lnTo>
                    <a:lnTo>
                      <a:pt x="627" y="84"/>
                    </a:lnTo>
                    <a:lnTo>
                      <a:pt x="630" y="84"/>
                    </a:lnTo>
                    <a:lnTo>
                      <a:pt x="632" y="86"/>
                    </a:lnTo>
                    <a:lnTo>
                      <a:pt x="634" y="89"/>
                    </a:lnTo>
                    <a:lnTo>
                      <a:pt x="635" y="91"/>
                    </a:lnTo>
                    <a:lnTo>
                      <a:pt x="637" y="93"/>
                    </a:lnTo>
                    <a:lnTo>
                      <a:pt x="641" y="95"/>
                    </a:lnTo>
                    <a:lnTo>
                      <a:pt x="644" y="96"/>
                    </a:lnTo>
                    <a:lnTo>
                      <a:pt x="648" y="95"/>
                    </a:lnTo>
                    <a:lnTo>
                      <a:pt x="650" y="91"/>
                    </a:lnTo>
                    <a:lnTo>
                      <a:pt x="653" y="89"/>
                    </a:lnTo>
                    <a:lnTo>
                      <a:pt x="657" y="86"/>
                    </a:lnTo>
                    <a:lnTo>
                      <a:pt x="660" y="82"/>
                    </a:lnTo>
                    <a:lnTo>
                      <a:pt x="664" y="80"/>
                    </a:lnTo>
                    <a:lnTo>
                      <a:pt x="667" y="82"/>
                    </a:lnTo>
                    <a:lnTo>
                      <a:pt x="671" y="84"/>
                    </a:lnTo>
                    <a:lnTo>
                      <a:pt x="674" y="87"/>
                    </a:lnTo>
                    <a:lnTo>
                      <a:pt x="678" y="91"/>
                    </a:lnTo>
                    <a:lnTo>
                      <a:pt x="680" y="95"/>
                    </a:lnTo>
                    <a:lnTo>
                      <a:pt x="683" y="98"/>
                    </a:lnTo>
                    <a:lnTo>
                      <a:pt x="687" y="100"/>
                    </a:lnTo>
                    <a:lnTo>
                      <a:pt x="689" y="102"/>
                    </a:lnTo>
                    <a:lnTo>
                      <a:pt x="692" y="103"/>
                    </a:lnTo>
                    <a:lnTo>
                      <a:pt x="696" y="103"/>
                    </a:lnTo>
                    <a:lnTo>
                      <a:pt x="698" y="105"/>
                    </a:lnTo>
                    <a:lnTo>
                      <a:pt x="699" y="107"/>
                    </a:lnTo>
                    <a:lnTo>
                      <a:pt x="703" y="111"/>
                    </a:lnTo>
                    <a:lnTo>
                      <a:pt x="705" y="116"/>
                    </a:lnTo>
                    <a:lnTo>
                      <a:pt x="706" y="119"/>
                    </a:lnTo>
                    <a:lnTo>
                      <a:pt x="708" y="123"/>
                    </a:lnTo>
                    <a:lnTo>
                      <a:pt x="708" y="126"/>
                    </a:lnTo>
                    <a:lnTo>
                      <a:pt x="710" y="128"/>
                    </a:lnTo>
                    <a:lnTo>
                      <a:pt x="712" y="128"/>
                    </a:lnTo>
                    <a:lnTo>
                      <a:pt x="715" y="128"/>
                    </a:lnTo>
                    <a:lnTo>
                      <a:pt x="719" y="128"/>
                    </a:lnTo>
                    <a:lnTo>
                      <a:pt x="722" y="126"/>
                    </a:lnTo>
                    <a:lnTo>
                      <a:pt x="726" y="126"/>
                    </a:lnTo>
                    <a:lnTo>
                      <a:pt x="730" y="128"/>
                    </a:lnTo>
                    <a:lnTo>
                      <a:pt x="735" y="130"/>
                    </a:lnTo>
                    <a:lnTo>
                      <a:pt x="738" y="132"/>
                    </a:lnTo>
                    <a:lnTo>
                      <a:pt x="742" y="132"/>
                    </a:lnTo>
                    <a:lnTo>
                      <a:pt x="747" y="134"/>
                    </a:lnTo>
                    <a:lnTo>
                      <a:pt x="753" y="135"/>
                    </a:lnTo>
                    <a:lnTo>
                      <a:pt x="758" y="139"/>
                    </a:lnTo>
                    <a:lnTo>
                      <a:pt x="763" y="142"/>
                    </a:lnTo>
                    <a:lnTo>
                      <a:pt x="769" y="148"/>
                    </a:lnTo>
                    <a:lnTo>
                      <a:pt x="776" y="157"/>
                    </a:lnTo>
                    <a:lnTo>
                      <a:pt x="783" y="167"/>
                    </a:lnTo>
                    <a:lnTo>
                      <a:pt x="790" y="176"/>
                    </a:lnTo>
                    <a:lnTo>
                      <a:pt x="792" y="180"/>
                    </a:lnTo>
                    <a:lnTo>
                      <a:pt x="795" y="181"/>
                    </a:lnTo>
                    <a:lnTo>
                      <a:pt x="799" y="185"/>
                    </a:lnTo>
                    <a:lnTo>
                      <a:pt x="804" y="187"/>
                    </a:lnTo>
                    <a:lnTo>
                      <a:pt x="811" y="189"/>
                    </a:lnTo>
                    <a:lnTo>
                      <a:pt x="817" y="192"/>
                    </a:lnTo>
                    <a:lnTo>
                      <a:pt x="818" y="194"/>
                    </a:lnTo>
                    <a:lnTo>
                      <a:pt x="820" y="196"/>
                    </a:lnTo>
                    <a:lnTo>
                      <a:pt x="822" y="199"/>
                    </a:lnTo>
                    <a:lnTo>
                      <a:pt x="822" y="203"/>
                    </a:lnTo>
                    <a:lnTo>
                      <a:pt x="824" y="206"/>
                    </a:lnTo>
                    <a:lnTo>
                      <a:pt x="825" y="217"/>
                    </a:lnTo>
                    <a:lnTo>
                      <a:pt x="825" y="229"/>
                    </a:lnTo>
                    <a:lnTo>
                      <a:pt x="825" y="242"/>
                    </a:lnTo>
                    <a:lnTo>
                      <a:pt x="827" y="258"/>
                    </a:lnTo>
                    <a:lnTo>
                      <a:pt x="827" y="272"/>
                    </a:lnTo>
                    <a:lnTo>
                      <a:pt x="825" y="279"/>
                    </a:lnTo>
                    <a:lnTo>
                      <a:pt x="822" y="284"/>
                    </a:lnTo>
                    <a:lnTo>
                      <a:pt x="820" y="288"/>
                    </a:lnTo>
                    <a:lnTo>
                      <a:pt x="818" y="292"/>
                    </a:lnTo>
                    <a:lnTo>
                      <a:pt x="817" y="297"/>
                    </a:lnTo>
                    <a:lnTo>
                      <a:pt x="817" y="304"/>
                    </a:lnTo>
                    <a:lnTo>
                      <a:pt x="818" y="311"/>
                    </a:lnTo>
                    <a:lnTo>
                      <a:pt x="820" y="316"/>
                    </a:lnTo>
                    <a:lnTo>
                      <a:pt x="822" y="320"/>
                    </a:lnTo>
                    <a:lnTo>
                      <a:pt x="824" y="323"/>
                    </a:lnTo>
                    <a:lnTo>
                      <a:pt x="827" y="327"/>
                    </a:lnTo>
                    <a:lnTo>
                      <a:pt x="829" y="332"/>
                    </a:lnTo>
                    <a:lnTo>
                      <a:pt x="831" y="338"/>
                    </a:lnTo>
                    <a:lnTo>
                      <a:pt x="833" y="345"/>
                    </a:lnTo>
                    <a:lnTo>
                      <a:pt x="834" y="350"/>
                    </a:lnTo>
                    <a:lnTo>
                      <a:pt x="836" y="359"/>
                    </a:lnTo>
                    <a:lnTo>
                      <a:pt x="836" y="371"/>
                    </a:lnTo>
                    <a:lnTo>
                      <a:pt x="836" y="382"/>
                    </a:lnTo>
                    <a:lnTo>
                      <a:pt x="836" y="386"/>
                    </a:lnTo>
                    <a:lnTo>
                      <a:pt x="838" y="389"/>
                    </a:lnTo>
                    <a:lnTo>
                      <a:pt x="840" y="391"/>
                    </a:lnTo>
                    <a:lnTo>
                      <a:pt x="841" y="394"/>
                    </a:lnTo>
                    <a:lnTo>
                      <a:pt x="843" y="396"/>
                    </a:lnTo>
                    <a:lnTo>
                      <a:pt x="845" y="398"/>
                    </a:lnTo>
                    <a:lnTo>
                      <a:pt x="847" y="409"/>
                    </a:lnTo>
                    <a:lnTo>
                      <a:pt x="847" y="423"/>
                    </a:lnTo>
                    <a:lnTo>
                      <a:pt x="847" y="439"/>
                    </a:lnTo>
                    <a:lnTo>
                      <a:pt x="847" y="446"/>
                    </a:lnTo>
                    <a:lnTo>
                      <a:pt x="849" y="449"/>
                    </a:lnTo>
                    <a:lnTo>
                      <a:pt x="849" y="453"/>
                    </a:lnTo>
                    <a:lnTo>
                      <a:pt x="850" y="455"/>
                    </a:lnTo>
                    <a:lnTo>
                      <a:pt x="852" y="457"/>
                    </a:lnTo>
                    <a:lnTo>
                      <a:pt x="854" y="458"/>
                    </a:lnTo>
                    <a:lnTo>
                      <a:pt x="859" y="462"/>
                    </a:lnTo>
                    <a:lnTo>
                      <a:pt x="863" y="467"/>
                    </a:lnTo>
                    <a:lnTo>
                      <a:pt x="866" y="473"/>
                    </a:lnTo>
                    <a:lnTo>
                      <a:pt x="870" y="480"/>
                    </a:lnTo>
                    <a:lnTo>
                      <a:pt x="870" y="492"/>
                    </a:lnTo>
                    <a:lnTo>
                      <a:pt x="870" y="510"/>
                    </a:lnTo>
                    <a:lnTo>
                      <a:pt x="868" y="528"/>
                    </a:lnTo>
                    <a:lnTo>
                      <a:pt x="866" y="544"/>
                    </a:lnTo>
                    <a:lnTo>
                      <a:pt x="868" y="559"/>
                    </a:lnTo>
                    <a:lnTo>
                      <a:pt x="868" y="568"/>
                    </a:lnTo>
                    <a:lnTo>
                      <a:pt x="870" y="574"/>
                    </a:lnTo>
                    <a:lnTo>
                      <a:pt x="873" y="577"/>
                    </a:lnTo>
                    <a:lnTo>
                      <a:pt x="875" y="581"/>
                    </a:lnTo>
                    <a:lnTo>
                      <a:pt x="879" y="584"/>
                    </a:lnTo>
                    <a:lnTo>
                      <a:pt x="884" y="595"/>
                    </a:lnTo>
                    <a:lnTo>
                      <a:pt x="886" y="609"/>
                    </a:lnTo>
                    <a:lnTo>
                      <a:pt x="889" y="623"/>
                    </a:lnTo>
                    <a:lnTo>
                      <a:pt x="891" y="638"/>
                    </a:lnTo>
                    <a:lnTo>
                      <a:pt x="896" y="655"/>
                    </a:lnTo>
                    <a:lnTo>
                      <a:pt x="905" y="671"/>
                    </a:lnTo>
                    <a:lnTo>
                      <a:pt x="914" y="689"/>
                    </a:lnTo>
                    <a:lnTo>
                      <a:pt x="923" y="716"/>
                    </a:lnTo>
                    <a:lnTo>
                      <a:pt x="932" y="744"/>
                    </a:lnTo>
                    <a:lnTo>
                      <a:pt x="941" y="774"/>
                    </a:lnTo>
                    <a:lnTo>
                      <a:pt x="948" y="797"/>
                    </a:lnTo>
                    <a:lnTo>
                      <a:pt x="953" y="813"/>
                    </a:lnTo>
                    <a:lnTo>
                      <a:pt x="959" y="819"/>
                    </a:lnTo>
                    <a:lnTo>
                      <a:pt x="962" y="824"/>
                    </a:lnTo>
                    <a:lnTo>
                      <a:pt x="967" y="826"/>
                    </a:lnTo>
                    <a:lnTo>
                      <a:pt x="975" y="829"/>
                    </a:lnTo>
                    <a:lnTo>
                      <a:pt x="978" y="831"/>
                    </a:lnTo>
                    <a:lnTo>
                      <a:pt x="978" y="833"/>
                    </a:lnTo>
                    <a:lnTo>
                      <a:pt x="980" y="836"/>
                    </a:lnTo>
                    <a:lnTo>
                      <a:pt x="980" y="840"/>
                    </a:lnTo>
                    <a:lnTo>
                      <a:pt x="980" y="845"/>
                    </a:lnTo>
                    <a:lnTo>
                      <a:pt x="978" y="849"/>
                    </a:lnTo>
                    <a:lnTo>
                      <a:pt x="978" y="854"/>
                    </a:lnTo>
                    <a:lnTo>
                      <a:pt x="978" y="858"/>
                    </a:lnTo>
                    <a:lnTo>
                      <a:pt x="980" y="859"/>
                    </a:lnTo>
                    <a:lnTo>
                      <a:pt x="983" y="863"/>
                    </a:lnTo>
                    <a:lnTo>
                      <a:pt x="989" y="865"/>
                    </a:lnTo>
                    <a:lnTo>
                      <a:pt x="994" y="868"/>
                    </a:lnTo>
                    <a:lnTo>
                      <a:pt x="999" y="872"/>
                    </a:lnTo>
                    <a:lnTo>
                      <a:pt x="1003" y="875"/>
                    </a:lnTo>
                    <a:lnTo>
                      <a:pt x="1005" y="881"/>
                    </a:lnTo>
                    <a:lnTo>
                      <a:pt x="1005" y="886"/>
                    </a:lnTo>
                    <a:lnTo>
                      <a:pt x="1003" y="891"/>
                    </a:lnTo>
                    <a:lnTo>
                      <a:pt x="1001" y="895"/>
                    </a:lnTo>
                    <a:lnTo>
                      <a:pt x="999" y="898"/>
                    </a:lnTo>
                    <a:lnTo>
                      <a:pt x="998" y="902"/>
                    </a:lnTo>
                    <a:lnTo>
                      <a:pt x="994" y="907"/>
                    </a:lnTo>
                    <a:lnTo>
                      <a:pt x="992" y="911"/>
                    </a:lnTo>
                    <a:lnTo>
                      <a:pt x="989" y="916"/>
                    </a:lnTo>
                    <a:lnTo>
                      <a:pt x="987" y="923"/>
                    </a:lnTo>
                    <a:lnTo>
                      <a:pt x="985" y="929"/>
                    </a:lnTo>
                    <a:lnTo>
                      <a:pt x="985" y="930"/>
                    </a:lnTo>
                    <a:lnTo>
                      <a:pt x="985" y="934"/>
                    </a:lnTo>
                    <a:lnTo>
                      <a:pt x="985" y="936"/>
                    </a:lnTo>
                    <a:lnTo>
                      <a:pt x="985" y="937"/>
                    </a:lnTo>
                    <a:lnTo>
                      <a:pt x="987" y="941"/>
                    </a:lnTo>
                    <a:lnTo>
                      <a:pt x="991" y="946"/>
                    </a:lnTo>
                    <a:lnTo>
                      <a:pt x="994" y="952"/>
                    </a:lnTo>
                    <a:lnTo>
                      <a:pt x="996" y="957"/>
                    </a:lnTo>
                    <a:lnTo>
                      <a:pt x="1001" y="962"/>
                    </a:lnTo>
                    <a:lnTo>
                      <a:pt x="1007" y="969"/>
                    </a:lnTo>
                    <a:lnTo>
                      <a:pt x="1012" y="980"/>
                    </a:lnTo>
                    <a:lnTo>
                      <a:pt x="1015" y="989"/>
                    </a:lnTo>
                    <a:lnTo>
                      <a:pt x="1015" y="1000"/>
                    </a:lnTo>
                    <a:lnTo>
                      <a:pt x="1017" y="1010"/>
                    </a:lnTo>
                    <a:lnTo>
                      <a:pt x="1017" y="1023"/>
                    </a:lnTo>
                    <a:lnTo>
                      <a:pt x="1015" y="1035"/>
                    </a:lnTo>
                    <a:lnTo>
                      <a:pt x="1008" y="1051"/>
                    </a:lnTo>
                    <a:lnTo>
                      <a:pt x="999" y="1072"/>
                    </a:lnTo>
                    <a:lnTo>
                      <a:pt x="998" y="1095"/>
                    </a:lnTo>
                    <a:lnTo>
                      <a:pt x="999" y="1115"/>
                    </a:lnTo>
                    <a:lnTo>
                      <a:pt x="1001" y="1133"/>
                    </a:lnTo>
                    <a:lnTo>
                      <a:pt x="1003" y="1149"/>
                    </a:lnTo>
                    <a:lnTo>
                      <a:pt x="1007" y="1165"/>
                    </a:lnTo>
                    <a:lnTo>
                      <a:pt x="1007" y="1182"/>
                    </a:lnTo>
                    <a:lnTo>
                      <a:pt x="1007" y="1200"/>
                    </a:lnTo>
                    <a:lnTo>
                      <a:pt x="1005" y="1214"/>
                    </a:lnTo>
                    <a:lnTo>
                      <a:pt x="1003" y="1221"/>
                    </a:lnTo>
                    <a:lnTo>
                      <a:pt x="998" y="1227"/>
                    </a:lnTo>
                    <a:lnTo>
                      <a:pt x="989" y="1228"/>
                    </a:lnTo>
                    <a:lnTo>
                      <a:pt x="973" y="1232"/>
                    </a:lnTo>
                    <a:lnTo>
                      <a:pt x="952" y="1237"/>
                    </a:lnTo>
                    <a:lnTo>
                      <a:pt x="921" y="1244"/>
                    </a:lnTo>
                    <a:lnTo>
                      <a:pt x="886" y="1255"/>
                    </a:lnTo>
                    <a:lnTo>
                      <a:pt x="841" y="1269"/>
                    </a:lnTo>
                    <a:lnTo>
                      <a:pt x="813" y="1282"/>
                    </a:lnTo>
                    <a:lnTo>
                      <a:pt x="792" y="1298"/>
                    </a:lnTo>
                    <a:lnTo>
                      <a:pt x="774" y="1314"/>
                    </a:lnTo>
                    <a:lnTo>
                      <a:pt x="762" y="1330"/>
                    </a:lnTo>
                    <a:lnTo>
                      <a:pt x="753" y="1344"/>
                    </a:lnTo>
                    <a:lnTo>
                      <a:pt x="747" y="1354"/>
                    </a:lnTo>
                    <a:lnTo>
                      <a:pt x="737" y="1367"/>
                    </a:lnTo>
                    <a:lnTo>
                      <a:pt x="728" y="1378"/>
                    </a:lnTo>
                    <a:lnTo>
                      <a:pt x="722" y="1390"/>
                    </a:lnTo>
                    <a:lnTo>
                      <a:pt x="719" y="1409"/>
                    </a:lnTo>
                    <a:lnTo>
                      <a:pt x="712" y="1433"/>
                    </a:lnTo>
                    <a:lnTo>
                      <a:pt x="703" y="1447"/>
                    </a:lnTo>
                    <a:lnTo>
                      <a:pt x="696" y="1459"/>
                    </a:lnTo>
                    <a:lnTo>
                      <a:pt x="689" y="1470"/>
                    </a:lnTo>
                    <a:lnTo>
                      <a:pt x="685" y="1477"/>
                    </a:lnTo>
                    <a:lnTo>
                      <a:pt x="682" y="1480"/>
                    </a:lnTo>
                    <a:lnTo>
                      <a:pt x="680" y="1484"/>
                    </a:lnTo>
                    <a:lnTo>
                      <a:pt x="678" y="1486"/>
                    </a:lnTo>
                    <a:lnTo>
                      <a:pt x="676" y="1489"/>
                    </a:lnTo>
                    <a:lnTo>
                      <a:pt x="674" y="1489"/>
                    </a:lnTo>
                    <a:lnTo>
                      <a:pt x="673" y="1489"/>
                    </a:lnTo>
                    <a:lnTo>
                      <a:pt x="671" y="1491"/>
                    </a:lnTo>
                    <a:lnTo>
                      <a:pt x="667" y="1491"/>
                    </a:lnTo>
                    <a:lnTo>
                      <a:pt x="664" y="1489"/>
                    </a:lnTo>
                    <a:lnTo>
                      <a:pt x="662" y="1489"/>
                    </a:lnTo>
                    <a:lnTo>
                      <a:pt x="660" y="1489"/>
                    </a:lnTo>
                    <a:lnTo>
                      <a:pt x="659" y="1488"/>
                    </a:lnTo>
                    <a:lnTo>
                      <a:pt x="657" y="1486"/>
                    </a:lnTo>
                    <a:lnTo>
                      <a:pt x="655" y="1484"/>
                    </a:lnTo>
                    <a:lnTo>
                      <a:pt x="653" y="1484"/>
                    </a:lnTo>
                    <a:lnTo>
                      <a:pt x="653" y="1482"/>
                    </a:lnTo>
                    <a:lnTo>
                      <a:pt x="651" y="1480"/>
                    </a:lnTo>
                    <a:lnTo>
                      <a:pt x="650" y="1480"/>
                    </a:lnTo>
                    <a:lnTo>
                      <a:pt x="648" y="1480"/>
                    </a:lnTo>
                    <a:lnTo>
                      <a:pt x="646" y="1482"/>
                    </a:lnTo>
                    <a:lnTo>
                      <a:pt x="646" y="1484"/>
                    </a:lnTo>
                    <a:lnTo>
                      <a:pt x="644" y="1488"/>
                    </a:lnTo>
                    <a:lnTo>
                      <a:pt x="643" y="1489"/>
                    </a:lnTo>
                    <a:lnTo>
                      <a:pt x="641" y="1489"/>
                    </a:lnTo>
                    <a:lnTo>
                      <a:pt x="637" y="1489"/>
                    </a:lnTo>
                    <a:lnTo>
                      <a:pt x="635" y="1488"/>
                    </a:lnTo>
                    <a:lnTo>
                      <a:pt x="634" y="1489"/>
                    </a:lnTo>
                    <a:lnTo>
                      <a:pt x="632" y="1491"/>
                    </a:lnTo>
                    <a:lnTo>
                      <a:pt x="627" y="1493"/>
                    </a:lnTo>
                    <a:lnTo>
                      <a:pt x="625" y="1493"/>
                    </a:lnTo>
                    <a:lnTo>
                      <a:pt x="623" y="1495"/>
                    </a:lnTo>
                    <a:lnTo>
                      <a:pt x="619" y="1495"/>
                    </a:lnTo>
                    <a:lnTo>
                      <a:pt x="618" y="1493"/>
                    </a:lnTo>
                    <a:lnTo>
                      <a:pt x="618" y="1489"/>
                    </a:lnTo>
                    <a:lnTo>
                      <a:pt x="618" y="1488"/>
                    </a:lnTo>
                    <a:lnTo>
                      <a:pt x="616" y="1486"/>
                    </a:lnTo>
                    <a:lnTo>
                      <a:pt x="616" y="1484"/>
                    </a:lnTo>
                    <a:lnTo>
                      <a:pt x="618" y="1482"/>
                    </a:lnTo>
                    <a:lnTo>
                      <a:pt x="619" y="1479"/>
                    </a:lnTo>
                    <a:lnTo>
                      <a:pt x="621" y="1475"/>
                    </a:lnTo>
                    <a:lnTo>
                      <a:pt x="623" y="1472"/>
                    </a:lnTo>
                    <a:lnTo>
                      <a:pt x="623" y="1468"/>
                    </a:lnTo>
                    <a:lnTo>
                      <a:pt x="623" y="1466"/>
                    </a:lnTo>
                    <a:lnTo>
                      <a:pt x="621" y="1465"/>
                    </a:lnTo>
                    <a:lnTo>
                      <a:pt x="619" y="1463"/>
                    </a:lnTo>
                    <a:lnTo>
                      <a:pt x="616" y="1461"/>
                    </a:lnTo>
                    <a:lnTo>
                      <a:pt x="614" y="1459"/>
                    </a:lnTo>
                    <a:lnTo>
                      <a:pt x="612" y="1457"/>
                    </a:lnTo>
                    <a:lnTo>
                      <a:pt x="611" y="1457"/>
                    </a:lnTo>
                    <a:lnTo>
                      <a:pt x="605" y="1457"/>
                    </a:lnTo>
                    <a:lnTo>
                      <a:pt x="602" y="1457"/>
                    </a:lnTo>
                    <a:lnTo>
                      <a:pt x="600" y="1457"/>
                    </a:lnTo>
                    <a:lnTo>
                      <a:pt x="596" y="1457"/>
                    </a:lnTo>
                    <a:lnTo>
                      <a:pt x="595" y="1457"/>
                    </a:lnTo>
                    <a:lnTo>
                      <a:pt x="593" y="1454"/>
                    </a:lnTo>
                    <a:lnTo>
                      <a:pt x="591" y="1452"/>
                    </a:lnTo>
                    <a:lnTo>
                      <a:pt x="591" y="1449"/>
                    </a:lnTo>
                    <a:lnTo>
                      <a:pt x="591" y="1445"/>
                    </a:lnTo>
                    <a:lnTo>
                      <a:pt x="589" y="1443"/>
                    </a:lnTo>
                    <a:lnTo>
                      <a:pt x="589" y="1441"/>
                    </a:lnTo>
                    <a:lnTo>
                      <a:pt x="587" y="1441"/>
                    </a:lnTo>
                    <a:lnTo>
                      <a:pt x="587" y="1440"/>
                    </a:lnTo>
                    <a:lnTo>
                      <a:pt x="586" y="1440"/>
                    </a:lnTo>
                    <a:lnTo>
                      <a:pt x="582" y="1436"/>
                    </a:lnTo>
                    <a:lnTo>
                      <a:pt x="579" y="1433"/>
                    </a:lnTo>
                    <a:lnTo>
                      <a:pt x="577" y="1431"/>
                    </a:lnTo>
                    <a:lnTo>
                      <a:pt x="573" y="1429"/>
                    </a:lnTo>
                    <a:lnTo>
                      <a:pt x="572" y="1427"/>
                    </a:lnTo>
                    <a:lnTo>
                      <a:pt x="570" y="1427"/>
                    </a:lnTo>
                    <a:lnTo>
                      <a:pt x="566" y="1429"/>
                    </a:lnTo>
                    <a:lnTo>
                      <a:pt x="564" y="1431"/>
                    </a:lnTo>
                    <a:lnTo>
                      <a:pt x="563" y="1433"/>
                    </a:lnTo>
                    <a:lnTo>
                      <a:pt x="561" y="1434"/>
                    </a:lnTo>
                    <a:lnTo>
                      <a:pt x="559" y="1436"/>
                    </a:lnTo>
                    <a:lnTo>
                      <a:pt x="556" y="1436"/>
                    </a:lnTo>
                    <a:lnTo>
                      <a:pt x="552" y="1436"/>
                    </a:lnTo>
                    <a:lnTo>
                      <a:pt x="548" y="1436"/>
                    </a:lnTo>
                    <a:lnTo>
                      <a:pt x="547" y="1438"/>
                    </a:lnTo>
                    <a:lnTo>
                      <a:pt x="543" y="1440"/>
                    </a:lnTo>
                    <a:lnTo>
                      <a:pt x="541" y="1440"/>
                    </a:lnTo>
                    <a:lnTo>
                      <a:pt x="540" y="1441"/>
                    </a:lnTo>
                    <a:lnTo>
                      <a:pt x="538" y="1441"/>
                    </a:lnTo>
                    <a:lnTo>
                      <a:pt x="536" y="1441"/>
                    </a:lnTo>
                    <a:lnTo>
                      <a:pt x="534" y="1440"/>
                    </a:lnTo>
                    <a:lnTo>
                      <a:pt x="531" y="1436"/>
                    </a:lnTo>
                    <a:lnTo>
                      <a:pt x="529" y="1434"/>
                    </a:lnTo>
                    <a:lnTo>
                      <a:pt x="527" y="1434"/>
                    </a:lnTo>
                    <a:lnTo>
                      <a:pt x="524" y="1434"/>
                    </a:lnTo>
                    <a:lnTo>
                      <a:pt x="520" y="1434"/>
                    </a:lnTo>
                    <a:lnTo>
                      <a:pt x="516" y="1433"/>
                    </a:lnTo>
                    <a:lnTo>
                      <a:pt x="513" y="1433"/>
                    </a:lnTo>
                    <a:lnTo>
                      <a:pt x="511" y="1431"/>
                    </a:lnTo>
                    <a:lnTo>
                      <a:pt x="508" y="1429"/>
                    </a:lnTo>
                    <a:lnTo>
                      <a:pt x="504" y="1427"/>
                    </a:lnTo>
                    <a:lnTo>
                      <a:pt x="500" y="1427"/>
                    </a:lnTo>
                    <a:lnTo>
                      <a:pt x="499" y="1427"/>
                    </a:lnTo>
                    <a:lnTo>
                      <a:pt x="497" y="1429"/>
                    </a:lnTo>
                    <a:lnTo>
                      <a:pt x="495" y="1429"/>
                    </a:lnTo>
                    <a:lnTo>
                      <a:pt x="493" y="1427"/>
                    </a:lnTo>
                    <a:lnTo>
                      <a:pt x="492" y="1424"/>
                    </a:lnTo>
                    <a:lnTo>
                      <a:pt x="488" y="1424"/>
                    </a:lnTo>
                    <a:lnTo>
                      <a:pt x="484" y="1422"/>
                    </a:lnTo>
                    <a:lnTo>
                      <a:pt x="481" y="1422"/>
                    </a:lnTo>
                    <a:lnTo>
                      <a:pt x="476" y="1420"/>
                    </a:lnTo>
                    <a:lnTo>
                      <a:pt x="470" y="1420"/>
                    </a:lnTo>
                    <a:lnTo>
                      <a:pt x="467" y="1420"/>
                    </a:lnTo>
                    <a:lnTo>
                      <a:pt x="463" y="1420"/>
                    </a:lnTo>
                    <a:lnTo>
                      <a:pt x="460" y="1422"/>
                    </a:lnTo>
                    <a:lnTo>
                      <a:pt x="454" y="1424"/>
                    </a:lnTo>
                    <a:lnTo>
                      <a:pt x="449" y="1425"/>
                    </a:lnTo>
                    <a:lnTo>
                      <a:pt x="445" y="1425"/>
                    </a:lnTo>
                    <a:lnTo>
                      <a:pt x="444" y="1425"/>
                    </a:lnTo>
                    <a:lnTo>
                      <a:pt x="442" y="1424"/>
                    </a:lnTo>
                    <a:lnTo>
                      <a:pt x="440" y="1422"/>
                    </a:lnTo>
                    <a:lnTo>
                      <a:pt x="438" y="1420"/>
                    </a:lnTo>
                    <a:lnTo>
                      <a:pt x="437" y="1420"/>
                    </a:lnTo>
                    <a:lnTo>
                      <a:pt x="433" y="1420"/>
                    </a:lnTo>
                    <a:lnTo>
                      <a:pt x="431" y="1420"/>
                    </a:lnTo>
                    <a:lnTo>
                      <a:pt x="426" y="1420"/>
                    </a:lnTo>
                    <a:lnTo>
                      <a:pt x="422" y="1418"/>
                    </a:lnTo>
                    <a:lnTo>
                      <a:pt x="421" y="1418"/>
                    </a:lnTo>
                    <a:lnTo>
                      <a:pt x="417" y="1417"/>
                    </a:lnTo>
                    <a:lnTo>
                      <a:pt x="415" y="1413"/>
                    </a:lnTo>
                    <a:lnTo>
                      <a:pt x="413" y="1409"/>
                    </a:lnTo>
                    <a:lnTo>
                      <a:pt x="412" y="1406"/>
                    </a:lnTo>
                    <a:lnTo>
                      <a:pt x="410" y="1401"/>
                    </a:lnTo>
                    <a:lnTo>
                      <a:pt x="408" y="1399"/>
                    </a:lnTo>
                    <a:lnTo>
                      <a:pt x="406" y="1397"/>
                    </a:lnTo>
                    <a:lnTo>
                      <a:pt x="403" y="1397"/>
                    </a:lnTo>
                    <a:lnTo>
                      <a:pt x="401" y="1395"/>
                    </a:lnTo>
                    <a:lnTo>
                      <a:pt x="401" y="1394"/>
                    </a:lnTo>
                    <a:lnTo>
                      <a:pt x="401" y="1388"/>
                    </a:lnTo>
                    <a:lnTo>
                      <a:pt x="403" y="1385"/>
                    </a:lnTo>
                    <a:lnTo>
                      <a:pt x="405" y="1379"/>
                    </a:lnTo>
                    <a:lnTo>
                      <a:pt x="405" y="1376"/>
                    </a:lnTo>
                    <a:lnTo>
                      <a:pt x="405" y="1372"/>
                    </a:lnTo>
                    <a:lnTo>
                      <a:pt x="406" y="1369"/>
                    </a:lnTo>
                    <a:lnTo>
                      <a:pt x="405" y="1367"/>
                    </a:lnTo>
                    <a:lnTo>
                      <a:pt x="405" y="1365"/>
                    </a:lnTo>
                    <a:lnTo>
                      <a:pt x="403" y="1363"/>
                    </a:lnTo>
                    <a:lnTo>
                      <a:pt x="401" y="1363"/>
                    </a:lnTo>
                    <a:lnTo>
                      <a:pt x="399" y="1362"/>
                    </a:lnTo>
                    <a:lnTo>
                      <a:pt x="397" y="1362"/>
                    </a:lnTo>
                    <a:lnTo>
                      <a:pt x="396" y="1362"/>
                    </a:lnTo>
                    <a:lnTo>
                      <a:pt x="394" y="1360"/>
                    </a:lnTo>
                    <a:lnTo>
                      <a:pt x="394" y="1358"/>
                    </a:lnTo>
                    <a:lnTo>
                      <a:pt x="392" y="1354"/>
                    </a:lnTo>
                    <a:lnTo>
                      <a:pt x="392" y="1353"/>
                    </a:lnTo>
                    <a:lnTo>
                      <a:pt x="392" y="1351"/>
                    </a:lnTo>
                    <a:lnTo>
                      <a:pt x="390" y="1347"/>
                    </a:lnTo>
                    <a:lnTo>
                      <a:pt x="390" y="1344"/>
                    </a:lnTo>
                    <a:lnTo>
                      <a:pt x="389" y="1339"/>
                    </a:lnTo>
                    <a:lnTo>
                      <a:pt x="389" y="1335"/>
                    </a:lnTo>
                    <a:lnTo>
                      <a:pt x="389" y="1331"/>
                    </a:lnTo>
                    <a:lnTo>
                      <a:pt x="390" y="1328"/>
                    </a:lnTo>
                    <a:lnTo>
                      <a:pt x="390" y="1323"/>
                    </a:lnTo>
                    <a:lnTo>
                      <a:pt x="389" y="1319"/>
                    </a:lnTo>
                    <a:lnTo>
                      <a:pt x="387" y="1317"/>
                    </a:lnTo>
                    <a:lnTo>
                      <a:pt x="383" y="1315"/>
                    </a:lnTo>
                    <a:lnTo>
                      <a:pt x="380" y="1312"/>
                    </a:lnTo>
                    <a:lnTo>
                      <a:pt x="378" y="1310"/>
                    </a:lnTo>
                    <a:lnTo>
                      <a:pt x="374" y="1307"/>
                    </a:lnTo>
                    <a:lnTo>
                      <a:pt x="373" y="1303"/>
                    </a:lnTo>
                    <a:lnTo>
                      <a:pt x="369" y="1301"/>
                    </a:lnTo>
                    <a:lnTo>
                      <a:pt x="367" y="1299"/>
                    </a:lnTo>
                    <a:lnTo>
                      <a:pt x="366" y="1296"/>
                    </a:lnTo>
                    <a:lnTo>
                      <a:pt x="362" y="1294"/>
                    </a:lnTo>
                    <a:lnTo>
                      <a:pt x="360" y="1291"/>
                    </a:lnTo>
                    <a:lnTo>
                      <a:pt x="360" y="1287"/>
                    </a:lnTo>
                    <a:lnTo>
                      <a:pt x="358" y="1283"/>
                    </a:lnTo>
                    <a:lnTo>
                      <a:pt x="355" y="1280"/>
                    </a:lnTo>
                    <a:lnTo>
                      <a:pt x="351" y="1276"/>
                    </a:lnTo>
                    <a:lnTo>
                      <a:pt x="350" y="1275"/>
                    </a:lnTo>
                    <a:lnTo>
                      <a:pt x="350" y="1271"/>
                    </a:lnTo>
                    <a:lnTo>
                      <a:pt x="351" y="1269"/>
                    </a:lnTo>
                    <a:lnTo>
                      <a:pt x="355" y="1266"/>
                    </a:lnTo>
                    <a:lnTo>
                      <a:pt x="357" y="1262"/>
                    </a:lnTo>
                    <a:lnTo>
                      <a:pt x="357" y="1259"/>
                    </a:lnTo>
                    <a:lnTo>
                      <a:pt x="360" y="1255"/>
                    </a:lnTo>
                    <a:lnTo>
                      <a:pt x="362" y="1250"/>
                    </a:lnTo>
                    <a:lnTo>
                      <a:pt x="362" y="1248"/>
                    </a:lnTo>
                    <a:lnTo>
                      <a:pt x="364" y="1246"/>
                    </a:lnTo>
                    <a:lnTo>
                      <a:pt x="366" y="1246"/>
                    </a:lnTo>
                    <a:lnTo>
                      <a:pt x="367" y="1246"/>
                    </a:lnTo>
                    <a:lnTo>
                      <a:pt x="369" y="1244"/>
                    </a:lnTo>
                    <a:lnTo>
                      <a:pt x="369" y="1243"/>
                    </a:lnTo>
                    <a:lnTo>
                      <a:pt x="367" y="1241"/>
                    </a:lnTo>
                    <a:lnTo>
                      <a:pt x="364" y="1237"/>
                    </a:lnTo>
                    <a:lnTo>
                      <a:pt x="360" y="1236"/>
                    </a:lnTo>
                    <a:lnTo>
                      <a:pt x="358" y="1234"/>
                    </a:lnTo>
                    <a:lnTo>
                      <a:pt x="357" y="1232"/>
                    </a:lnTo>
                    <a:lnTo>
                      <a:pt x="357" y="1230"/>
                    </a:lnTo>
                    <a:lnTo>
                      <a:pt x="357" y="1227"/>
                    </a:lnTo>
                    <a:lnTo>
                      <a:pt x="358" y="1223"/>
                    </a:lnTo>
                    <a:lnTo>
                      <a:pt x="358" y="1221"/>
                    </a:lnTo>
                    <a:lnTo>
                      <a:pt x="358" y="1220"/>
                    </a:lnTo>
                    <a:lnTo>
                      <a:pt x="357" y="1220"/>
                    </a:lnTo>
                    <a:lnTo>
                      <a:pt x="357" y="1218"/>
                    </a:lnTo>
                    <a:lnTo>
                      <a:pt x="357" y="1214"/>
                    </a:lnTo>
                    <a:lnTo>
                      <a:pt x="357" y="1207"/>
                    </a:lnTo>
                    <a:lnTo>
                      <a:pt x="357" y="1200"/>
                    </a:lnTo>
                    <a:lnTo>
                      <a:pt x="358" y="1197"/>
                    </a:lnTo>
                    <a:lnTo>
                      <a:pt x="360" y="1193"/>
                    </a:lnTo>
                    <a:lnTo>
                      <a:pt x="362" y="1189"/>
                    </a:lnTo>
                    <a:lnTo>
                      <a:pt x="362" y="1186"/>
                    </a:lnTo>
                    <a:lnTo>
                      <a:pt x="362" y="1182"/>
                    </a:lnTo>
                    <a:lnTo>
                      <a:pt x="360" y="1179"/>
                    </a:lnTo>
                    <a:lnTo>
                      <a:pt x="357" y="1175"/>
                    </a:lnTo>
                    <a:lnTo>
                      <a:pt x="355" y="1173"/>
                    </a:lnTo>
                    <a:lnTo>
                      <a:pt x="355" y="1170"/>
                    </a:lnTo>
                    <a:lnTo>
                      <a:pt x="357" y="1168"/>
                    </a:lnTo>
                    <a:lnTo>
                      <a:pt x="358" y="1166"/>
                    </a:lnTo>
                    <a:lnTo>
                      <a:pt x="360" y="1165"/>
                    </a:lnTo>
                    <a:lnTo>
                      <a:pt x="362" y="1161"/>
                    </a:lnTo>
                    <a:lnTo>
                      <a:pt x="362" y="1149"/>
                    </a:lnTo>
                    <a:lnTo>
                      <a:pt x="362" y="1145"/>
                    </a:lnTo>
                    <a:lnTo>
                      <a:pt x="362" y="1142"/>
                    </a:lnTo>
                    <a:lnTo>
                      <a:pt x="362" y="1140"/>
                    </a:lnTo>
                    <a:lnTo>
                      <a:pt x="358" y="1138"/>
                    </a:lnTo>
                    <a:lnTo>
                      <a:pt x="355" y="1136"/>
                    </a:lnTo>
                    <a:lnTo>
                      <a:pt x="351" y="1134"/>
                    </a:lnTo>
                    <a:lnTo>
                      <a:pt x="348" y="1134"/>
                    </a:lnTo>
                    <a:lnTo>
                      <a:pt x="344" y="1136"/>
                    </a:lnTo>
                    <a:lnTo>
                      <a:pt x="341" y="1134"/>
                    </a:lnTo>
                    <a:lnTo>
                      <a:pt x="339" y="1134"/>
                    </a:lnTo>
                    <a:lnTo>
                      <a:pt x="335" y="1134"/>
                    </a:lnTo>
                    <a:lnTo>
                      <a:pt x="334" y="1134"/>
                    </a:lnTo>
                    <a:lnTo>
                      <a:pt x="332" y="1138"/>
                    </a:lnTo>
                    <a:lnTo>
                      <a:pt x="330" y="1143"/>
                    </a:lnTo>
                    <a:lnTo>
                      <a:pt x="328" y="1147"/>
                    </a:lnTo>
                    <a:lnTo>
                      <a:pt x="326" y="1147"/>
                    </a:lnTo>
                    <a:lnTo>
                      <a:pt x="325" y="1149"/>
                    </a:lnTo>
                    <a:lnTo>
                      <a:pt x="323" y="1149"/>
                    </a:lnTo>
                    <a:lnTo>
                      <a:pt x="321" y="1149"/>
                    </a:lnTo>
                    <a:lnTo>
                      <a:pt x="318" y="1149"/>
                    </a:lnTo>
                    <a:lnTo>
                      <a:pt x="316" y="1149"/>
                    </a:lnTo>
                    <a:lnTo>
                      <a:pt x="314" y="1150"/>
                    </a:lnTo>
                    <a:lnTo>
                      <a:pt x="312" y="1154"/>
                    </a:lnTo>
                    <a:lnTo>
                      <a:pt x="312" y="1156"/>
                    </a:lnTo>
                    <a:lnTo>
                      <a:pt x="312" y="1159"/>
                    </a:lnTo>
                    <a:lnTo>
                      <a:pt x="312" y="1161"/>
                    </a:lnTo>
                    <a:lnTo>
                      <a:pt x="312" y="1163"/>
                    </a:lnTo>
                    <a:lnTo>
                      <a:pt x="310" y="1163"/>
                    </a:lnTo>
                    <a:lnTo>
                      <a:pt x="309" y="1165"/>
                    </a:lnTo>
                    <a:lnTo>
                      <a:pt x="307" y="1165"/>
                    </a:lnTo>
                    <a:lnTo>
                      <a:pt x="303" y="1165"/>
                    </a:lnTo>
                    <a:lnTo>
                      <a:pt x="302" y="1166"/>
                    </a:lnTo>
                    <a:lnTo>
                      <a:pt x="298" y="1166"/>
                    </a:lnTo>
                    <a:lnTo>
                      <a:pt x="298" y="1165"/>
                    </a:lnTo>
                    <a:lnTo>
                      <a:pt x="298" y="1163"/>
                    </a:lnTo>
                    <a:lnTo>
                      <a:pt x="298" y="1161"/>
                    </a:lnTo>
                    <a:lnTo>
                      <a:pt x="298" y="1158"/>
                    </a:lnTo>
                    <a:lnTo>
                      <a:pt x="296" y="1152"/>
                    </a:lnTo>
                    <a:lnTo>
                      <a:pt x="296" y="1150"/>
                    </a:lnTo>
                    <a:lnTo>
                      <a:pt x="295" y="1149"/>
                    </a:lnTo>
                    <a:lnTo>
                      <a:pt x="293" y="1147"/>
                    </a:lnTo>
                    <a:lnTo>
                      <a:pt x="291" y="1145"/>
                    </a:lnTo>
                    <a:lnTo>
                      <a:pt x="289" y="1143"/>
                    </a:lnTo>
                    <a:lnTo>
                      <a:pt x="287" y="1142"/>
                    </a:lnTo>
                    <a:lnTo>
                      <a:pt x="284" y="1138"/>
                    </a:lnTo>
                    <a:lnTo>
                      <a:pt x="280" y="1133"/>
                    </a:lnTo>
                    <a:lnTo>
                      <a:pt x="280" y="1131"/>
                    </a:lnTo>
                    <a:lnTo>
                      <a:pt x="280" y="1129"/>
                    </a:lnTo>
                    <a:lnTo>
                      <a:pt x="280" y="1126"/>
                    </a:lnTo>
                    <a:lnTo>
                      <a:pt x="282" y="1122"/>
                    </a:lnTo>
                    <a:lnTo>
                      <a:pt x="280" y="1120"/>
                    </a:lnTo>
                    <a:lnTo>
                      <a:pt x="280" y="1118"/>
                    </a:lnTo>
                    <a:lnTo>
                      <a:pt x="279" y="1118"/>
                    </a:lnTo>
                    <a:lnTo>
                      <a:pt x="277" y="1117"/>
                    </a:lnTo>
                    <a:lnTo>
                      <a:pt x="275" y="1113"/>
                    </a:lnTo>
                    <a:lnTo>
                      <a:pt x="275" y="1110"/>
                    </a:lnTo>
                    <a:lnTo>
                      <a:pt x="275" y="1106"/>
                    </a:lnTo>
                    <a:lnTo>
                      <a:pt x="275" y="1102"/>
                    </a:lnTo>
                    <a:lnTo>
                      <a:pt x="275" y="1101"/>
                    </a:lnTo>
                    <a:lnTo>
                      <a:pt x="277" y="1102"/>
                    </a:lnTo>
                    <a:lnTo>
                      <a:pt x="279" y="1104"/>
                    </a:lnTo>
                    <a:lnTo>
                      <a:pt x="280" y="1104"/>
                    </a:lnTo>
                    <a:lnTo>
                      <a:pt x="282" y="1106"/>
                    </a:lnTo>
                    <a:lnTo>
                      <a:pt x="286" y="1106"/>
                    </a:lnTo>
                    <a:lnTo>
                      <a:pt x="287" y="1104"/>
                    </a:lnTo>
                    <a:lnTo>
                      <a:pt x="291" y="1102"/>
                    </a:lnTo>
                    <a:lnTo>
                      <a:pt x="293" y="1101"/>
                    </a:lnTo>
                    <a:lnTo>
                      <a:pt x="295" y="1101"/>
                    </a:lnTo>
                    <a:lnTo>
                      <a:pt x="296" y="1101"/>
                    </a:lnTo>
                    <a:lnTo>
                      <a:pt x="298" y="1101"/>
                    </a:lnTo>
                    <a:lnTo>
                      <a:pt x="300" y="1099"/>
                    </a:lnTo>
                    <a:lnTo>
                      <a:pt x="298" y="1097"/>
                    </a:lnTo>
                    <a:lnTo>
                      <a:pt x="296" y="1094"/>
                    </a:lnTo>
                    <a:lnTo>
                      <a:pt x="295" y="1090"/>
                    </a:lnTo>
                    <a:lnTo>
                      <a:pt x="293" y="1088"/>
                    </a:lnTo>
                    <a:lnTo>
                      <a:pt x="293" y="1087"/>
                    </a:lnTo>
                    <a:lnTo>
                      <a:pt x="291" y="1083"/>
                    </a:lnTo>
                    <a:lnTo>
                      <a:pt x="291" y="1079"/>
                    </a:lnTo>
                    <a:lnTo>
                      <a:pt x="289" y="1076"/>
                    </a:lnTo>
                    <a:lnTo>
                      <a:pt x="287" y="1072"/>
                    </a:lnTo>
                    <a:lnTo>
                      <a:pt x="286" y="1072"/>
                    </a:lnTo>
                    <a:lnTo>
                      <a:pt x="284" y="1071"/>
                    </a:lnTo>
                    <a:lnTo>
                      <a:pt x="280" y="1071"/>
                    </a:lnTo>
                    <a:lnTo>
                      <a:pt x="279" y="1071"/>
                    </a:lnTo>
                    <a:lnTo>
                      <a:pt x="275" y="1071"/>
                    </a:lnTo>
                    <a:lnTo>
                      <a:pt x="273" y="1072"/>
                    </a:lnTo>
                    <a:lnTo>
                      <a:pt x="270" y="1074"/>
                    </a:lnTo>
                    <a:lnTo>
                      <a:pt x="266" y="1074"/>
                    </a:lnTo>
                    <a:lnTo>
                      <a:pt x="263" y="1076"/>
                    </a:lnTo>
                    <a:lnTo>
                      <a:pt x="261" y="1078"/>
                    </a:lnTo>
                    <a:lnTo>
                      <a:pt x="257" y="1079"/>
                    </a:lnTo>
                    <a:lnTo>
                      <a:pt x="255" y="1083"/>
                    </a:lnTo>
                    <a:lnTo>
                      <a:pt x="255" y="1087"/>
                    </a:lnTo>
                    <a:lnTo>
                      <a:pt x="257" y="1087"/>
                    </a:lnTo>
                    <a:lnTo>
                      <a:pt x="257" y="1088"/>
                    </a:lnTo>
                    <a:lnTo>
                      <a:pt x="259" y="1090"/>
                    </a:lnTo>
                    <a:lnTo>
                      <a:pt x="259" y="1092"/>
                    </a:lnTo>
                    <a:lnTo>
                      <a:pt x="255" y="1094"/>
                    </a:lnTo>
                    <a:lnTo>
                      <a:pt x="250" y="1094"/>
                    </a:lnTo>
                    <a:lnTo>
                      <a:pt x="247" y="1094"/>
                    </a:lnTo>
                    <a:lnTo>
                      <a:pt x="243" y="1094"/>
                    </a:lnTo>
                    <a:lnTo>
                      <a:pt x="241" y="1094"/>
                    </a:lnTo>
                    <a:lnTo>
                      <a:pt x="238" y="1094"/>
                    </a:lnTo>
                    <a:lnTo>
                      <a:pt x="234" y="1097"/>
                    </a:lnTo>
                    <a:lnTo>
                      <a:pt x="232" y="1099"/>
                    </a:lnTo>
                    <a:lnTo>
                      <a:pt x="231" y="1099"/>
                    </a:lnTo>
                    <a:lnTo>
                      <a:pt x="229" y="1101"/>
                    </a:lnTo>
                    <a:lnTo>
                      <a:pt x="225" y="1101"/>
                    </a:lnTo>
                    <a:lnTo>
                      <a:pt x="223" y="1099"/>
                    </a:lnTo>
                    <a:lnTo>
                      <a:pt x="222" y="1097"/>
                    </a:lnTo>
                    <a:lnTo>
                      <a:pt x="222" y="1094"/>
                    </a:lnTo>
                    <a:lnTo>
                      <a:pt x="218" y="1092"/>
                    </a:lnTo>
                    <a:lnTo>
                      <a:pt x="218" y="1090"/>
                    </a:lnTo>
                    <a:lnTo>
                      <a:pt x="216" y="1090"/>
                    </a:lnTo>
                    <a:lnTo>
                      <a:pt x="215" y="1092"/>
                    </a:lnTo>
                    <a:lnTo>
                      <a:pt x="213" y="1094"/>
                    </a:lnTo>
                    <a:lnTo>
                      <a:pt x="213" y="1095"/>
                    </a:lnTo>
                    <a:lnTo>
                      <a:pt x="213" y="1097"/>
                    </a:lnTo>
                    <a:lnTo>
                      <a:pt x="211" y="1097"/>
                    </a:lnTo>
                    <a:lnTo>
                      <a:pt x="207" y="1095"/>
                    </a:lnTo>
                    <a:lnTo>
                      <a:pt x="206" y="1095"/>
                    </a:lnTo>
                    <a:lnTo>
                      <a:pt x="204" y="1095"/>
                    </a:lnTo>
                    <a:lnTo>
                      <a:pt x="202" y="1094"/>
                    </a:lnTo>
                    <a:lnTo>
                      <a:pt x="197" y="1095"/>
                    </a:lnTo>
                    <a:lnTo>
                      <a:pt x="192" y="1095"/>
                    </a:lnTo>
                    <a:lnTo>
                      <a:pt x="190" y="1095"/>
                    </a:lnTo>
                    <a:lnTo>
                      <a:pt x="190" y="1097"/>
                    </a:lnTo>
                    <a:lnTo>
                      <a:pt x="188" y="1097"/>
                    </a:lnTo>
                    <a:lnTo>
                      <a:pt x="188" y="1095"/>
                    </a:lnTo>
                    <a:lnTo>
                      <a:pt x="188" y="1092"/>
                    </a:lnTo>
                    <a:lnTo>
                      <a:pt x="188" y="1088"/>
                    </a:lnTo>
                    <a:lnTo>
                      <a:pt x="190" y="1085"/>
                    </a:lnTo>
                    <a:lnTo>
                      <a:pt x="190" y="1081"/>
                    </a:lnTo>
                    <a:lnTo>
                      <a:pt x="188" y="1079"/>
                    </a:lnTo>
                    <a:lnTo>
                      <a:pt x="186" y="1076"/>
                    </a:lnTo>
                    <a:lnTo>
                      <a:pt x="186" y="1072"/>
                    </a:lnTo>
                    <a:lnTo>
                      <a:pt x="186" y="1071"/>
                    </a:lnTo>
                    <a:lnTo>
                      <a:pt x="186" y="1067"/>
                    </a:lnTo>
                    <a:lnTo>
                      <a:pt x="184" y="1065"/>
                    </a:lnTo>
                    <a:lnTo>
                      <a:pt x="179" y="1063"/>
                    </a:lnTo>
                    <a:lnTo>
                      <a:pt x="176" y="1058"/>
                    </a:lnTo>
                    <a:lnTo>
                      <a:pt x="174" y="1055"/>
                    </a:lnTo>
                    <a:lnTo>
                      <a:pt x="174" y="1051"/>
                    </a:lnTo>
                    <a:lnTo>
                      <a:pt x="174" y="1046"/>
                    </a:lnTo>
                    <a:lnTo>
                      <a:pt x="172" y="1042"/>
                    </a:lnTo>
                    <a:lnTo>
                      <a:pt x="172" y="1039"/>
                    </a:lnTo>
                    <a:lnTo>
                      <a:pt x="174" y="1037"/>
                    </a:lnTo>
                    <a:lnTo>
                      <a:pt x="174" y="1033"/>
                    </a:lnTo>
                    <a:lnTo>
                      <a:pt x="174" y="1030"/>
                    </a:lnTo>
                    <a:lnTo>
                      <a:pt x="174" y="1024"/>
                    </a:lnTo>
                    <a:lnTo>
                      <a:pt x="174" y="1019"/>
                    </a:lnTo>
                    <a:lnTo>
                      <a:pt x="172" y="1016"/>
                    </a:lnTo>
                    <a:lnTo>
                      <a:pt x="168" y="1014"/>
                    </a:lnTo>
                    <a:lnTo>
                      <a:pt x="165" y="1010"/>
                    </a:lnTo>
                    <a:lnTo>
                      <a:pt x="160" y="1008"/>
                    </a:lnTo>
                    <a:lnTo>
                      <a:pt x="156" y="1007"/>
                    </a:lnTo>
                    <a:lnTo>
                      <a:pt x="152" y="1003"/>
                    </a:lnTo>
                    <a:lnTo>
                      <a:pt x="149" y="1001"/>
                    </a:lnTo>
                    <a:lnTo>
                      <a:pt x="147" y="1000"/>
                    </a:lnTo>
                    <a:lnTo>
                      <a:pt x="142" y="998"/>
                    </a:lnTo>
                    <a:lnTo>
                      <a:pt x="138" y="996"/>
                    </a:lnTo>
                    <a:lnTo>
                      <a:pt x="136" y="994"/>
                    </a:lnTo>
                    <a:lnTo>
                      <a:pt x="133" y="991"/>
                    </a:lnTo>
                    <a:lnTo>
                      <a:pt x="131" y="989"/>
                    </a:lnTo>
                    <a:lnTo>
                      <a:pt x="129" y="985"/>
                    </a:lnTo>
                    <a:lnTo>
                      <a:pt x="129" y="973"/>
                    </a:lnTo>
                    <a:lnTo>
                      <a:pt x="129" y="971"/>
                    </a:lnTo>
                    <a:lnTo>
                      <a:pt x="133" y="969"/>
                    </a:lnTo>
                    <a:lnTo>
                      <a:pt x="135" y="971"/>
                    </a:lnTo>
                    <a:lnTo>
                      <a:pt x="136" y="971"/>
                    </a:lnTo>
                    <a:lnTo>
                      <a:pt x="138" y="973"/>
                    </a:lnTo>
                    <a:lnTo>
                      <a:pt x="140" y="973"/>
                    </a:lnTo>
                    <a:lnTo>
                      <a:pt x="142" y="969"/>
                    </a:lnTo>
                    <a:lnTo>
                      <a:pt x="144" y="966"/>
                    </a:lnTo>
                    <a:lnTo>
                      <a:pt x="144" y="961"/>
                    </a:lnTo>
                    <a:lnTo>
                      <a:pt x="144" y="959"/>
                    </a:lnTo>
                    <a:lnTo>
                      <a:pt x="144" y="955"/>
                    </a:lnTo>
                    <a:lnTo>
                      <a:pt x="145" y="952"/>
                    </a:lnTo>
                    <a:lnTo>
                      <a:pt x="145" y="948"/>
                    </a:lnTo>
                    <a:lnTo>
                      <a:pt x="145" y="946"/>
                    </a:lnTo>
                    <a:lnTo>
                      <a:pt x="145" y="945"/>
                    </a:lnTo>
                    <a:lnTo>
                      <a:pt x="145" y="943"/>
                    </a:lnTo>
                    <a:lnTo>
                      <a:pt x="145" y="939"/>
                    </a:lnTo>
                    <a:lnTo>
                      <a:pt x="145" y="937"/>
                    </a:lnTo>
                    <a:lnTo>
                      <a:pt x="144" y="937"/>
                    </a:lnTo>
                    <a:lnTo>
                      <a:pt x="142" y="937"/>
                    </a:lnTo>
                    <a:lnTo>
                      <a:pt x="140" y="937"/>
                    </a:lnTo>
                    <a:lnTo>
                      <a:pt x="136" y="939"/>
                    </a:lnTo>
                    <a:lnTo>
                      <a:pt x="135" y="939"/>
                    </a:lnTo>
                    <a:lnTo>
                      <a:pt x="133" y="941"/>
                    </a:lnTo>
                    <a:lnTo>
                      <a:pt x="131" y="941"/>
                    </a:lnTo>
                    <a:lnTo>
                      <a:pt x="129" y="943"/>
                    </a:lnTo>
                    <a:lnTo>
                      <a:pt x="128" y="943"/>
                    </a:lnTo>
                    <a:lnTo>
                      <a:pt x="126" y="943"/>
                    </a:lnTo>
                    <a:lnTo>
                      <a:pt x="122" y="945"/>
                    </a:lnTo>
                    <a:lnTo>
                      <a:pt x="120" y="945"/>
                    </a:lnTo>
                    <a:lnTo>
                      <a:pt x="119" y="946"/>
                    </a:lnTo>
                    <a:lnTo>
                      <a:pt x="115" y="946"/>
                    </a:lnTo>
                    <a:lnTo>
                      <a:pt x="113" y="945"/>
                    </a:lnTo>
                    <a:lnTo>
                      <a:pt x="112" y="943"/>
                    </a:lnTo>
                    <a:lnTo>
                      <a:pt x="110" y="941"/>
                    </a:lnTo>
                    <a:lnTo>
                      <a:pt x="108" y="939"/>
                    </a:lnTo>
                    <a:lnTo>
                      <a:pt x="106" y="936"/>
                    </a:lnTo>
                    <a:lnTo>
                      <a:pt x="105" y="934"/>
                    </a:lnTo>
                    <a:lnTo>
                      <a:pt x="103" y="932"/>
                    </a:lnTo>
                    <a:lnTo>
                      <a:pt x="101" y="930"/>
                    </a:lnTo>
                    <a:lnTo>
                      <a:pt x="99" y="930"/>
                    </a:lnTo>
                    <a:lnTo>
                      <a:pt x="99" y="929"/>
                    </a:lnTo>
                    <a:lnTo>
                      <a:pt x="97" y="925"/>
                    </a:lnTo>
                    <a:lnTo>
                      <a:pt x="97" y="923"/>
                    </a:lnTo>
                    <a:lnTo>
                      <a:pt x="97" y="920"/>
                    </a:lnTo>
                    <a:lnTo>
                      <a:pt x="96" y="918"/>
                    </a:lnTo>
                    <a:lnTo>
                      <a:pt x="94" y="918"/>
                    </a:lnTo>
                    <a:lnTo>
                      <a:pt x="92" y="916"/>
                    </a:lnTo>
                    <a:lnTo>
                      <a:pt x="89" y="916"/>
                    </a:lnTo>
                    <a:lnTo>
                      <a:pt x="87" y="916"/>
                    </a:lnTo>
                    <a:lnTo>
                      <a:pt x="85" y="914"/>
                    </a:lnTo>
                    <a:lnTo>
                      <a:pt x="83" y="914"/>
                    </a:lnTo>
                    <a:lnTo>
                      <a:pt x="81" y="916"/>
                    </a:lnTo>
                    <a:lnTo>
                      <a:pt x="78" y="918"/>
                    </a:lnTo>
                    <a:lnTo>
                      <a:pt x="78" y="920"/>
                    </a:lnTo>
                    <a:lnTo>
                      <a:pt x="76" y="920"/>
                    </a:lnTo>
                    <a:lnTo>
                      <a:pt x="76" y="918"/>
                    </a:lnTo>
                    <a:lnTo>
                      <a:pt x="74" y="918"/>
                    </a:lnTo>
                    <a:lnTo>
                      <a:pt x="71" y="916"/>
                    </a:lnTo>
                    <a:lnTo>
                      <a:pt x="67" y="916"/>
                    </a:lnTo>
                    <a:lnTo>
                      <a:pt x="64" y="916"/>
                    </a:lnTo>
                    <a:lnTo>
                      <a:pt x="60" y="914"/>
                    </a:lnTo>
                    <a:lnTo>
                      <a:pt x="57" y="911"/>
                    </a:lnTo>
                    <a:lnTo>
                      <a:pt x="53" y="909"/>
                    </a:lnTo>
                    <a:lnTo>
                      <a:pt x="49" y="904"/>
                    </a:lnTo>
                    <a:lnTo>
                      <a:pt x="48" y="902"/>
                    </a:lnTo>
                    <a:lnTo>
                      <a:pt x="46" y="898"/>
                    </a:lnTo>
                    <a:lnTo>
                      <a:pt x="44" y="897"/>
                    </a:lnTo>
                    <a:lnTo>
                      <a:pt x="42" y="893"/>
                    </a:lnTo>
                    <a:lnTo>
                      <a:pt x="42" y="877"/>
                    </a:lnTo>
                    <a:lnTo>
                      <a:pt x="41" y="874"/>
                    </a:lnTo>
                    <a:lnTo>
                      <a:pt x="39" y="870"/>
                    </a:lnTo>
                    <a:lnTo>
                      <a:pt x="37" y="868"/>
                    </a:lnTo>
                    <a:lnTo>
                      <a:pt x="37" y="865"/>
                    </a:lnTo>
                    <a:lnTo>
                      <a:pt x="37" y="861"/>
                    </a:lnTo>
                    <a:lnTo>
                      <a:pt x="37" y="858"/>
                    </a:lnTo>
                    <a:lnTo>
                      <a:pt x="39" y="854"/>
                    </a:lnTo>
                    <a:lnTo>
                      <a:pt x="37" y="849"/>
                    </a:lnTo>
                    <a:lnTo>
                      <a:pt x="33" y="843"/>
                    </a:lnTo>
                    <a:lnTo>
                      <a:pt x="30" y="840"/>
                    </a:lnTo>
                    <a:lnTo>
                      <a:pt x="28" y="836"/>
                    </a:lnTo>
                    <a:lnTo>
                      <a:pt x="26" y="833"/>
                    </a:lnTo>
                    <a:lnTo>
                      <a:pt x="25" y="827"/>
                    </a:lnTo>
                    <a:lnTo>
                      <a:pt x="23" y="826"/>
                    </a:lnTo>
                    <a:lnTo>
                      <a:pt x="23" y="822"/>
                    </a:lnTo>
                    <a:lnTo>
                      <a:pt x="21" y="820"/>
                    </a:lnTo>
                    <a:lnTo>
                      <a:pt x="19" y="820"/>
                    </a:lnTo>
                    <a:lnTo>
                      <a:pt x="17" y="819"/>
                    </a:lnTo>
                    <a:lnTo>
                      <a:pt x="17" y="815"/>
                    </a:lnTo>
                    <a:lnTo>
                      <a:pt x="17" y="813"/>
                    </a:lnTo>
                    <a:lnTo>
                      <a:pt x="19" y="810"/>
                    </a:lnTo>
                    <a:lnTo>
                      <a:pt x="21" y="806"/>
                    </a:lnTo>
                    <a:lnTo>
                      <a:pt x="23" y="804"/>
                    </a:lnTo>
                    <a:lnTo>
                      <a:pt x="26" y="801"/>
                    </a:lnTo>
                    <a:lnTo>
                      <a:pt x="28" y="795"/>
                    </a:lnTo>
                    <a:lnTo>
                      <a:pt x="28" y="794"/>
                    </a:lnTo>
                    <a:lnTo>
                      <a:pt x="28" y="790"/>
                    </a:lnTo>
                    <a:lnTo>
                      <a:pt x="28" y="788"/>
                    </a:lnTo>
                    <a:lnTo>
                      <a:pt x="26" y="788"/>
                    </a:lnTo>
                    <a:lnTo>
                      <a:pt x="25" y="787"/>
                    </a:lnTo>
                    <a:lnTo>
                      <a:pt x="23" y="785"/>
                    </a:lnTo>
                    <a:lnTo>
                      <a:pt x="21" y="783"/>
                    </a:lnTo>
                    <a:lnTo>
                      <a:pt x="23" y="781"/>
                    </a:lnTo>
                    <a:lnTo>
                      <a:pt x="23" y="780"/>
                    </a:lnTo>
                    <a:lnTo>
                      <a:pt x="25" y="778"/>
                    </a:lnTo>
                    <a:lnTo>
                      <a:pt x="26" y="776"/>
                    </a:lnTo>
                    <a:lnTo>
                      <a:pt x="30" y="776"/>
                    </a:lnTo>
                    <a:lnTo>
                      <a:pt x="33" y="778"/>
                    </a:lnTo>
                    <a:lnTo>
                      <a:pt x="37" y="780"/>
                    </a:lnTo>
                    <a:lnTo>
                      <a:pt x="39" y="781"/>
                    </a:lnTo>
                    <a:lnTo>
                      <a:pt x="41" y="781"/>
                    </a:lnTo>
                    <a:lnTo>
                      <a:pt x="44" y="781"/>
                    </a:lnTo>
                    <a:lnTo>
                      <a:pt x="48" y="781"/>
                    </a:lnTo>
                    <a:lnTo>
                      <a:pt x="51" y="781"/>
                    </a:lnTo>
                    <a:lnTo>
                      <a:pt x="53" y="781"/>
                    </a:lnTo>
                    <a:lnTo>
                      <a:pt x="53" y="780"/>
                    </a:lnTo>
                    <a:lnTo>
                      <a:pt x="53" y="778"/>
                    </a:lnTo>
                    <a:lnTo>
                      <a:pt x="51" y="776"/>
                    </a:lnTo>
                    <a:lnTo>
                      <a:pt x="48" y="774"/>
                    </a:lnTo>
                    <a:lnTo>
                      <a:pt x="46" y="771"/>
                    </a:lnTo>
                    <a:lnTo>
                      <a:pt x="44" y="769"/>
                    </a:lnTo>
                    <a:lnTo>
                      <a:pt x="42" y="767"/>
                    </a:lnTo>
                    <a:lnTo>
                      <a:pt x="41" y="764"/>
                    </a:lnTo>
                    <a:lnTo>
                      <a:pt x="39" y="760"/>
                    </a:lnTo>
                    <a:lnTo>
                      <a:pt x="35" y="758"/>
                    </a:lnTo>
                    <a:lnTo>
                      <a:pt x="33" y="760"/>
                    </a:lnTo>
                    <a:lnTo>
                      <a:pt x="30" y="760"/>
                    </a:lnTo>
                    <a:lnTo>
                      <a:pt x="28" y="760"/>
                    </a:lnTo>
                    <a:lnTo>
                      <a:pt x="25" y="760"/>
                    </a:lnTo>
                    <a:lnTo>
                      <a:pt x="23" y="758"/>
                    </a:lnTo>
                    <a:lnTo>
                      <a:pt x="21" y="756"/>
                    </a:lnTo>
                    <a:lnTo>
                      <a:pt x="21" y="755"/>
                    </a:lnTo>
                    <a:lnTo>
                      <a:pt x="19" y="753"/>
                    </a:lnTo>
                    <a:lnTo>
                      <a:pt x="19" y="751"/>
                    </a:lnTo>
                    <a:lnTo>
                      <a:pt x="21" y="748"/>
                    </a:lnTo>
                    <a:lnTo>
                      <a:pt x="23" y="744"/>
                    </a:lnTo>
                    <a:lnTo>
                      <a:pt x="26" y="740"/>
                    </a:lnTo>
                    <a:lnTo>
                      <a:pt x="30" y="739"/>
                    </a:lnTo>
                    <a:lnTo>
                      <a:pt x="30" y="737"/>
                    </a:lnTo>
                    <a:lnTo>
                      <a:pt x="30" y="733"/>
                    </a:lnTo>
                    <a:lnTo>
                      <a:pt x="28" y="730"/>
                    </a:lnTo>
                    <a:lnTo>
                      <a:pt x="26" y="726"/>
                    </a:lnTo>
                    <a:lnTo>
                      <a:pt x="26" y="723"/>
                    </a:lnTo>
                    <a:lnTo>
                      <a:pt x="25" y="719"/>
                    </a:lnTo>
                    <a:lnTo>
                      <a:pt x="25" y="717"/>
                    </a:lnTo>
                    <a:lnTo>
                      <a:pt x="26" y="716"/>
                    </a:lnTo>
                    <a:lnTo>
                      <a:pt x="25" y="714"/>
                    </a:lnTo>
                    <a:lnTo>
                      <a:pt x="21" y="712"/>
                    </a:lnTo>
                    <a:lnTo>
                      <a:pt x="16" y="710"/>
                    </a:lnTo>
                    <a:lnTo>
                      <a:pt x="12" y="709"/>
                    </a:lnTo>
                    <a:lnTo>
                      <a:pt x="9" y="707"/>
                    </a:lnTo>
                    <a:lnTo>
                      <a:pt x="7" y="707"/>
                    </a:lnTo>
                    <a:lnTo>
                      <a:pt x="7" y="703"/>
                    </a:lnTo>
                    <a:lnTo>
                      <a:pt x="7" y="700"/>
                    </a:lnTo>
                    <a:lnTo>
                      <a:pt x="7" y="696"/>
                    </a:lnTo>
                    <a:lnTo>
                      <a:pt x="7" y="693"/>
                    </a:lnTo>
                    <a:lnTo>
                      <a:pt x="5" y="691"/>
                    </a:lnTo>
                    <a:lnTo>
                      <a:pt x="3" y="689"/>
                    </a:lnTo>
                    <a:lnTo>
                      <a:pt x="2" y="687"/>
                    </a:lnTo>
                    <a:lnTo>
                      <a:pt x="2" y="685"/>
                    </a:lnTo>
                    <a:lnTo>
                      <a:pt x="0" y="682"/>
                    </a:lnTo>
                    <a:lnTo>
                      <a:pt x="0" y="680"/>
                    </a:lnTo>
                    <a:lnTo>
                      <a:pt x="2" y="678"/>
                    </a:lnTo>
                    <a:lnTo>
                      <a:pt x="2" y="677"/>
                    </a:lnTo>
                    <a:lnTo>
                      <a:pt x="2" y="675"/>
                    </a:lnTo>
                    <a:lnTo>
                      <a:pt x="0" y="671"/>
                    </a:lnTo>
                    <a:lnTo>
                      <a:pt x="0" y="669"/>
                    </a:lnTo>
                    <a:lnTo>
                      <a:pt x="0" y="666"/>
                    </a:lnTo>
                    <a:lnTo>
                      <a:pt x="2" y="664"/>
                    </a:lnTo>
                    <a:lnTo>
                      <a:pt x="3" y="662"/>
                    </a:lnTo>
                    <a:lnTo>
                      <a:pt x="5" y="659"/>
                    </a:lnTo>
                    <a:lnTo>
                      <a:pt x="5" y="657"/>
                    </a:lnTo>
                    <a:lnTo>
                      <a:pt x="5" y="655"/>
                    </a:lnTo>
                    <a:lnTo>
                      <a:pt x="9" y="655"/>
                    </a:lnTo>
                    <a:lnTo>
                      <a:pt x="10" y="654"/>
                    </a:lnTo>
                    <a:lnTo>
                      <a:pt x="12" y="655"/>
                    </a:lnTo>
                    <a:lnTo>
                      <a:pt x="16" y="655"/>
                    </a:lnTo>
                    <a:lnTo>
                      <a:pt x="17" y="655"/>
                    </a:lnTo>
                    <a:lnTo>
                      <a:pt x="19" y="655"/>
                    </a:lnTo>
                    <a:lnTo>
                      <a:pt x="23" y="652"/>
                    </a:lnTo>
                    <a:lnTo>
                      <a:pt x="26" y="650"/>
                    </a:lnTo>
                    <a:lnTo>
                      <a:pt x="28" y="648"/>
                    </a:lnTo>
                    <a:lnTo>
                      <a:pt x="30" y="646"/>
                    </a:lnTo>
                    <a:lnTo>
                      <a:pt x="32" y="646"/>
                    </a:lnTo>
                    <a:lnTo>
                      <a:pt x="37" y="646"/>
                    </a:lnTo>
                    <a:lnTo>
                      <a:pt x="42" y="645"/>
                    </a:lnTo>
                    <a:lnTo>
                      <a:pt x="49" y="645"/>
                    </a:lnTo>
                    <a:lnTo>
                      <a:pt x="57" y="645"/>
                    </a:lnTo>
                    <a:lnTo>
                      <a:pt x="62" y="646"/>
                    </a:lnTo>
                    <a:lnTo>
                      <a:pt x="65" y="648"/>
                    </a:lnTo>
                    <a:lnTo>
                      <a:pt x="67" y="648"/>
                    </a:lnTo>
                    <a:lnTo>
                      <a:pt x="69" y="652"/>
                    </a:lnTo>
                    <a:lnTo>
                      <a:pt x="73" y="654"/>
                    </a:lnTo>
                    <a:lnTo>
                      <a:pt x="74" y="655"/>
                    </a:lnTo>
                    <a:lnTo>
                      <a:pt x="76" y="655"/>
                    </a:lnTo>
                    <a:lnTo>
                      <a:pt x="78" y="655"/>
                    </a:lnTo>
                    <a:lnTo>
                      <a:pt x="81" y="657"/>
                    </a:lnTo>
                    <a:lnTo>
                      <a:pt x="85" y="659"/>
                    </a:lnTo>
                    <a:lnTo>
                      <a:pt x="87" y="661"/>
                    </a:lnTo>
                    <a:lnTo>
                      <a:pt x="89" y="664"/>
                    </a:lnTo>
                    <a:lnTo>
                      <a:pt x="92" y="666"/>
                    </a:lnTo>
                    <a:lnTo>
                      <a:pt x="94" y="668"/>
                    </a:lnTo>
                    <a:lnTo>
                      <a:pt x="94" y="669"/>
                    </a:lnTo>
                    <a:lnTo>
                      <a:pt x="96" y="669"/>
                    </a:lnTo>
                    <a:lnTo>
                      <a:pt x="97" y="671"/>
                    </a:lnTo>
                    <a:lnTo>
                      <a:pt x="99" y="669"/>
                    </a:lnTo>
                    <a:lnTo>
                      <a:pt x="105" y="669"/>
                    </a:lnTo>
                    <a:lnTo>
                      <a:pt x="110" y="668"/>
                    </a:lnTo>
                    <a:lnTo>
                      <a:pt x="113" y="668"/>
                    </a:lnTo>
                    <a:lnTo>
                      <a:pt x="115" y="668"/>
                    </a:lnTo>
                    <a:lnTo>
                      <a:pt x="117" y="669"/>
                    </a:lnTo>
                    <a:lnTo>
                      <a:pt x="119" y="669"/>
                    </a:lnTo>
                    <a:lnTo>
                      <a:pt x="120" y="669"/>
                    </a:lnTo>
                    <a:lnTo>
                      <a:pt x="124" y="668"/>
                    </a:lnTo>
                    <a:lnTo>
                      <a:pt x="126" y="664"/>
                    </a:lnTo>
                    <a:lnTo>
                      <a:pt x="128" y="662"/>
                    </a:lnTo>
                    <a:lnTo>
                      <a:pt x="128" y="659"/>
                    </a:lnTo>
                    <a:lnTo>
                      <a:pt x="129" y="655"/>
                    </a:lnTo>
                    <a:lnTo>
                      <a:pt x="131" y="650"/>
                    </a:lnTo>
                    <a:lnTo>
                      <a:pt x="135" y="646"/>
                    </a:lnTo>
                    <a:lnTo>
                      <a:pt x="136" y="643"/>
                    </a:lnTo>
                    <a:lnTo>
                      <a:pt x="138" y="641"/>
                    </a:lnTo>
                    <a:lnTo>
                      <a:pt x="140" y="641"/>
                    </a:lnTo>
                    <a:lnTo>
                      <a:pt x="142" y="641"/>
                    </a:lnTo>
                    <a:lnTo>
                      <a:pt x="144" y="639"/>
                    </a:lnTo>
                    <a:lnTo>
                      <a:pt x="145" y="638"/>
                    </a:lnTo>
                    <a:lnTo>
                      <a:pt x="149" y="634"/>
                    </a:lnTo>
                    <a:lnTo>
                      <a:pt x="151" y="632"/>
                    </a:lnTo>
                    <a:lnTo>
                      <a:pt x="154" y="630"/>
                    </a:lnTo>
                    <a:lnTo>
                      <a:pt x="156" y="629"/>
                    </a:lnTo>
                    <a:lnTo>
                      <a:pt x="158" y="630"/>
                    </a:lnTo>
                    <a:lnTo>
                      <a:pt x="158" y="632"/>
                    </a:lnTo>
                    <a:lnTo>
                      <a:pt x="160" y="634"/>
                    </a:lnTo>
                    <a:lnTo>
                      <a:pt x="161" y="636"/>
                    </a:lnTo>
                    <a:lnTo>
                      <a:pt x="163" y="634"/>
                    </a:lnTo>
                    <a:lnTo>
                      <a:pt x="165" y="632"/>
                    </a:lnTo>
                    <a:lnTo>
                      <a:pt x="167" y="629"/>
                    </a:lnTo>
                    <a:lnTo>
                      <a:pt x="167" y="627"/>
                    </a:lnTo>
                    <a:lnTo>
                      <a:pt x="168" y="625"/>
                    </a:lnTo>
                    <a:lnTo>
                      <a:pt x="170" y="627"/>
                    </a:lnTo>
                    <a:lnTo>
                      <a:pt x="174" y="627"/>
                    </a:lnTo>
                    <a:lnTo>
                      <a:pt x="176" y="629"/>
                    </a:lnTo>
                    <a:lnTo>
                      <a:pt x="179" y="630"/>
                    </a:lnTo>
                    <a:lnTo>
                      <a:pt x="181" y="632"/>
                    </a:lnTo>
                    <a:lnTo>
                      <a:pt x="183" y="634"/>
                    </a:lnTo>
                    <a:lnTo>
                      <a:pt x="183" y="641"/>
                    </a:lnTo>
                    <a:lnTo>
                      <a:pt x="183" y="643"/>
                    </a:lnTo>
                    <a:lnTo>
                      <a:pt x="184" y="645"/>
                    </a:lnTo>
                    <a:lnTo>
                      <a:pt x="186" y="645"/>
                    </a:lnTo>
                    <a:lnTo>
                      <a:pt x="188" y="645"/>
                    </a:lnTo>
                    <a:lnTo>
                      <a:pt x="188" y="643"/>
                    </a:lnTo>
                    <a:lnTo>
                      <a:pt x="188" y="639"/>
                    </a:lnTo>
                    <a:lnTo>
                      <a:pt x="190" y="636"/>
                    </a:lnTo>
                    <a:lnTo>
                      <a:pt x="190" y="632"/>
                    </a:lnTo>
                    <a:lnTo>
                      <a:pt x="192" y="629"/>
                    </a:lnTo>
                    <a:lnTo>
                      <a:pt x="193" y="625"/>
                    </a:lnTo>
                    <a:lnTo>
                      <a:pt x="193" y="623"/>
                    </a:lnTo>
                    <a:lnTo>
                      <a:pt x="195" y="623"/>
                    </a:lnTo>
                    <a:lnTo>
                      <a:pt x="199" y="622"/>
                    </a:lnTo>
                    <a:lnTo>
                      <a:pt x="202" y="620"/>
                    </a:lnTo>
                    <a:lnTo>
                      <a:pt x="206" y="618"/>
                    </a:lnTo>
                    <a:lnTo>
                      <a:pt x="207" y="616"/>
                    </a:lnTo>
                    <a:lnTo>
                      <a:pt x="211" y="614"/>
                    </a:lnTo>
                    <a:lnTo>
                      <a:pt x="218" y="614"/>
                    </a:lnTo>
                    <a:lnTo>
                      <a:pt x="222" y="614"/>
                    </a:lnTo>
                    <a:lnTo>
                      <a:pt x="225" y="614"/>
                    </a:lnTo>
                    <a:lnTo>
                      <a:pt x="227" y="613"/>
                    </a:lnTo>
                    <a:lnTo>
                      <a:pt x="231" y="613"/>
                    </a:lnTo>
                    <a:lnTo>
                      <a:pt x="234" y="611"/>
                    </a:lnTo>
                    <a:lnTo>
                      <a:pt x="238" y="609"/>
                    </a:lnTo>
                    <a:lnTo>
                      <a:pt x="243" y="606"/>
                    </a:lnTo>
                    <a:lnTo>
                      <a:pt x="247" y="604"/>
                    </a:lnTo>
                    <a:lnTo>
                      <a:pt x="250" y="602"/>
                    </a:lnTo>
                    <a:lnTo>
                      <a:pt x="254" y="600"/>
                    </a:lnTo>
                    <a:lnTo>
                      <a:pt x="255" y="597"/>
                    </a:lnTo>
                    <a:lnTo>
                      <a:pt x="257" y="593"/>
                    </a:lnTo>
                    <a:lnTo>
                      <a:pt x="257" y="591"/>
                    </a:lnTo>
                    <a:lnTo>
                      <a:pt x="259" y="590"/>
                    </a:lnTo>
                    <a:lnTo>
                      <a:pt x="261" y="590"/>
                    </a:lnTo>
                    <a:lnTo>
                      <a:pt x="263" y="588"/>
                    </a:lnTo>
                    <a:lnTo>
                      <a:pt x="264" y="588"/>
                    </a:lnTo>
                    <a:lnTo>
                      <a:pt x="266" y="586"/>
                    </a:lnTo>
                    <a:lnTo>
                      <a:pt x="270" y="584"/>
                    </a:lnTo>
                    <a:lnTo>
                      <a:pt x="275" y="583"/>
                    </a:lnTo>
                    <a:lnTo>
                      <a:pt x="279" y="579"/>
                    </a:lnTo>
                    <a:lnTo>
                      <a:pt x="282" y="575"/>
                    </a:lnTo>
                    <a:lnTo>
                      <a:pt x="284" y="572"/>
                    </a:lnTo>
                    <a:lnTo>
                      <a:pt x="287" y="568"/>
                    </a:lnTo>
                    <a:lnTo>
                      <a:pt x="291" y="565"/>
                    </a:lnTo>
                    <a:lnTo>
                      <a:pt x="293" y="563"/>
                    </a:lnTo>
                    <a:lnTo>
                      <a:pt x="296" y="561"/>
                    </a:lnTo>
                    <a:lnTo>
                      <a:pt x="298" y="556"/>
                    </a:lnTo>
                    <a:lnTo>
                      <a:pt x="302" y="552"/>
                    </a:lnTo>
                    <a:lnTo>
                      <a:pt x="303" y="551"/>
                    </a:lnTo>
                    <a:lnTo>
                      <a:pt x="303" y="547"/>
                    </a:lnTo>
                    <a:lnTo>
                      <a:pt x="305" y="545"/>
                    </a:lnTo>
                    <a:lnTo>
                      <a:pt x="307" y="544"/>
                    </a:lnTo>
                    <a:lnTo>
                      <a:pt x="312" y="544"/>
                    </a:lnTo>
                    <a:lnTo>
                      <a:pt x="316" y="542"/>
                    </a:lnTo>
                    <a:lnTo>
                      <a:pt x="319" y="540"/>
                    </a:lnTo>
                    <a:lnTo>
                      <a:pt x="321" y="538"/>
                    </a:lnTo>
                    <a:lnTo>
                      <a:pt x="323" y="538"/>
                    </a:lnTo>
                    <a:lnTo>
                      <a:pt x="325" y="535"/>
                    </a:lnTo>
                    <a:lnTo>
                      <a:pt x="326" y="533"/>
                    </a:lnTo>
                    <a:lnTo>
                      <a:pt x="332" y="526"/>
                    </a:lnTo>
                    <a:lnTo>
                      <a:pt x="335" y="522"/>
                    </a:lnTo>
                    <a:lnTo>
                      <a:pt x="339" y="520"/>
                    </a:lnTo>
                    <a:lnTo>
                      <a:pt x="341" y="520"/>
                    </a:lnTo>
                    <a:lnTo>
                      <a:pt x="344" y="519"/>
                    </a:lnTo>
                    <a:lnTo>
                      <a:pt x="346" y="519"/>
                    </a:lnTo>
                    <a:lnTo>
                      <a:pt x="348" y="517"/>
                    </a:lnTo>
                    <a:lnTo>
                      <a:pt x="350" y="517"/>
                    </a:lnTo>
                    <a:lnTo>
                      <a:pt x="351" y="519"/>
                    </a:lnTo>
                    <a:lnTo>
                      <a:pt x="355" y="520"/>
                    </a:lnTo>
                    <a:lnTo>
                      <a:pt x="358" y="520"/>
                    </a:lnTo>
                    <a:lnTo>
                      <a:pt x="360" y="520"/>
                    </a:lnTo>
                    <a:lnTo>
                      <a:pt x="362" y="520"/>
                    </a:lnTo>
                    <a:lnTo>
                      <a:pt x="364" y="520"/>
                    </a:lnTo>
                    <a:lnTo>
                      <a:pt x="366" y="522"/>
                    </a:lnTo>
                    <a:lnTo>
                      <a:pt x="367" y="524"/>
                    </a:lnTo>
                    <a:lnTo>
                      <a:pt x="369" y="526"/>
                    </a:lnTo>
                    <a:lnTo>
                      <a:pt x="371" y="526"/>
                    </a:lnTo>
                    <a:lnTo>
                      <a:pt x="373" y="524"/>
                    </a:lnTo>
                    <a:lnTo>
                      <a:pt x="373" y="520"/>
                    </a:lnTo>
                    <a:lnTo>
                      <a:pt x="374" y="517"/>
                    </a:lnTo>
                    <a:lnTo>
                      <a:pt x="374" y="513"/>
                    </a:lnTo>
                    <a:lnTo>
                      <a:pt x="374" y="510"/>
                    </a:lnTo>
                    <a:lnTo>
                      <a:pt x="374" y="508"/>
                    </a:lnTo>
                    <a:lnTo>
                      <a:pt x="376" y="506"/>
                    </a:lnTo>
                    <a:lnTo>
                      <a:pt x="376" y="504"/>
                    </a:lnTo>
                    <a:lnTo>
                      <a:pt x="378" y="504"/>
                    </a:lnTo>
                    <a:lnTo>
                      <a:pt x="382" y="504"/>
                    </a:lnTo>
                    <a:lnTo>
                      <a:pt x="385" y="506"/>
                    </a:lnTo>
                    <a:lnTo>
                      <a:pt x="389" y="506"/>
                    </a:lnTo>
                    <a:lnTo>
                      <a:pt x="392" y="506"/>
                    </a:lnTo>
                    <a:lnTo>
                      <a:pt x="397" y="506"/>
                    </a:lnTo>
                    <a:lnTo>
                      <a:pt x="403" y="504"/>
                    </a:lnTo>
                    <a:lnTo>
                      <a:pt x="405" y="501"/>
                    </a:lnTo>
                    <a:lnTo>
                      <a:pt x="406" y="499"/>
                    </a:lnTo>
                    <a:lnTo>
                      <a:pt x="408" y="496"/>
                    </a:lnTo>
                    <a:lnTo>
                      <a:pt x="410" y="494"/>
                    </a:lnTo>
                    <a:lnTo>
                      <a:pt x="413" y="492"/>
                    </a:lnTo>
                    <a:lnTo>
                      <a:pt x="417" y="490"/>
                    </a:lnTo>
                    <a:lnTo>
                      <a:pt x="421" y="487"/>
                    </a:lnTo>
                    <a:lnTo>
                      <a:pt x="422" y="485"/>
                    </a:lnTo>
                    <a:lnTo>
                      <a:pt x="422" y="483"/>
                    </a:lnTo>
                    <a:lnTo>
                      <a:pt x="424" y="485"/>
                    </a:lnTo>
                    <a:lnTo>
                      <a:pt x="426" y="487"/>
                    </a:lnTo>
                    <a:lnTo>
                      <a:pt x="428" y="490"/>
                    </a:lnTo>
                    <a:lnTo>
                      <a:pt x="429" y="492"/>
                    </a:lnTo>
                    <a:lnTo>
                      <a:pt x="429" y="494"/>
                    </a:lnTo>
                    <a:lnTo>
                      <a:pt x="431" y="496"/>
                    </a:lnTo>
                    <a:lnTo>
                      <a:pt x="435" y="496"/>
                    </a:lnTo>
                    <a:lnTo>
                      <a:pt x="437" y="497"/>
                    </a:lnTo>
                    <a:lnTo>
                      <a:pt x="437" y="496"/>
                    </a:lnTo>
                    <a:lnTo>
                      <a:pt x="440" y="494"/>
                    </a:lnTo>
                    <a:lnTo>
                      <a:pt x="442" y="490"/>
                    </a:lnTo>
                    <a:lnTo>
                      <a:pt x="444" y="487"/>
                    </a:lnTo>
                    <a:lnTo>
                      <a:pt x="445" y="485"/>
                    </a:lnTo>
                    <a:lnTo>
                      <a:pt x="445" y="483"/>
                    </a:lnTo>
                    <a:lnTo>
                      <a:pt x="445" y="481"/>
                    </a:lnTo>
                    <a:lnTo>
                      <a:pt x="445" y="480"/>
                    </a:lnTo>
                    <a:lnTo>
                      <a:pt x="447" y="476"/>
                    </a:lnTo>
                    <a:lnTo>
                      <a:pt x="449" y="474"/>
                    </a:lnTo>
                    <a:lnTo>
                      <a:pt x="453" y="473"/>
                    </a:lnTo>
                    <a:lnTo>
                      <a:pt x="454" y="473"/>
                    </a:lnTo>
                    <a:lnTo>
                      <a:pt x="456" y="473"/>
                    </a:lnTo>
                    <a:lnTo>
                      <a:pt x="460" y="471"/>
                    </a:lnTo>
                    <a:lnTo>
                      <a:pt x="463" y="471"/>
                    </a:lnTo>
                    <a:lnTo>
                      <a:pt x="467" y="469"/>
                    </a:lnTo>
                    <a:lnTo>
                      <a:pt x="467" y="467"/>
                    </a:lnTo>
                    <a:lnTo>
                      <a:pt x="467" y="464"/>
                    </a:lnTo>
                    <a:lnTo>
                      <a:pt x="469" y="462"/>
                    </a:lnTo>
                    <a:lnTo>
                      <a:pt x="469" y="458"/>
                    </a:lnTo>
                    <a:lnTo>
                      <a:pt x="469" y="455"/>
                    </a:lnTo>
                    <a:lnTo>
                      <a:pt x="469" y="453"/>
                    </a:lnTo>
                    <a:lnTo>
                      <a:pt x="469" y="451"/>
                    </a:lnTo>
                    <a:lnTo>
                      <a:pt x="467" y="449"/>
                    </a:lnTo>
                    <a:lnTo>
                      <a:pt x="467" y="448"/>
                    </a:lnTo>
                    <a:lnTo>
                      <a:pt x="467" y="446"/>
                    </a:lnTo>
                    <a:lnTo>
                      <a:pt x="469" y="446"/>
                    </a:lnTo>
                    <a:lnTo>
                      <a:pt x="472" y="444"/>
                    </a:lnTo>
                    <a:lnTo>
                      <a:pt x="476" y="442"/>
                    </a:lnTo>
                    <a:lnTo>
                      <a:pt x="476" y="439"/>
                    </a:lnTo>
                    <a:lnTo>
                      <a:pt x="477" y="435"/>
                    </a:lnTo>
                    <a:lnTo>
                      <a:pt x="476" y="433"/>
                    </a:lnTo>
                    <a:lnTo>
                      <a:pt x="474" y="430"/>
                    </a:lnTo>
                    <a:lnTo>
                      <a:pt x="472" y="426"/>
                    </a:lnTo>
                    <a:lnTo>
                      <a:pt x="474" y="423"/>
                    </a:lnTo>
                    <a:lnTo>
                      <a:pt x="476" y="419"/>
                    </a:lnTo>
                    <a:lnTo>
                      <a:pt x="477" y="418"/>
                    </a:lnTo>
                    <a:lnTo>
                      <a:pt x="481" y="416"/>
                    </a:lnTo>
                    <a:lnTo>
                      <a:pt x="481" y="412"/>
                    </a:lnTo>
                    <a:lnTo>
                      <a:pt x="481" y="410"/>
                    </a:lnTo>
                    <a:lnTo>
                      <a:pt x="483" y="407"/>
                    </a:lnTo>
                    <a:lnTo>
                      <a:pt x="483" y="405"/>
                    </a:lnTo>
                    <a:lnTo>
                      <a:pt x="484" y="403"/>
                    </a:lnTo>
                    <a:lnTo>
                      <a:pt x="488" y="402"/>
                    </a:lnTo>
                    <a:lnTo>
                      <a:pt x="493" y="400"/>
                    </a:lnTo>
                    <a:lnTo>
                      <a:pt x="497" y="400"/>
                    </a:lnTo>
                    <a:lnTo>
                      <a:pt x="499" y="396"/>
                    </a:lnTo>
                    <a:lnTo>
                      <a:pt x="500" y="394"/>
                    </a:lnTo>
                    <a:lnTo>
                      <a:pt x="504" y="391"/>
                    </a:lnTo>
                    <a:lnTo>
                      <a:pt x="504" y="389"/>
                    </a:lnTo>
                    <a:lnTo>
                      <a:pt x="504" y="386"/>
                    </a:lnTo>
                    <a:lnTo>
                      <a:pt x="502" y="382"/>
                    </a:lnTo>
                    <a:lnTo>
                      <a:pt x="502" y="378"/>
                    </a:lnTo>
                    <a:lnTo>
                      <a:pt x="500" y="375"/>
                    </a:lnTo>
                    <a:lnTo>
                      <a:pt x="500" y="373"/>
                    </a:lnTo>
                    <a:lnTo>
                      <a:pt x="499" y="370"/>
                    </a:lnTo>
                    <a:lnTo>
                      <a:pt x="499" y="366"/>
                    </a:lnTo>
                    <a:lnTo>
                      <a:pt x="499" y="362"/>
                    </a:lnTo>
                    <a:lnTo>
                      <a:pt x="499" y="357"/>
                    </a:lnTo>
                    <a:lnTo>
                      <a:pt x="499" y="354"/>
                    </a:lnTo>
                    <a:lnTo>
                      <a:pt x="497" y="352"/>
                    </a:lnTo>
                    <a:lnTo>
                      <a:pt x="495" y="352"/>
                    </a:lnTo>
                    <a:lnTo>
                      <a:pt x="492" y="350"/>
                    </a:lnTo>
                    <a:lnTo>
                      <a:pt x="488" y="348"/>
                    </a:lnTo>
                    <a:lnTo>
                      <a:pt x="484" y="345"/>
                    </a:lnTo>
                    <a:lnTo>
                      <a:pt x="483" y="341"/>
                    </a:lnTo>
                    <a:lnTo>
                      <a:pt x="479" y="338"/>
                    </a:lnTo>
                    <a:lnTo>
                      <a:pt x="477" y="334"/>
                    </a:lnTo>
                    <a:lnTo>
                      <a:pt x="474" y="332"/>
                    </a:lnTo>
                    <a:lnTo>
                      <a:pt x="470" y="331"/>
                    </a:lnTo>
                    <a:lnTo>
                      <a:pt x="469" y="329"/>
                    </a:lnTo>
                    <a:lnTo>
                      <a:pt x="467" y="327"/>
                    </a:lnTo>
                    <a:lnTo>
                      <a:pt x="467" y="325"/>
                    </a:lnTo>
                    <a:lnTo>
                      <a:pt x="465" y="323"/>
                    </a:lnTo>
                    <a:lnTo>
                      <a:pt x="463" y="320"/>
                    </a:lnTo>
                    <a:lnTo>
                      <a:pt x="461" y="316"/>
                    </a:lnTo>
                    <a:lnTo>
                      <a:pt x="461" y="313"/>
                    </a:lnTo>
                    <a:lnTo>
                      <a:pt x="463" y="309"/>
                    </a:lnTo>
                    <a:lnTo>
                      <a:pt x="463" y="304"/>
                    </a:lnTo>
                    <a:lnTo>
                      <a:pt x="463" y="300"/>
                    </a:lnTo>
                    <a:lnTo>
                      <a:pt x="463" y="297"/>
                    </a:lnTo>
                    <a:lnTo>
                      <a:pt x="463" y="293"/>
                    </a:lnTo>
                    <a:lnTo>
                      <a:pt x="461" y="292"/>
                    </a:lnTo>
                    <a:lnTo>
                      <a:pt x="456" y="290"/>
                    </a:lnTo>
                    <a:lnTo>
                      <a:pt x="454" y="288"/>
                    </a:lnTo>
                    <a:lnTo>
                      <a:pt x="454" y="286"/>
                    </a:lnTo>
                    <a:lnTo>
                      <a:pt x="454" y="284"/>
                    </a:lnTo>
                    <a:lnTo>
                      <a:pt x="454" y="283"/>
                    </a:lnTo>
                    <a:lnTo>
                      <a:pt x="453" y="281"/>
                    </a:lnTo>
                    <a:lnTo>
                      <a:pt x="449" y="277"/>
                    </a:lnTo>
                    <a:lnTo>
                      <a:pt x="444" y="276"/>
                    </a:lnTo>
                    <a:lnTo>
                      <a:pt x="440" y="274"/>
                    </a:lnTo>
                    <a:lnTo>
                      <a:pt x="437" y="272"/>
                    </a:lnTo>
                    <a:lnTo>
                      <a:pt x="433" y="270"/>
                    </a:lnTo>
                    <a:lnTo>
                      <a:pt x="431" y="268"/>
                    </a:lnTo>
                    <a:lnTo>
                      <a:pt x="429" y="267"/>
                    </a:lnTo>
                    <a:lnTo>
                      <a:pt x="428" y="265"/>
                    </a:lnTo>
                    <a:lnTo>
                      <a:pt x="426" y="263"/>
                    </a:lnTo>
                    <a:lnTo>
                      <a:pt x="426" y="258"/>
                    </a:lnTo>
                    <a:lnTo>
                      <a:pt x="426" y="254"/>
                    </a:lnTo>
                    <a:lnTo>
                      <a:pt x="424" y="252"/>
                    </a:lnTo>
                    <a:lnTo>
                      <a:pt x="422" y="251"/>
                    </a:lnTo>
                    <a:lnTo>
                      <a:pt x="422" y="249"/>
                    </a:lnTo>
                    <a:lnTo>
                      <a:pt x="422" y="245"/>
                    </a:lnTo>
                    <a:lnTo>
                      <a:pt x="422" y="244"/>
                    </a:lnTo>
                    <a:lnTo>
                      <a:pt x="422" y="242"/>
                    </a:lnTo>
                    <a:lnTo>
                      <a:pt x="424" y="240"/>
                    </a:lnTo>
                    <a:lnTo>
                      <a:pt x="426" y="240"/>
                    </a:lnTo>
                    <a:lnTo>
                      <a:pt x="428" y="238"/>
                    </a:lnTo>
                    <a:lnTo>
                      <a:pt x="429" y="236"/>
                    </a:lnTo>
                    <a:lnTo>
                      <a:pt x="431" y="235"/>
                    </a:lnTo>
                    <a:lnTo>
                      <a:pt x="433" y="235"/>
                    </a:lnTo>
                    <a:lnTo>
                      <a:pt x="435" y="236"/>
                    </a:lnTo>
                    <a:lnTo>
                      <a:pt x="437" y="236"/>
                    </a:lnTo>
                    <a:lnTo>
                      <a:pt x="438" y="235"/>
                    </a:lnTo>
                    <a:lnTo>
                      <a:pt x="440" y="235"/>
                    </a:lnTo>
                    <a:lnTo>
                      <a:pt x="440" y="231"/>
                    </a:lnTo>
                    <a:lnTo>
                      <a:pt x="442" y="226"/>
                    </a:lnTo>
                    <a:lnTo>
                      <a:pt x="442" y="224"/>
                    </a:lnTo>
                    <a:lnTo>
                      <a:pt x="442" y="222"/>
                    </a:lnTo>
                    <a:lnTo>
                      <a:pt x="442" y="221"/>
                    </a:lnTo>
                    <a:lnTo>
                      <a:pt x="440" y="217"/>
                    </a:lnTo>
                    <a:lnTo>
                      <a:pt x="437" y="215"/>
                    </a:lnTo>
                    <a:lnTo>
                      <a:pt x="435" y="212"/>
                    </a:lnTo>
                    <a:lnTo>
                      <a:pt x="433" y="210"/>
                    </a:lnTo>
                    <a:lnTo>
                      <a:pt x="431" y="210"/>
                    </a:lnTo>
                    <a:lnTo>
                      <a:pt x="429" y="206"/>
                    </a:lnTo>
                    <a:lnTo>
                      <a:pt x="428" y="201"/>
                    </a:lnTo>
                    <a:lnTo>
                      <a:pt x="426" y="197"/>
                    </a:lnTo>
                    <a:lnTo>
                      <a:pt x="424" y="196"/>
                    </a:lnTo>
                    <a:lnTo>
                      <a:pt x="422" y="194"/>
                    </a:lnTo>
                    <a:lnTo>
                      <a:pt x="421" y="194"/>
                    </a:lnTo>
                    <a:lnTo>
                      <a:pt x="419" y="196"/>
                    </a:lnTo>
                    <a:lnTo>
                      <a:pt x="417" y="197"/>
                    </a:lnTo>
                    <a:lnTo>
                      <a:pt x="412" y="199"/>
                    </a:lnTo>
                    <a:lnTo>
                      <a:pt x="408" y="199"/>
                    </a:lnTo>
                    <a:lnTo>
                      <a:pt x="403" y="199"/>
                    </a:lnTo>
                    <a:lnTo>
                      <a:pt x="399" y="196"/>
                    </a:lnTo>
                    <a:lnTo>
                      <a:pt x="397" y="194"/>
                    </a:lnTo>
                    <a:lnTo>
                      <a:pt x="396" y="190"/>
                    </a:lnTo>
                    <a:lnTo>
                      <a:pt x="394" y="187"/>
                    </a:lnTo>
                    <a:lnTo>
                      <a:pt x="392" y="185"/>
                    </a:lnTo>
                    <a:lnTo>
                      <a:pt x="390" y="183"/>
                    </a:lnTo>
                    <a:lnTo>
                      <a:pt x="390" y="181"/>
                    </a:lnTo>
                    <a:lnTo>
                      <a:pt x="390" y="180"/>
                    </a:lnTo>
                    <a:lnTo>
                      <a:pt x="390" y="178"/>
                    </a:lnTo>
                    <a:lnTo>
                      <a:pt x="389" y="174"/>
                    </a:lnTo>
                    <a:lnTo>
                      <a:pt x="385" y="173"/>
                    </a:lnTo>
                    <a:lnTo>
                      <a:pt x="382" y="169"/>
                    </a:lnTo>
                    <a:lnTo>
                      <a:pt x="382" y="167"/>
                    </a:lnTo>
                    <a:lnTo>
                      <a:pt x="382" y="166"/>
                    </a:lnTo>
                    <a:lnTo>
                      <a:pt x="382" y="164"/>
                    </a:lnTo>
                    <a:lnTo>
                      <a:pt x="380" y="162"/>
                    </a:lnTo>
                    <a:lnTo>
                      <a:pt x="376" y="162"/>
                    </a:lnTo>
                    <a:lnTo>
                      <a:pt x="376" y="160"/>
                    </a:lnTo>
                    <a:lnTo>
                      <a:pt x="374" y="158"/>
                    </a:lnTo>
                    <a:lnTo>
                      <a:pt x="374" y="157"/>
                    </a:lnTo>
                    <a:lnTo>
                      <a:pt x="371" y="155"/>
                    </a:lnTo>
                    <a:lnTo>
                      <a:pt x="367" y="155"/>
                    </a:lnTo>
                    <a:lnTo>
                      <a:pt x="366" y="153"/>
                    </a:lnTo>
                    <a:lnTo>
                      <a:pt x="367" y="151"/>
                    </a:lnTo>
                    <a:lnTo>
                      <a:pt x="369" y="150"/>
                    </a:lnTo>
                    <a:lnTo>
                      <a:pt x="373" y="150"/>
                    </a:lnTo>
                    <a:lnTo>
                      <a:pt x="378" y="148"/>
                    </a:lnTo>
                    <a:lnTo>
                      <a:pt x="382" y="146"/>
                    </a:lnTo>
                    <a:lnTo>
                      <a:pt x="383" y="144"/>
                    </a:lnTo>
                    <a:lnTo>
                      <a:pt x="385" y="142"/>
                    </a:lnTo>
                    <a:lnTo>
                      <a:pt x="387" y="141"/>
                    </a:lnTo>
                    <a:lnTo>
                      <a:pt x="389" y="141"/>
                    </a:lnTo>
                    <a:lnTo>
                      <a:pt x="390" y="141"/>
                    </a:lnTo>
                    <a:lnTo>
                      <a:pt x="390" y="139"/>
                    </a:lnTo>
                    <a:lnTo>
                      <a:pt x="392" y="137"/>
                    </a:lnTo>
                    <a:lnTo>
                      <a:pt x="392" y="135"/>
                    </a:lnTo>
                    <a:lnTo>
                      <a:pt x="392" y="132"/>
                    </a:lnTo>
                    <a:lnTo>
                      <a:pt x="392" y="128"/>
                    </a:lnTo>
                    <a:lnTo>
                      <a:pt x="392" y="125"/>
                    </a:lnTo>
                    <a:lnTo>
                      <a:pt x="396" y="123"/>
                    </a:lnTo>
                    <a:lnTo>
                      <a:pt x="399" y="125"/>
                    </a:lnTo>
                    <a:lnTo>
                      <a:pt x="401" y="125"/>
                    </a:lnTo>
                    <a:lnTo>
                      <a:pt x="405" y="123"/>
                    </a:lnTo>
                    <a:lnTo>
                      <a:pt x="408" y="125"/>
                    </a:lnTo>
                    <a:lnTo>
                      <a:pt x="412" y="125"/>
                    </a:lnTo>
                    <a:lnTo>
                      <a:pt x="413" y="123"/>
                    </a:lnTo>
                    <a:lnTo>
                      <a:pt x="415" y="121"/>
                    </a:lnTo>
                    <a:lnTo>
                      <a:pt x="417" y="118"/>
                    </a:lnTo>
                    <a:lnTo>
                      <a:pt x="417" y="116"/>
                    </a:lnTo>
                    <a:lnTo>
                      <a:pt x="419" y="114"/>
                    </a:lnTo>
                    <a:lnTo>
                      <a:pt x="422" y="114"/>
                    </a:lnTo>
                    <a:lnTo>
                      <a:pt x="424" y="114"/>
                    </a:lnTo>
                    <a:lnTo>
                      <a:pt x="428" y="114"/>
                    </a:lnTo>
                    <a:lnTo>
                      <a:pt x="431" y="114"/>
                    </a:lnTo>
                    <a:lnTo>
                      <a:pt x="433" y="111"/>
                    </a:lnTo>
                    <a:lnTo>
                      <a:pt x="437" y="107"/>
                    </a:lnTo>
                    <a:lnTo>
                      <a:pt x="440" y="105"/>
                    </a:lnTo>
                    <a:lnTo>
                      <a:pt x="444" y="103"/>
                    </a:lnTo>
                    <a:lnTo>
                      <a:pt x="445" y="102"/>
                    </a:lnTo>
                    <a:lnTo>
                      <a:pt x="447" y="98"/>
                    </a:lnTo>
                    <a:lnTo>
                      <a:pt x="449" y="98"/>
                    </a:lnTo>
                    <a:lnTo>
                      <a:pt x="454" y="100"/>
                    </a:lnTo>
                    <a:lnTo>
                      <a:pt x="458" y="102"/>
                    </a:lnTo>
                    <a:lnTo>
                      <a:pt x="460" y="105"/>
                    </a:lnTo>
                    <a:lnTo>
                      <a:pt x="463" y="105"/>
                    </a:lnTo>
                    <a:lnTo>
                      <a:pt x="467" y="105"/>
                    </a:lnTo>
                    <a:lnTo>
                      <a:pt x="470" y="103"/>
                    </a:lnTo>
                    <a:lnTo>
                      <a:pt x="472" y="102"/>
                    </a:lnTo>
                    <a:lnTo>
                      <a:pt x="474" y="100"/>
                    </a:lnTo>
                    <a:lnTo>
                      <a:pt x="477" y="98"/>
                    </a:lnTo>
                    <a:lnTo>
                      <a:pt x="483" y="96"/>
                    </a:lnTo>
                    <a:lnTo>
                      <a:pt x="486" y="93"/>
                    </a:lnTo>
                    <a:lnTo>
                      <a:pt x="492" y="91"/>
                    </a:lnTo>
                    <a:lnTo>
                      <a:pt x="495" y="91"/>
                    </a:lnTo>
                    <a:lnTo>
                      <a:pt x="499" y="91"/>
                    </a:lnTo>
                    <a:lnTo>
                      <a:pt x="502" y="91"/>
                    </a:lnTo>
                    <a:lnTo>
                      <a:pt x="504" y="93"/>
                    </a:lnTo>
                    <a:lnTo>
                      <a:pt x="506" y="93"/>
                    </a:lnTo>
                    <a:lnTo>
                      <a:pt x="506" y="91"/>
                    </a:lnTo>
                    <a:lnTo>
                      <a:pt x="506" y="89"/>
                    </a:lnTo>
                    <a:lnTo>
                      <a:pt x="508" y="86"/>
                    </a:lnTo>
                    <a:lnTo>
                      <a:pt x="509" y="82"/>
                    </a:lnTo>
                    <a:lnTo>
                      <a:pt x="511" y="79"/>
                    </a:lnTo>
                    <a:lnTo>
                      <a:pt x="513" y="79"/>
                    </a:lnTo>
                    <a:lnTo>
                      <a:pt x="515" y="75"/>
                    </a:lnTo>
                    <a:lnTo>
                      <a:pt x="515" y="73"/>
                    </a:lnTo>
                    <a:lnTo>
                      <a:pt x="513" y="70"/>
                    </a:lnTo>
                    <a:lnTo>
                      <a:pt x="511" y="68"/>
                    </a:lnTo>
                    <a:lnTo>
                      <a:pt x="509" y="66"/>
                    </a:lnTo>
                    <a:lnTo>
                      <a:pt x="508" y="63"/>
                    </a:lnTo>
                    <a:lnTo>
                      <a:pt x="508" y="61"/>
                    </a:lnTo>
                    <a:lnTo>
                      <a:pt x="508" y="57"/>
                    </a:lnTo>
                    <a:lnTo>
                      <a:pt x="509" y="54"/>
                    </a:lnTo>
                    <a:lnTo>
                      <a:pt x="508" y="52"/>
                    </a:lnTo>
                    <a:lnTo>
                      <a:pt x="508" y="50"/>
                    </a:lnTo>
                    <a:lnTo>
                      <a:pt x="506" y="48"/>
                    </a:lnTo>
                    <a:lnTo>
                      <a:pt x="508" y="45"/>
                    </a:lnTo>
                    <a:lnTo>
                      <a:pt x="509" y="43"/>
                    </a:lnTo>
                    <a:lnTo>
                      <a:pt x="511" y="40"/>
                    </a:lnTo>
                    <a:lnTo>
                      <a:pt x="515" y="40"/>
                    </a:lnTo>
                    <a:lnTo>
                      <a:pt x="518" y="38"/>
                    </a:lnTo>
                    <a:lnTo>
                      <a:pt x="522" y="36"/>
                    </a:lnTo>
                    <a:lnTo>
                      <a:pt x="524" y="34"/>
                    </a:lnTo>
                    <a:lnTo>
                      <a:pt x="522" y="32"/>
                    </a:lnTo>
                    <a:lnTo>
                      <a:pt x="520" y="31"/>
                    </a:lnTo>
                    <a:lnTo>
                      <a:pt x="516" y="29"/>
                    </a:lnTo>
                    <a:lnTo>
                      <a:pt x="515" y="27"/>
                    </a:lnTo>
                    <a:lnTo>
                      <a:pt x="511" y="25"/>
                    </a:lnTo>
                    <a:lnTo>
                      <a:pt x="511" y="24"/>
                    </a:lnTo>
                    <a:lnTo>
                      <a:pt x="513" y="22"/>
                    </a:lnTo>
                    <a:lnTo>
                      <a:pt x="515" y="20"/>
                    </a:lnTo>
                    <a:lnTo>
                      <a:pt x="518" y="18"/>
                    </a:lnTo>
                    <a:lnTo>
                      <a:pt x="520" y="16"/>
                    </a:lnTo>
                    <a:lnTo>
                      <a:pt x="520" y="15"/>
                    </a:lnTo>
                    <a:lnTo>
                      <a:pt x="522" y="13"/>
                    </a:lnTo>
                    <a:lnTo>
                      <a:pt x="525" y="11"/>
                    </a:lnTo>
                    <a:lnTo>
                      <a:pt x="529" y="9"/>
                    </a:lnTo>
                    <a:lnTo>
                      <a:pt x="532" y="9"/>
                    </a:lnTo>
                    <a:lnTo>
                      <a:pt x="534" y="8"/>
                    </a:lnTo>
                    <a:lnTo>
                      <a:pt x="536" y="6"/>
                    </a:lnTo>
                    <a:lnTo>
                      <a:pt x="536" y="4"/>
                    </a:lnTo>
                    <a:lnTo>
                      <a:pt x="536" y="2"/>
                    </a:lnTo>
                    <a:lnTo>
                      <a:pt x="538" y="0"/>
                    </a:lnTo>
                    <a:lnTo>
                      <a:pt x="540" y="0"/>
                    </a:lnTo>
                    <a:close/>
                  </a:path>
                </a:pathLst>
              </a:custGeom>
              <a:solidFill>
                <a:srgbClr val="94A6A3"/>
              </a:solidFill>
              <a:ln w="0">
                <a:solidFill>
                  <a:srgbClr val="94A6A3"/>
                </a:solidFill>
                <a:prstDash val="solid"/>
                <a:round/>
                <a:headEnd/>
                <a:tailEnd/>
              </a:ln>
            </p:spPr>
            <p:txBody>
              <a:bodyPr anchor="b"/>
              <a:lstStyle/>
              <a:p>
                <a:endParaRPr lang="pl-PL"/>
              </a:p>
            </p:txBody>
          </p:sp>
          <p:sp>
            <p:nvSpPr>
              <p:cNvPr id="17" name="Freeform 53"/>
              <p:cNvSpPr>
                <a:spLocks/>
              </p:cNvSpPr>
              <p:nvPr/>
            </p:nvSpPr>
            <p:spPr bwMode="auto">
              <a:xfrm>
                <a:off x="5705079" y="3537765"/>
                <a:ext cx="1537032" cy="1987425"/>
              </a:xfrm>
              <a:custGeom>
                <a:avLst/>
                <a:gdLst>
                  <a:gd name="T0" fmla="*/ 2147483646 w 1093"/>
                  <a:gd name="T1" fmla="*/ 2147483646 h 1413"/>
                  <a:gd name="T2" fmla="*/ 2147483646 w 1093"/>
                  <a:gd name="T3" fmla="*/ 2147483646 h 1413"/>
                  <a:gd name="T4" fmla="*/ 2147483646 w 1093"/>
                  <a:gd name="T5" fmla="*/ 2147483646 h 1413"/>
                  <a:gd name="T6" fmla="*/ 2147483646 w 1093"/>
                  <a:gd name="T7" fmla="*/ 2147483646 h 1413"/>
                  <a:gd name="T8" fmla="*/ 2147483646 w 1093"/>
                  <a:gd name="T9" fmla="*/ 2147483646 h 1413"/>
                  <a:gd name="T10" fmla="*/ 2147483646 w 1093"/>
                  <a:gd name="T11" fmla="*/ 2147483646 h 1413"/>
                  <a:gd name="T12" fmla="*/ 2147483646 w 1093"/>
                  <a:gd name="T13" fmla="*/ 2147483646 h 1413"/>
                  <a:gd name="T14" fmla="*/ 2147483646 w 1093"/>
                  <a:gd name="T15" fmla="*/ 2147483646 h 1413"/>
                  <a:gd name="T16" fmla="*/ 2147483646 w 1093"/>
                  <a:gd name="T17" fmla="*/ 2147483646 h 1413"/>
                  <a:gd name="T18" fmla="*/ 2147483646 w 1093"/>
                  <a:gd name="T19" fmla="*/ 2147483646 h 1413"/>
                  <a:gd name="T20" fmla="*/ 2147483646 w 1093"/>
                  <a:gd name="T21" fmla="*/ 2147483646 h 1413"/>
                  <a:gd name="T22" fmla="*/ 2147483646 w 1093"/>
                  <a:gd name="T23" fmla="*/ 2147483646 h 1413"/>
                  <a:gd name="T24" fmla="*/ 2147483646 w 1093"/>
                  <a:gd name="T25" fmla="*/ 2147483646 h 1413"/>
                  <a:gd name="T26" fmla="*/ 2147483646 w 1093"/>
                  <a:gd name="T27" fmla="*/ 2147483646 h 1413"/>
                  <a:gd name="T28" fmla="*/ 2147483646 w 1093"/>
                  <a:gd name="T29" fmla="*/ 2147483646 h 1413"/>
                  <a:gd name="T30" fmla="*/ 2147483646 w 1093"/>
                  <a:gd name="T31" fmla="*/ 2147483646 h 1413"/>
                  <a:gd name="T32" fmla="*/ 2147483646 w 1093"/>
                  <a:gd name="T33" fmla="*/ 2147483646 h 1413"/>
                  <a:gd name="T34" fmla="*/ 2147483646 w 1093"/>
                  <a:gd name="T35" fmla="*/ 2147483646 h 1413"/>
                  <a:gd name="T36" fmla="*/ 2147483646 w 1093"/>
                  <a:gd name="T37" fmla="*/ 2147483646 h 1413"/>
                  <a:gd name="T38" fmla="*/ 2147483646 w 1093"/>
                  <a:gd name="T39" fmla="*/ 2147483646 h 1413"/>
                  <a:gd name="T40" fmla="*/ 2147483646 w 1093"/>
                  <a:gd name="T41" fmla="*/ 2147483646 h 1413"/>
                  <a:gd name="T42" fmla="*/ 2147483646 w 1093"/>
                  <a:gd name="T43" fmla="*/ 2147483646 h 1413"/>
                  <a:gd name="T44" fmla="*/ 2147483646 w 1093"/>
                  <a:gd name="T45" fmla="*/ 2147483646 h 1413"/>
                  <a:gd name="T46" fmla="*/ 2147483646 w 1093"/>
                  <a:gd name="T47" fmla="*/ 2147483646 h 1413"/>
                  <a:gd name="T48" fmla="*/ 2147483646 w 1093"/>
                  <a:gd name="T49" fmla="*/ 2147483646 h 1413"/>
                  <a:gd name="T50" fmla="*/ 2147483646 w 1093"/>
                  <a:gd name="T51" fmla="*/ 2147483646 h 1413"/>
                  <a:gd name="T52" fmla="*/ 2147483646 w 1093"/>
                  <a:gd name="T53" fmla="*/ 2147483646 h 1413"/>
                  <a:gd name="T54" fmla="*/ 2147483646 w 1093"/>
                  <a:gd name="T55" fmla="*/ 2147483646 h 1413"/>
                  <a:gd name="T56" fmla="*/ 2147483646 w 1093"/>
                  <a:gd name="T57" fmla="*/ 2147483646 h 1413"/>
                  <a:gd name="T58" fmla="*/ 2147483646 w 1093"/>
                  <a:gd name="T59" fmla="*/ 2147483646 h 1413"/>
                  <a:gd name="T60" fmla="*/ 2147483646 w 1093"/>
                  <a:gd name="T61" fmla="*/ 2147483646 h 1413"/>
                  <a:gd name="T62" fmla="*/ 2147483646 w 1093"/>
                  <a:gd name="T63" fmla="*/ 2147483646 h 1413"/>
                  <a:gd name="T64" fmla="*/ 2147483646 w 1093"/>
                  <a:gd name="T65" fmla="*/ 2147483646 h 1413"/>
                  <a:gd name="T66" fmla="*/ 2147483646 w 1093"/>
                  <a:gd name="T67" fmla="*/ 2147483646 h 1413"/>
                  <a:gd name="T68" fmla="*/ 2147483646 w 1093"/>
                  <a:gd name="T69" fmla="*/ 2147483646 h 1413"/>
                  <a:gd name="T70" fmla="*/ 2147483646 w 1093"/>
                  <a:gd name="T71" fmla="*/ 2147483646 h 1413"/>
                  <a:gd name="T72" fmla="*/ 2147483646 w 1093"/>
                  <a:gd name="T73" fmla="*/ 2147483646 h 1413"/>
                  <a:gd name="T74" fmla="*/ 2147483646 w 1093"/>
                  <a:gd name="T75" fmla="*/ 2147483646 h 1413"/>
                  <a:gd name="T76" fmla="*/ 2147483646 w 1093"/>
                  <a:gd name="T77" fmla="*/ 2147483646 h 1413"/>
                  <a:gd name="T78" fmla="*/ 2147483646 w 1093"/>
                  <a:gd name="T79" fmla="*/ 2147483646 h 1413"/>
                  <a:gd name="T80" fmla="*/ 2147483646 w 1093"/>
                  <a:gd name="T81" fmla="*/ 2147483646 h 1413"/>
                  <a:gd name="T82" fmla="*/ 2147483646 w 1093"/>
                  <a:gd name="T83" fmla="*/ 2147483646 h 1413"/>
                  <a:gd name="T84" fmla="*/ 2147483646 w 1093"/>
                  <a:gd name="T85" fmla="*/ 2147483646 h 1413"/>
                  <a:gd name="T86" fmla="*/ 2147483646 w 1093"/>
                  <a:gd name="T87" fmla="*/ 2147483646 h 1413"/>
                  <a:gd name="T88" fmla="*/ 2147483646 w 1093"/>
                  <a:gd name="T89" fmla="*/ 2147483646 h 1413"/>
                  <a:gd name="T90" fmla="*/ 2147483646 w 1093"/>
                  <a:gd name="T91" fmla="*/ 2147483646 h 1413"/>
                  <a:gd name="T92" fmla="*/ 2147483646 w 1093"/>
                  <a:gd name="T93" fmla="*/ 2147483646 h 1413"/>
                  <a:gd name="T94" fmla="*/ 0 w 1093"/>
                  <a:gd name="T95" fmla="*/ 2147483646 h 1413"/>
                  <a:gd name="T96" fmla="*/ 2147483646 w 1093"/>
                  <a:gd name="T97" fmla="*/ 2147483646 h 1413"/>
                  <a:gd name="T98" fmla="*/ 2147483646 w 1093"/>
                  <a:gd name="T99" fmla="*/ 2147483646 h 1413"/>
                  <a:gd name="T100" fmla="*/ 2147483646 w 1093"/>
                  <a:gd name="T101" fmla="*/ 2147483646 h 1413"/>
                  <a:gd name="T102" fmla="*/ 2147483646 w 1093"/>
                  <a:gd name="T103" fmla="*/ 2147483646 h 1413"/>
                  <a:gd name="T104" fmla="*/ 2147483646 w 1093"/>
                  <a:gd name="T105" fmla="*/ 2147483646 h 1413"/>
                  <a:gd name="T106" fmla="*/ 2147483646 w 1093"/>
                  <a:gd name="T107" fmla="*/ 2147483646 h 1413"/>
                  <a:gd name="T108" fmla="*/ 2147483646 w 1093"/>
                  <a:gd name="T109" fmla="*/ 2147483646 h 1413"/>
                  <a:gd name="T110" fmla="*/ 2147483646 w 1093"/>
                  <a:gd name="T111" fmla="*/ 2147483646 h 1413"/>
                  <a:gd name="T112" fmla="*/ 2147483646 w 1093"/>
                  <a:gd name="T113" fmla="*/ 2147483646 h 1413"/>
                  <a:gd name="T114" fmla="*/ 2147483646 w 1093"/>
                  <a:gd name="T115" fmla="*/ 2147483646 h 1413"/>
                  <a:gd name="T116" fmla="*/ 2147483646 w 1093"/>
                  <a:gd name="T117" fmla="*/ 2147483646 h 1413"/>
                  <a:gd name="T118" fmla="*/ 2147483646 w 1093"/>
                  <a:gd name="T119" fmla="*/ 2147483646 h 1413"/>
                  <a:gd name="T120" fmla="*/ 2147483646 w 1093"/>
                  <a:gd name="T121" fmla="*/ 2147483646 h 1413"/>
                  <a:gd name="T122" fmla="*/ 2147483646 w 1093"/>
                  <a:gd name="T123" fmla="*/ 2147483646 h 1413"/>
                  <a:gd name="T124" fmla="*/ 2147483646 w 1093"/>
                  <a:gd name="T125" fmla="*/ 2147483646 h 141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093" h="1413">
                    <a:moveTo>
                      <a:pt x="667" y="0"/>
                    </a:moveTo>
                    <a:lnTo>
                      <a:pt x="669" y="2"/>
                    </a:lnTo>
                    <a:lnTo>
                      <a:pt x="671" y="2"/>
                    </a:lnTo>
                    <a:lnTo>
                      <a:pt x="673" y="2"/>
                    </a:lnTo>
                    <a:lnTo>
                      <a:pt x="676" y="2"/>
                    </a:lnTo>
                    <a:lnTo>
                      <a:pt x="678" y="2"/>
                    </a:lnTo>
                    <a:lnTo>
                      <a:pt x="681" y="2"/>
                    </a:lnTo>
                    <a:lnTo>
                      <a:pt x="683" y="4"/>
                    </a:lnTo>
                    <a:lnTo>
                      <a:pt x="685" y="6"/>
                    </a:lnTo>
                    <a:lnTo>
                      <a:pt x="687" y="11"/>
                    </a:lnTo>
                    <a:lnTo>
                      <a:pt x="687" y="16"/>
                    </a:lnTo>
                    <a:lnTo>
                      <a:pt x="687" y="22"/>
                    </a:lnTo>
                    <a:lnTo>
                      <a:pt x="687" y="23"/>
                    </a:lnTo>
                    <a:lnTo>
                      <a:pt x="685" y="27"/>
                    </a:lnTo>
                    <a:lnTo>
                      <a:pt x="683" y="29"/>
                    </a:lnTo>
                    <a:lnTo>
                      <a:pt x="683" y="31"/>
                    </a:lnTo>
                    <a:lnTo>
                      <a:pt x="683" y="34"/>
                    </a:lnTo>
                    <a:lnTo>
                      <a:pt x="681" y="38"/>
                    </a:lnTo>
                    <a:lnTo>
                      <a:pt x="683" y="41"/>
                    </a:lnTo>
                    <a:lnTo>
                      <a:pt x="685" y="43"/>
                    </a:lnTo>
                    <a:lnTo>
                      <a:pt x="689" y="45"/>
                    </a:lnTo>
                    <a:lnTo>
                      <a:pt x="694" y="45"/>
                    </a:lnTo>
                    <a:lnTo>
                      <a:pt x="701" y="45"/>
                    </a:lnTo>
                    <a:lnTo>
                      <a:pt x="708" y="45"/>
                    </a:lnTo>
                    <a:lnTo>
                      <a:pt x="715" y="45"/>
                    </a:lnTo>
                    <a:lnTo>
                      <a:pt x="721" y="45"/>
                    </a:lnTo>
                    <a:lnTo>
                      <a:pt x="726" y="46"/>
                    </a:lnTo>
                    <a:lnTo>
                      <a:pt x="729" y="48"/>
                    </a:lnTo>
                    <a:lnTo>
                      <a:pt x="733" y="50"/>
                    </a:lnTo>
                    <a:lnTo>
                      <a:pt x="737" y="50"/>
                    </a:lnTo>
                    <a:lnTo>
                      <a:pt x="742" y="50"/>
                    </a:lnTo>
                    <a:lnTo>
                      <a:pt x="745" y="52"/>
                    </a:lnTo>
                    <a:lnTo>
                      <a:pt x="749" y="52"/>
                    </a:lnTo>
                    <a:lnTo>
                      <a:pt x="753" y="55"/>
                    </a:lnTo>
                    <a:lnTo>
                      <a:pt x="756" y="59"/>
                    </a:lnTo>
                    <a:lnTo>
                      <a:pt x="760" y="62"/>
                    </a:lnTo>
                    <a:lnTo>
                      <a:pt x="763" y="64"/>
                    </a:lnTo>
                    <a:lnTo>
                      <a:pt x="765" y="68"/>
                    </a:lnTo>
                    <a:lnTo>
                      <a:pt x="767" y="70"/>
                    </a:lnTo>
                    <a:lnTo>
                      <a:pt x="768" y="71"/>
                    </a:lnTo>
                    <a:lnTo>
                      <a:pt x="770" y="73"/>
                    </a:lnTo>
                    <a:lnTo>
                      <a:pt x="774" y="75"/>
                    </a:lnTo>
                    <a:lnTo>
                      <a:pt x="777" y="75"/>
                    </a:lnTo>
                    <a:lnTo>
                      <a:pt x="788" y="73"/>
                    </a:lnTo>
                    <a:lnTo>
                      <a:pt x="802" y="73"/>
                    </a:lnTo>
                    <a:lnTo>
                      <a:pt x="811" y="75"/>
                    </a:lnTo>
                    <a:lnTo>
                      <a:pt x="813" y="77"/>
                    </a:lnTo>
                    <a:lnTo>
                      <a:pt x="813" y="78"/>
                    </a:lnTo>
                    <a:lnTo>
                      <a:pt x="811" y="80"/>
                    </a:lnTo>
                    <a:lnTo>
                      <a:pt x="809" y="82"/>
                    </a:lnTo>
                    <a:lnTo>
                      <a:pt x="808" y="86"/>
                    </a:lnTo>
                    <a:lnTo>
                      <a:pt x="808" y="87"/>
                    </a:lnTo>
                    <a:lnTo>
                      <a:pt x="809" y="93"/>
                    </a:lnTo>
                    <a:lnTo>
                      <a:pt x="813" y="96"/>
                    </a:lnTo>
                    <a:lnTo>
                      <a:pt x="816" y="101"/>
                    </a:lnTo>
                    <a:lnTo>
                      <a:pt x="822" y="107"/>
                    </a:lnTo>
                    <a:lnTo>
                      <a:pt x="825" y="110"/>
                    </a:lnTo>
                    <a:lnTo>
                      <a:pt x="829" y="112"/>
                    </a:lnTo>
                    <a:lnTo>
                      <a:pt x="832" y="114"/>
                    </a:lnTo>
                    <a:lnTo>
                      <a:pt x="836" y="116"/>
                    </a:lnTo>
                    <a:lnTo>
                      <a:pt x="840" y="116"/>
                    </a:lnTo>
                    <a:lnTo>
                      <a:pt x="847" y="116"/>
                    </a:lnTo>
                    <a:lnTo>
                      <a:pt x="850" y="116"/>
                    </a:lnTo>
                    <a:lnTo>
                      <a:pt x="854" y="117"/>
                    </a:lnTo>
                    <a:lnTo>
                      <a:pt x="855" y="117"/>
                    </a:lnTo>
                    <a:lnTo>
                      <a:pt x="855" y="119"/>
                    </a:lnTo>
                    <a:lnTo>
                      <a:pt x="855" y="123"/>
                    </a:lnTo>
                    <a:lnTo>
                      <a:pt x="857" y="125"/>
                    </a:lnTo>
                    <a:lnTo>
                      <a:pt x="861" y="128"/>
                    </a:lnTo>
                    <a:lnTo>
                      <a:pt x="866" y="132"/>
                    </a:lnTo>
                    <a:lnTo>
                      <a:pt x="875" y="141"/>
                    </a:lnTo>
                    <a:lnTo>
                      <a:pt x="877" y="148"/>
                    </a:lnTo>
                    <a:lnTo>
                      <a:pt x="879" y="155"/>
                    </a:lnTo>
                    <a:lnTo>
                      <a:pt x="880" y="162"/>
                    </a:lnTo>
                    <a:lnTo>
                      <a:pt x="882" y="167"/>
                    </a:lnTo>
                    <a:lnTo>
                      <a:pt x="882" y="172"/>
                    </a:lnTo>
                    <a:lnTo>
                      <a:pt x="882" y="178"/>
                    </a:lnTo>
                    <a:lnTo>
                      <a:pt x="882" y="185"/>
                    </a:lnTo>
                    <a:lnTo>
                      <a:pt x="884" y="188"/>
                    </a:lnTo>
                    <a:lnTo>
                      <a:pt x="886" y="190"/>
                    </a:lnTo>
                    <a:lnTo>
                      <a:pt x="889" y="192"/>
                    </a:lnTo>
                    <a:lnTo>
                      <a:pt x="891" y="194"/>
                    </a:lnTo>
                    <a:lnTo>
                      <a:pt x="895" y="196"/>
                    </a:lnTo>
                    <a:lnTo>
                      <a:pt x="896" y="197"/>
                    </a:lnTo>
                    <a:lnTo>
                      <a:pt x="898" y="199"/>
                    </a:lnTo>
                    <a:lnTo>
                      <a:pt x="896" y="203"/>
                    </a:lnTo>
                    <a:lnTo>
                      <a:pt x="895" y="208"/>
                    </a:lnTo>
                    <a:lnTo>
                      <a:pt x="893" y="212"/>
                    </a:lnTo>
                    <a:lnTo>
                      <a:pt x="887" y="215"/>
                    </a:lnTo>
                    <a:lnTo>
                      <a:pt x="884" y="219"/>
                    </a:lnTo>
                    <a:lnTo>
                      <a:pt x="880" y="220"/>
                    </a:lnTo>
                    <a:lnTo>
                      <a:pt x="879" y="222"/>
                    </a:lnTo>
                    <a:lnTo>
                      <a:pt x="877" y="224"/>
                    </a:lnTo>
                    <a:lnTo>
                      <a:pt x="875" y="226"/>
                    </a:lnTo>
                    <a:lnTo>
                      <a:pt x="875" y="229"/>
                    </a:lnTo>
                    <a:lnTo>
                      <a:pt x="873" y="235"/>
                    </a:lnTo>
                    <a:lnTo>
                      <a:pt x="873" y="238"/>
                    </a:lnTo>
                    <a:lnTo>
                      <a:pt x="871" y="243"/>
                    </a:lnTo>
                    <a:lnTo>
                      <a:pt x="871" y="245"/>
                    </a:lnTo>
                    <a:lnTo>
                      <a:pt x="870" y="247"/>
                    </a:lnTo>
                    <a:lnTo>
                      <a:pt x="868" y="249"/>
                    </a:lnTo>
                    <a:lnTo>
                      <a:pt x="866" y="252"/>
                    </a:lnTo>
                    <a:lnTo>
                      <a:pt x="864" y="254"/>
                    </a:lnTo>
                    <a:lnTo>
                      <a:pt x="863" y="258"/>
                    </a:lnTo>
                    <a:lnTo>
                      <a:pt x="863" y="259"/>
                    </a:lnTo>
                    <a:lnTo>
                      <a:pt x="866" y="263"/>
                    </a:lnTo>
                    <a:lnTo>
                      <a:pt x="868" y="267"/>
                    </a:lnTo>
                    <a:lnTo>
                      <a:pt x="870" y="268"/>
                    </a:lnTo>
                    <a:lnTo>
                      <a:pt x="870" y="272"/>
                    </a:lnTo>
                    <a:lnTo>
                      <a:pt x="870" y="275"/>
                    </a:lnTo>
                    <a:lnTo>
                      <a:pt x="866" y="281"/>
                    </a:lnTo>
                    <a:lnTo>
                      <a:pt x="864" y="286"/>
                    </a:lnTo>
                    <a:lnTo>
                      <a:pt x="864" y="293"/>
                    </a:lnTo>
                    <a:lnTo>
                      <a:pt x="864" y="297"/>
                    </a:lnTo>
                    <a:lnTo>
                      <a:pt x="864" y="300"/>
                    </a:lnTo>
                    <a:lnTo>
                      <a:pt x="863" y="304"/>
                    </a:lnTo>
                    <a:lnTo>
                      <a:pt x="861" y="306"/>
                    </a:lnTo>
                    <a:lnTo>
                      <a:pt x="861" y="309"/>
                    </a:lnTo>
                    <a:lnTo>
                      <a:pt x="863" y="311"/>
                    </a:lnTo>
                    <a:lnTo>
                      <a:pt x="866" y="313"/>
                    </a:lnTo>
                    <a:lnTo>
                      <a:pt x="868" y="316"/>
                    </a:lnTo>
                    <a:lnTo>
                      <a:pt x="871" y="318"/>
                    </a:lnTo>
                    <a:lnTo>
                      <a:pt x="871" y="322"/>
                    </a:lnTo>
                    <a:lnTo>
                      <a:pt x="873" y="327"/>
                    </a:lnTo>
                    <a:lnTo>
                      <a:pt x="873" y="330"/>
                    </a:lnTo>
                    <a:lnTo>
                      <a:pt x="873" y="334"/>
                    </a:lnTo>
                    <a:lnTo>
                      <a:pt x="875" y="336"/>
                    </a:lnTo>
                    <a:lnTo>
                      <a:pt x="875" y="339"/>
                    </a:lnTo>
                    <a:lnTo>
                      <a:pt x="875" y="341"/>
                    </a:lnTo>
                    <a:lnTo>
                      <a:pt x="875" y="343"/>
                    </a:lnTo>
                    <a:lnTo>
                      <a:pt x="871" y="345"/>
                    </a:lnTo>
                    <a:lnTo>
                      <a:pt x="866" y="346"/>
                    </a:lnTo>
                    <a:lnTo>
                      <a:pt x="864" y="350"/>
                    </a:lnTo>
                    <a:lnTo>
                      <a:pt x="861" y="353"/>
                    </a:lnTo>
                    <a:lnTo>
                      <a:pt x="859" y="357"/>
                    </a:lnTo>
                    <a:lnTo>
                      <a:pt x="855" y="359"/>
                    </a:lnTo>
                    <a:lnTo>
                      <a:pt x="852" y="362"/>
                    </a:lnTo>
                    <a:lnTo>
                      <a:pt x="847" y="364"/>
                    </a:lnTo>
                    <a:lnTo>
                      <a:pt x="838" y="368"/>
                    </a:lnTo>
                    <a:lnTo>
                      <a:pt x="832" y="369"/>
                    </a:lnTo>
                    <a:lnTo>
                      <a:pt x="829" y="373"/>
                    </a:lnTo>
                    <a:lnTo>
                      <a:pt x="829" y="377"/>
                    </a:lnTo>
                    <a:lnTo>
                      <a:pt x="829" y="378"/>
                    </a:lnTo>
                    <a:lnTo>
                      <a:pt x="829" y="380"/>
                    </a:lnTo>
                    <a:lnTo>
                      <a:pt x="827" y="382"/>
                    </a:lnTo>
                    <a:lnTo>
                      <a:pt x="825" y="384"/>
                    </a:lnTo>
                    <a:lnTo>
                      <a:pt x="825" y="385"/>
                    </a:lnTo>
                    <a:lnTo>
                      <a:pt x="827" y="385"/>
                    </a:lnTo>
                    <a:lnTo>
                      <a:pt x="829" y="387"/>
                    </a:lnTo>
                    <a:lnTo>
                      <a:pt x="832" y="387"/>
                    </a:lnTo>
                    <a:lnTo>
                      <a:pt x="832" y="391"/>
                    </a:lnTo>
                    <a:lnTo>
                      <a:pt x="834" y="394"/>
                    </a:lnTo>
                    <a:lnTo>
                      <a:pt x="836" y="401"/>
                    </a:lnTo>
                    <a:lnTo>
                      <a:pt x="836" y="419"/>
                    </a:lnTo>
                    <a:lnTo>
                      <a:pt x="832" y="432"/>
                    </a:lnTo>
                    <a:lnTo>
                      <a:pt x="831" y="440"/>
                    </a:lnTo>
                    <a:lnTo>
                      <a:pt x="829" y="451"/>
                    </a:lnTo>
                    <a:lnTo>
                      <a:pt x="829" y="464"/>
                    </a:lnTo>
                    <a:lnTo>
                      <a:pt x="831" y="471"/>
                    </a:lnTo>
                    <a:lnTo>
                      <a:pt x="832" y="476"/>
                    </a:lnTo>
                    <a:lnTo>
                      <a:pt x="834" y="481"/>
                    </a:lnTo>
                    <a:lnTo>
                      <a:pt x="838" y="487"/>
                    </a:lnTo>
                    <a:lnTo>
                      <a:pt x="840" y="490"/>
                    </a:lnTo>
                    <a:lnTo>
                      <a:pt x="841" y="495"/>
                    </a:lnTo>
                    <a:lnTo>
                      <a:pt x="841" y="501"/>
                    </a:lnTo>
                    <a:lnTo>
                      <a:pt x="841" y="506"/>
                    </a:lnTo>
                    <a:lnTo>
                      <a:pt x="841" y="511"/>
                    </a:lnTo>
                    <a:lnTo>
                      <a:pt x="841" y="515"/>
                    </a:lnTo>
                    <a:lnTo>
                      <a:pt x="843" y="519"/>
                    </a:lnTo>
                    <a:lnTo>
                      <a:pt x="847" y="520"/>
                    </a:lnTo>
                    <a:lnTo>
                      <a:pt x="850" y="520"/>
                    </a:lnTo>
                    <a:lnTo>
                      <a:pt x="854" y="522"/>
                    </a:lnTo>
                    <a:lnTo>
                      <a:pt x="857" y="524"/>
                    </a:lnTo>
                    <a:lnTo>
                      <a:pt x="861" y="526"/>
                    </a:lnTo>
                    <a:lnTo>
                      <a:pt x="863" y="529"/>
                    </a:lnTo>
                    <a:lnTo>
                      <a:pt x="864" y="534"/>
                    </a:lnTo>
                    <a:lnTo>
                      <a:pt x="864" y="538"/>
                    </a:lnTo>
                    <a:lnTo>
                      <a:pt x="866" y="542"/>
                    </a:lnTo>
                    <a:lnTo>
                      <a:pt x="868" y="545"/>
                    </a:lnTo>
                    <a:lnTo>
                      <a:pt x="870" y="549"/>
                    </a:lnTo>
                    <a:lnTo>
                      <a:pt x="873" y="550"/>
                    </a:lnTo>
                    <a:lnTo>
                      <a:pt x="877" y="550"/>
                    </a:lnTo>
                    <a:lnTo>
                      <a:pt x="880" y="552"/>
                    </a:lnTo>
                    <a:lnTo>
                      <a:pt x="882" y="552"/>
                    </a:lnTo>
                    <a:lnTo>
                      <a:pt x="884" y="554"/>
                    </a:lnTo>
                    <a:lnTo>
                      <a:pt x="886" y="558"/>
                    </a:lnTo>
                    <a:lnTo>
                      <a:pt x="886" y="563"/>
                    </a:lnTo>
                    <a:lnTo>
                      <a:pt x="884" y="566"/>
                    </a:lnTo>
                    <a:lnTo>
                      <a:pt x="879" y="570"/>
                    </a:lnTo>
                    <a:lnTo>
                      <a:pt x="877" y="572"/>
                    </a:lnTo>
                    <a:lnTo>
                      <a:pt x="873" y="574"/>
                    </a:lnTo>
                    <a:lnTo>
                      <a:pt x="873" y="575"/>
                    </a:lnTo>
                    <a:lnTo>
                      <a:pt x="873" y="579"/>
                    </a:lnTo>
                    <a:lnTo>
                      <a:pt x="875" y="579"/>
                    </a:lnTo>
                    <a:lnTo>
                      <a:pt x="879" y="581"/>
                    </a:lnTo>
                    <a:lnTo>
                      <a:pt x="884" y="581"/>
                    </a:lnTo>
                    <a:lnTo>
                      <a:pt x="886" y="582"/>
                    </a:lnTo>
                    <a:lnTo>
                      <a:pt x="886" y="584"/>
                    </a:lnTo>
                    <a:lnTo>
                      <a:pt x="887" y="586"/>
                    </a:lnTo>
                    <a:lnTo>
                      <a:pt x="887" y="590"/>
                    </a:lnTo>
                    <a:lnTo>
                      <a:pt x="891" y="593"/>
                    </a:lnTo>
                    <a:lnTo>
                      <a:pt x="893" y="597"/>
                    </a:lnTo>
                    <a:lnTo>
                      <a:pt x="896" y="598"/>
                    </a:lnTo>
                    <a:lnTo>
                      <a:pt x="898" y="602"/>
                    </a:lnTo>
                    <a:lnTo>
                      <a:pt x="900" y="605"/>
                    </a:lnTo>
                    <a:lnTo>
                      <a:pt x="898" y="607"/>
                    </a:lnTo>
                    <a:lnTo>
                      <a:pt x="896" y="611"/>
                    </a:lnTo>
                    <a:lnTo>
                      <a:pt x="895" y="616"/>
                    </a:lnTo>
                    <a:lnTo>
                      <a:pt x="893" y="621"/>
                    </a:lnTo>
                    <a:lnTo>
                      <a:pt x="891" y="625"/>
                    </a:lnTo>
                    <a:lnTo>
                      <a:pt x="889" y="629"/>
                    </a:lnTo>
                    <a:lnTo>
                      <a:pt x="887" y="630"/>
                    </a:lnTo>
                    <a:lnTo>
                      <a:pt x="886" y="632"/>
                    </a:lnTo>
                    <a:lnTo>
                      <a:pt x="884" y="636"/>
                    </a:lnTo>
                    <a:lnTo>
                      <a:pt x="884" y="639"/>
                    </a:lnTo>
                    <a:lnTo>
                      <a:pt x="882" y="646"/>
                    </a:lnTo>
                    <a:lnTo>
                      <a:pt x="882" y="650"/>
                    </a:lnTo>
                    <a:lnTo>
                      <a:pt x="880" y="653"/>
                    </a:lnTo>
                    <a:lnTo>
                      <a:pt x="879" y="655"/>
                    </a:lnTo>
                    <a:lnTo>
                      <a:pt x="877" y="657"/>
                    </a:lnTo>
                    <a:lnTo>
                      <a:pt x="875" y="659"/>
                    </a:lnTo>
                    <a:lnTo>
                      <a:pt x="873" y="659"/>
                    </a:lnTo>
                    <a:lnTo>
                      <a:pt x="871" y="662"/>
                    </a:lnTo>
                    <a:lnTo>
                      <a:pt x="871" y="666"/>
                    </a:lnTo>
                    <a:lnTo>
                      <a:pt x="871" y="671"/>
                    </a:lnTo>
                    <a:lnTo>
                      <a:pt x="873" y="675"/>
                    </a:lnTo>
                    <a:lnTo>
                      <a:pt x="873" y="678"/>
                    </a:lnTo>
                    <a:lnTo>
                      <a:pt x="875" y="682"/>
                    </a:lnTo>
                    <a:lnTo>
                      <a:pt x="877" y="685"/>
                    </a:lnTo>
                    <a:lnTo>
                      <a:pt x="879" y="689"/>
                    </a:lnTo>
                    <a:lnTo>
                      <a:pt x="882" y="692"/>
                    </a:lnTo>
                    <a:lnTo>
                      <a:pt x="887" y="694"/>
                    </a:lnTo>
                    <a:lnTo>
                      <a:pt x="893" y="696"/>
                    </a:lnTo>
                    <a:lnTo>
                      <a:pt x="898" y="700"/>
                    </a:lnTo>
                    <a:lnTo>
                      <a:pt x="903" y="703"/>
                    </a:lnTo>
                    <a:lnTo>
                      <a:pt x="907" y="705"/>
                    </a:lnTo>
                    <a:lnTo>
                      <a:pt x="911" y="708"/>
                    </a:lnTo>
                    <a:lnTo>
                      <a:pt x="911" y="712"/>
                    </a:lnTo>
                    <a:lnTo>
                      <a:pt x="912" y="717"/>
                    </a:lnTo>
                    <a:lnTo>
                      <a:pt x="912" y="723"/>
                    </a:lnTo>
                    <a:lnTo>
                      <a:pt x="912" y="728"/>
                    </a:lnTo>
                    <a:lnTo>
                      <a:pt x="914" y="731"/>
                    </a:lnTo>
                    <a:lnTo>
                      <a:pt x="916" y="735"/>
                    </a:lnTo>
                    <a:lnTo>
                      <a:pt x="916" y="739"/>
                    </a:lnTo>
                    <a:lnTo>
                      <a:pt x="919" y="744"/>
                    </a:lnTo>
                    <a:lnTo>
                      <a:pt x="925" y="747"/>
                    </a:lnTo>
                    <a:lnTo>
                      <a:pt x="934" y="755"/>
                    </a:lnTo>
                    <a:lnTo>
                      <a:pt x="946" y="767"/>
                    </a:lnTo>
                    <a:lnTo>
                      <a:pt x="951" y="772"/>
                    </a:lnTo>
                    <a:lnTo>
                      <a:pt x="955" y="776"/>
                    </a:lnTo>
                    <a:lnTo>
                      <a:pt x="958" y="778"/>
                    </a:lnTo>
                    <a:lnTo>
                      <a:pt x="960" y="779"/>
                    </a:lnTo>
                    <a:lnTo>
                      <a:pt x="964" y="779"/>
                    </a:lnTo>
                    <a:lnTo>
                      <a:pt x="966" y="778"/>
                    </a:lnTo>
                    <a:lnTo>
                      <a:pt x="967" y="778"/>
                    </a:lnTo>
                    <a:lnTo>
                      <a:pt x="969" y="778"/>
                    </a:lnTo>
                    <a:lnTo>
                      <a:pt x="971" y="781"/>
                    </a:lnTo>
                    <a:lnTo>
                      <a:pt x="973" y="786"/>
                    </a:lnTo>
                    <a:lnTo>
                      <a:pt x="971" y="792"/>
                    </a:lnTo>
                    <a:lnTo>
                      <a:pt x="969" y="797"/>
                    </a:lnTo>
                    <a:lnTo>
                      <a:pt x="966" y="804"/>
                    </a:lnTo>
                    <a:lnTo>
                      <a:pt x="966" y="811"/>
                    </a:lnTo>
                    <a:lnTo>
                      <a:pt x="969" y="820"/>
                    </a:lnTo>
                    <a:lnTo>
                      <a:pt x="973" y="826"/>
                    </a:lnTo>
                    <a:lnTo>
                      <a:pt x="976" y="829"/>
                    </a:lnTo>
                    <a:lnTo>
                      <a:pt x="982" y="833"/>
                    </a:lnTo>
                    <a:lnTo>
                      <a:pt x="987" y="834"/>
                    </a:lnTo>
                    <a:lnTo>
                      <a:pt x="990" y="834"/>
                    </a:lnTo>
                    <a:lnTo>
                      <a:pt x="992" y="838"/>
                    </a:lnTo>
                    <a:lnTo>
                      <a:pt x="994" y="841"/>
                    </a:lnTo>
                    <a:lnTo>
                      <a:pt x="994" y="845"/>
                    </a:lnTo>
                    <a:lnTo>
                      <a:pt x="994" y="850"/>
                    </a:lnTo>
                    <a:lnTo>
                      <a:pt x="994" y="854"/>
                    </a:lnTo>
                    <a:lnTo>
                      <a:pt x="996" y="857"/>
                    </a:lnTo>
                    <a:lnTo>
                      <a:pt x="996" y="861"/>
                    </a:lnTo>
                    <a:lnTo>
                      <a:pt x="998" y="865"/>
                    </a:lnTo>
                    <a:lnTo>
                      <a:pt x="998" y="870"/>
                    </a:lnTo>
                    <a:lnTo>
                      <a:pt x="998" y="875"/>
                    </a:lnTo>
                    <a:lnTo>
                      <a:pt x="998" y="879"/>
                    </a:lnTo>
                    <a:lnTo>
                      <a:pt x="999" y="882"/>
                    </a:lnTo>
                    <a:lnTo>
                      <a:pt x="1001" y="886"/>
                    </a:lnTo>
                    <a:lnTo>
                      <a:pt x="1003" y="889"/>
                    </a:lnTo>
                    <a:lnTo>
                      <a:pt x="1005" y="891"/>
                    </a:lnTo>
                    <a:lnTo>
                      <a:pt x="1006" y="893"/>
                    </a:lnTo>
                    <a:lnTo>
                      <a:pt x="1008" y="893"/>
                    </a:lnTo>
                    <a:lnTo>
                      <a:pt x="1012" y="893"/>
                    </a:lnTo>
                    <a:lnTo>
                      <a:pt x="1014" y="895"/>
                    </a:lnTo>
                    <a:lnTo>
                      <a:pt x="1014" y="897"/>
                    </a:lnTo>
                    <a:lnTo>
                      <a:pt x="1015" y="898"/>
                    </a:lnTo>
                    <a:lnTo>
                      <a:pt x="1015" y="905"/>
                    </a:lnTo>
                    <a:lnTo>
                      <a:pt x="1017" y="918"/>
                    </a:lnTo>
                    <a:lnTo>
                      <a:pt x="1019" y="925"/>
                    </a:lnTo>
                    <a:lnTo>
                      <a:pt x="1026" y="934"/>
                    </a:lnTo>
                    <a:lnTo>
                      <a:pt x="1037" y="946"/>
                    </a:lnTo>
                    <a:lnTo>
                      <a:pt x="1049" y="959"/>
                    </a:lnTo>
                    <a:lnTo>
                      <a:pt x="1065" y="969"/>
                    </a:lnTo>
                    <a:lnTo>
                      <a:pt x="1070" y="971"/>
                    </a:lnTo>
                    <a:lnTo>
                      <a:pt x="1074" y="973"/>
                    </a:lnTo>
                    <a:lnTo>
                      <a:pt x="1076" y="976"/>
                    </a:lnTo>
                    <a:lnTo>
                      <a:pt x="1077" y="978"/>
                    </a:lnTo>
                    <a:lnTo>
                      <a:pt x="1079" y="980"/>
                    </a:lnTo>
                    <a:lnTo>
                      <a:pt x="1081" y="980"/>
                    </a:lnTo>
                    <a:lnTo>
                      <a:pt x="1085" y="980"/>
                    </a:lnTo>
                    <a:lnTo>
                      <a:pt x="1090" y="980"/>
                    </a:lnTo>
                    <a:lnTo>
                      <a:pt x="1092" y="982"/>
                    </a:lnTo>
                    <a:lnTo>
                      <a:pt x="1093" y="983"/>
                    </a:lnTo>
                    <a:lnTo>
                      <a:pt x="1093" y="985"/>
                    </a:lnTo>
                    <a:lnTo>
                      <a:pt x="1092" y="987"/>
                    </a:lnTo>
                    <a:lnTo>
                      <a:pt x="1088" y="992"/>
                    </a:lnTo>
                    <a:lnTo>
                      <a:pt x="1085" y="996"/>
                    </a:lnTo>
                    <a:lnTo>
                      <a:pt x="1081" y="999"/>
                    </a:lnTo>
                    <a:lnTo>
                      <a:pt x="1077" y="1001"/>
                    </a:lnTo>
                    <a:lnTo>
                      <a:pt x="1074" y="1003"/>
                    </a:lnTo>
                    <a:lnTo>
                      <a:pt x="1069" y="1003"/>
                    </a:lnTo>
                    <a:lnTo>
                      <a:pt x="1061" y="1003"/>
                    </a:lnTo>
                    <a:lnTo>
                      <a:pt x="1054" y="1003"/>
                    </a:lnTo>
                    <a:lnTo>
                      <a:pt x="1049" y="1003"/>
                    </a:lnTo>
                    <a:lnTo>
                      <a:pt x="1044" y="1001"/>
                    </a:lnTo>
                    <a:lnTo>
                      <a:pt x="1042" y="999"/>
                    </a:lnTo>
                    <a:lnTo>
                      <a:pt x="1038" y="999"/>
                    </a:lnTo>
                    <a:lnTo>
                      <a:pt x="1037" y="999"/>
                    </a:lnTo>
                    <a:lnTo>
                      <a:pt x="1033" y="999"/>
                    </a:lnTo>
                    <a:lnTo>
                      <a:pt x="1031" y="999"/>
                    </a:lnTo>
                    <a:lnTo>
                      <a:pt x="1028" y="999"/>
                    </a:lnTo>
                    <a:lnTo>
                      <a:pt x="1026" y="1001"/>
                    </a:lnTo>
                    <a:lnTo>
                      <a:pt x="1024" y="1003"/>
                    </a:lnTo>
                    <a:lnTo>
                      <a:pt x="1022" y="1007"/>
                    </a:lnTo>
                    <a:lnTo>
                      <a:pt x="1019" y="1017"/>
                    </a:lnTo>
                    <a:lnTo>
                      <a:pt x="1014" y="1026"/>
                    </a:lnTo>
                    <a:lnTo>
                      <a:pt x="1014" y="1037"/>
                    </a:lnTo>
                    <a:lnTo>
                      <a:pt x="1015" y="1040"/>
                    </a:lnTo>
                    <a:lnTo>
                      <a:pt x="1017" y="1044"/>
                    </a:lnTo>
                    <a:lnTo>
                      <a:pt x="1019" y="1046"/>
                    </a:lnTo>
                    <a:lnTo>
                      <a:pt x="1024" y="1046"/>
                    </a:lnTo>
                    <a:lnTo>
                      <a:pt x="1028" y="1046"/>
                    </a:lnTo>
                    <a:lnTo>
                      <a:pt x="1031" y="1046"/>
                    </a:lnTo>
                    <a:lnTo>
                      <a:pt x="1035" y="1046"/>
                    </a:lnTo>
                    <a:lnTo>
                      <a:pt x="1037" y="1047"/>
                    </a:lnTo>
                    <a:lnTo>
                      <a:pt x="1040" y="1047"/>
                    </a:lnTo>
                    <a:lnTo>
                      <a:pt x="1040" y="1051"/>
                    </a:lnTo>
                    <a:lnTo>
                      <a:pt x="1040" y="1053"/>
                    </a:lnTo>
                    <a:lnTo>
                      <a:pt x="1040" y="1058"/>
                    </a:lnTo>
                    <a:lnTo>
                      <a:pt x="1038" y="1067"/>
                    </a:lnTo>
                    <a:lnTo>
                      <a:pt x="1038" y="1072"/>
                    </a:lnTo>
                    <a:lnTo>
                      <a:pt x="1038" y="1078"/>
                    </a:lnTo>
                    <a:lnTo>
                      <a:pt x="1038" y="1081"/>
                    </a:lnTo>
                    <a:lnTo>
                      <a:pt x="1040" y="1083"/>
                    </a:lnTo>
                    <a:lnTo>
                      <a:pt x="1042" y="1085"/>
                    </a:lnTo>
                    <a:lnTo>
                      <a:pt x="1044" y="1085"/>
                    </a:lnTo>
                    <a:lnTo>
                      <a:pt x="1047" y="1085"/>
                    </a:lnTo>
                    <a:lnTo>
                      <a:pt x="1051" y="1085"/>
                    </a:lnTo>
                    <a:lnTo>
                      <a:pt x="1053" y="1085"/>
                    </a:lnTo>
                    <a:lnTo>
                      <a:pt x="1056" y="1086"/>
                    </a:lnTo>
                    <a:lnTo>
                      <a:pt x="1058" y="1088"/>
                    </a:lnTo>
                    <a:lnTo>
                      <a:pt x="1058" y="1090"/>
                    </a:lnTo>
                    <a:lnTo>
                      <a:pt x="1056" y="1092"/>
                    </a:lnTo>
                    <a:lnTo>
                      <a:pt x="1054" y="1095"/>
                    </a:lnTo>
                    <a:lnTo>
                      <a:pt x="1053" y="1097"/>
                    </a:lnTo>
                    <a:lnTo>
                      <a:pt x="1051" y="1102"/>
                    </a:lnTo>
                    <a:lnTo>
                      <a:pt x="1051" y="1106"/>
                    </a:lnTo>
                    <a:lnTo>
                      <a:pt x="1054" y="1111"/>
                    </a:lnTo>
                    <a:lnTo>
                      <a:pt x="1058" y="1117"/>
                    </a:lnTo>
                    <a:lnTo>
                      <a:pt x="1061" y="1122"/>
                    </a:lnTo>
                    <a:lnTo>
                      <a:pt x="1065" y="1129"/>
                    </a:lnTo>
                    <a:lnTo>
                      <a:pt x="1070" y="1140"/>
                    </a:lnTo>
                    <a:lnTo>
                      <a:pt x="1076" y="1150"/>
                    </a:lnTo>
                    <a:lnTo>
                      <a:pt x="1074" y="1163"/>
                    </a:lnTo>
                    <a:lnTo>
                      <a:pt x="1070" y="1175"/>
                    </a:lnTo>
                    <a:lnTo>
                      <a:pt x="1065" y="1193"/>
                    </a:lnTo>
                    <a:lnTo>
                      <a:pt x="1063" y="1212"/>
                    </a:lnTo>
                    <a:lnTo>
                      <a:pt x="1060" y="1228"/>
                    </a:lnTo>
                    <a:lnTo>
                      <a:pt x="1058" y="1243"/>
                    </a:lnTo>
                    <a:lnTo>
                      <a:pt x="1056" y="1259"/>
                    </a:lnTo>
                    <a:lnTo>
                      <a:pt x="1053" y="1271"/>
                    </a:lnTo>
                    <a:lnTo>
                      <a:pt x="1049" y="1280"/>
                    </a:lnTo>
                    <a:lnTo>
                      <a:pt x="1044" y="1283"/>
                    </a:lnTo>
                    <a:lnTo>
                      <a:pt x="1040" y="1285"/>
                    </a:lnTo>
                    <a:lnTo>
                      <a:pt x="1035" y="1287"/>
                    </a:lnTo>
                    <a:lnTo>
                      <a:pt x="1031" y="1289"/>
                    </a:lnTo>
                    <a:lnTo>
                      <a:pt x="1030" y="1289"/>
                    </a:lnTo>
                    <a:lnTo>
                      <a:pt x="1028" y="1292"/>
                    </a:lnTo>
                    <a:lnTo>
                      <a:pt x="1026" y="1294"/>
                    </a:lnTo>
                    <a:lnTo>
                      <a:pt x="1024" y="1298"/>
                    </a:lnTo>
                    <a:lnTo>
                      <a:pt x="1021" y="1299"/>
                    </a:lnTo>
                    <a:lnTo>
                      <a:pt x="1017" y="1299"/>
                    </a:lnTo>
                    <a:lnTo>
                      <a:pt x="1014" y="1299"/>
                    </a:lnTo>
                    <a:lnTo>
                      <a:pt x="1010" y="1299"/>
                    </a:lnTo>
                    <a:lnTo>
                      <a:pt x="1006" y="1298"/>
                    </a:lnTo>
                    <a:lnTo>
                      <a:pt x="1001" y="1299"/>
                    </a:lnTo>
                    <a:lnTo>
                      <a:pt x="990" y="1299"/>
                    </a:lnTo>
                    <a:lnTo>
                      <a:pt x="974" y="1299"/>
                    </a:lnTo>
                    <a:lnTo>
                      <a:pt x="962" y="1296"/>
                    </a:lnTo>
                    <a:lnTo>
                      <a:pt x="955" y="1294"/>
                    </a:lnTo>
                    <a:lnTo>
                      <a:pt x="950" y="1294"/>
                    </a:lnTo>
                    <a:lnTo>
                      <a:pt x="946" y="1296"/>
                    </a:lnTo>
                    <a:lnTo>
                      <a:pt x="941" y="1296"/>
                    </a:lnTo>
                    <a:lnTo>
                      <a:pt x="935" y="1298"/>
                    </a:lnTo>
                    <a:lnTo>
                      <a:pt x="927" y="1301"/>
                    </a:lnTo>
                    <a:lnTo>
                      <a:pt x="914" y="1310"/>
                    </a:lnTo>
                    <a:lnTo>
                      <a:pt x="903" y="1319"/>
                    </a:lnTo>
                    <a:lnTo>
                      <a:pt x="898" y="1331"/>
                    </a:lnTo>
                    <a:lnTo>
                      <a:pt x="895" y="1344"/>
                    </a:lnTo>
                    <a:lnTo>
                      <a:pt x="889" y="1354"/>
                    </a:lnTo>
                    <a:lnTo>
                      <a:pt x="882" y="1361"/>
                    </a:lnTo>
                    <a:lnTo>
                      <a:pt x="879" y="1363"/>
                    </a:lnTo>
                    <a:lnTo>
                      <a:pt x="875" y="1365"/>
                    </a:lnTo>
                    <a:lnTo>
                      <a:pt x="871" y="1367"/>
                    </a:lnTo>
                    <a:lnTo>
                      <a:pt x="868" y="1369"/>
                    </a:lnTo>
                    <a:lnTo>
                      <a:pt x="864" y="1370"/>
                    </a:lnTo>
                    <a:lnTo>
                      <a:pt x="861" y="1374"/>
                    </a:lnTo>
                    <a:lnTo>
                      <a:pt x="857" y="1381"/>
                    </a:lnTo>
                    <a:lnTo>
                      <a:pt x="852" y="1395"/>
                    </a:lnTo>
                    <a:lnTo>
                      <a:pt x="845" y="1404"/>
                    </a:lnTo>
                    <a:lnTo>
                      <a:pt x="834" y="1413"/>
                    </a:lnTo>
                    <a:lnTo>
                      <a:pt x="832" y="1413"/>
                    </a:lnTo>
                    <a:lnTo>
                      <a:pt x="831" y="1411"/>
                    </a:lnTo>
                    <a:lnTo>
                      <a:pt x="829" y="1411"/>
                    </a:lnTo>
                    <a:lnTo>
                      <a:pt x="825" y="1409"/>
                    </a:lnTo>
                    <a:lnTo>
                      <a:pt x="824" y="1409"/>
                    </a:lnTo>
                    <a:lnTo>
                      <a:pt x="822" y="1408"/>
                    </a:lnTo>
                    <a:lnTo>
                      <a:pt x="820" y="1406"/>
                    </a:lnTo>
                    <a:lnTo>
                      <a:pt x="818" y="1406"/>
                    </a:lnTo>
                    <a:lnTo>
                      <a:pt x="816" y="1404"/>
                    </a:lnTo>
                    <a:lnTo>
                      <a:pt x="815" y="1404"/>
                    </a:lnTo>
                    <a:lnTo>
                      <a:pt x="813" y="1404"/>
                    </a:lnTo>
                    <a:lnTo>
                      <a:pt x="811" y="1402"/>
                    </a:lnTo>
                    <a:lnTo>
                      <a:pt x="813" y="1400"/>
                    </a:lnTo>
                    <a:lnTo>
                      <a:pt x="813" y="1397"/>
                    </a:lnTo>
                    <a:lnTo>
                      <a:pt x="813" y="1395"/>
                    </a:lnTo>
                    <a:lnTo>
                      <a:pt x="813" y="1393"/>
                    </a:lnTo>
                    <a:lnTo>
                      <a:pt x="813" y="1392"/>
                    </a:lnTo>
                    <a:lnTo>
                      <a:pt x="815" y="1388"/>
                    </a:lnTo>
                    <a:lnTo>
                      <a:pt x="815" y="1386"/>
                    </a:lnTo>
                    <a:lnTo>
                      <a:pt x="813" y="1385"/>
                    </a:lnTo>
                    <a:lnTo>
                      <a:pt x="811" y="1381"/>
                    </a:lnTo>
                    <a:lnTo>
                      <a:pt x="808" y="1379"/>
                    </a:lnTo>
                    <a:lnTo>
                      <a:pt x="806" y="1379"/>
                    </a:lnTo>
                    <a:lnTo>
                      <a:pt x="804" y="1377"/>
                    </a:lnTo>
                    <a:lnTo>
                      <a:pt x="802" y="1377"/>
                    </a:lnTo>
                    <a:lnTo>
                      <a:pt x="800" y="1379"/>
                    </a:lnTo>
                    <a:lnTo>
                      <a:pt x="799" y="1379"/>
                    </a:lnTo>
                    <a:lnTo>
                      <a:pt x="799" y="1381"/>
                    </a:lnTo>
                    <a:lnTo>
                      <a:pt x="797" y="1383"/>
                    </a:lnTo>
                    <a:lnTo>
                      <a:pt x="795" y="1385"/>
                    </a:lnTo>
                    <a:lnTo>
                      <a:pt x="793" y="1386"/>
                    </a:lnTo>
                    <a:lnTo>
                      <a:pt x="790" y="1385"/>
                    </a:lnTo>
                    <a:lnTo>
                      <a:pt x="788" y="1383"/>
                    </a:lnTo>
                    <a:lnTo>
                      <a:pt x="786" y="1381"/>
                    </a:lnTo>
                    <a:lnTo>
                      <a:pt x="786" y="1379"/>
                    </a:lnTo>
                    <a:lnTo>
                      <a:pt x="784" y="1377"/>
                    </a:lnTo>
                    <a:lnTo>
                      <a:pt x="783" y="1379"/>
                    </a:lnTo>
                    <a:lnTo>
                      <a:pt x="781" y="1381"/>
                    </a:lnTo>
                    <a:lnTo>
                      <a:pt x="779" y="1381"/>
                    </a:lnTo>
                    <a:lnTo>
                      <a:pt x="777" y="1381"/>
                    </a:lnTo>
                    <a:lnTo>
                      <a:pt x="776" y="1381"/>
                    </a:lnTo>
                    <a:lnTo>
                      <a:pt x="776" y="1379"/>
                    </a:lnTo>
                    <a:lnTo>
                      <a:pt x="776" y="1377"/>
                    </a:lnTo>
                    <a:lnTo>
                      <a:pt x="774" y="1376"/>
                    </a:lnTo>
                    <a:lnTo>
                      <a:pt x="774" y="1374"/>
                    </a:lnTo>
                    <a:lnTo>
                      <a:pt x="772" y="1374"/>
                    </a:lnTo>
                    <a:lnTo>
                      <a:pt x="768" y="1374"/>
                    </a:lnTo>
                    <a:lnTo>
                      <a:pt x="767" y="1374"/>
                    </a:lnTo>
                    <a:lnTo>
                      <a:pt x="765" y="1374"/>
                    </a:lnTo>
                    <a:lnTo>
                      <a:pt x="765" y="1372"/>
                    </a:lnTo>
                    <a:lnTo>
                      <a:pt x="765" y="1370"/>
                    </a:lnTo>
                    <a:lnTo>
                      <a:pt x="767" y="1369"/>
                    </a:lnTo>
                    <a:lnTo>
                      <a:pt x="768" y="1367"/>
                    </a:lnTo>
                    <a:lnTo>
                      <a:pt x="770" y="1367"/>
                    </a:lnTo>
                    <a:lnTo>
                      <a:pt x="770" y="1363"/>
                    </a:lnTo>
                    <a:lnTo>
                      <a:pt x="770" y="1360"/>
                    </a:lnTo>
                    <a:lnTo>
                      <a:pt x="770" y="1358"/>
                    </a:lnTo>
                    <a:lnTo>
                      <a:pt x="772" y="1358"/>
                    </a:lnTo>
                    <a:lnTo>
                      <a:pt x="774" y="1356"/>
                    </a:lnTo>
                    <a:lnTo>
                      <a:pt x="776" y="1354"/>
                    </a:lnTo>
                    <a:lnTo>
                      <a:pt x="777" y="1354"/>
                    </a:lnTo>
                    <a:lnTo>
                      <a:pt x="777" y="1353"/>
                    </a:lnTo>
                    <a:lnTo>
                      <a:pt x="777" y="1349"/>
                    </a:lnTo>
                    <a:lnTo>
                      <a:pt x="777" y="1347"/>
                    </a:lnTo>
                    <a:lnTo>
                      <a:pt x="776" y="1345"/>
                    </a:lnTo>
                    <a:lnTo>
                      <a:pt x="774" y="1344"/>
                    </a:lnTo>
                    <a:lnTo>
                      <a:pt x="772" y="1342"/>
                    </a:lnTo>
                    <a:lnTo>
                      <a:pt x="770" y="1340"/>
                    </a:lnTo>
                    <a:lnTo>
                      <a:pt x="768" y="1338"/>
                    </a:lnTo>
                    <a:lnTo>
                      <a:pt x="767" y="1337"/>
                    </a:lnTo>
                    <a:lnTo>
                      <a:pt x="765" y="1337"/>
                    </a:lnTo>
                    <a:lnTo>
                      <a:pt x="763" y="1335"/>
                    </a:lnTo>
                    <a:lnTo>
                      <a:pt x="761" y="1335"/>
                    </a:lnTo>
                    <a:lnTo>
                      <a:pt x="760" y="1335"/>
                    </a:lnTo>
                    <a:lnTo>
                      <a:pt x="758" y="1335"/>
                    </a:lnTo>
                    <a:lnTo>
                      <a:pt x="756" y="1335"/>
                    </a:lnTo>
                    <a:lnTo>
                      <a:pt x="756" y="1333"/>
                    </a:lnTo>
                    <a:lnTo>
                      <a:pt x="754" y="1333"/>
                    </a:lnTo>
                    <a:lnTo>
                      <a:pt x="753" y="1331"/>
                    </a:lnTo>
                    <a:lnTo>
                      <a:pt x="751" y="1330"/>
                    </a:lnTo>
                    <a:lnTo>
                      <a:pt x="751" y="1328"/>
                    </a:lnTo>
                    <a:lnTo>
                      <a:pt x="753" y="1326"/>
                    </a:lnTo>
                    <a:lnTo>
                      <a:pt x="753" y="1324"/>
                    </a:lnTo>
                    <a:lnTo>
                      <a:pt x="754" y="1321"/>
                    </a:lnTo>
                    <a:lnTo>
                      <a:pt x="756" y="1317"/>
                    </a:lnTo>
                    <a:lnTo>
                      <a:pt x="756" y="1315"/>
                    </a:lnTo>
                    <a:lnTo>
                      <a:pt x="756" y="1314"/>
                    </a:lnTo>
                    <a:lnTo>
                      <a:pt x="756" y="1312"/>
                    </a:lnTo>
                    <a:lnTo>
                      <a:pt x="754" y="1310"/>
                    </a:lnTo>
                    <a:lnTo>
                      <a:pt x="753" y="1308"/>
                    </a:lnTo>
                    <a:lnTo>
                      <a:pt x="751" y="1306"/>
                    </a:lnTo>
                    <a:lnTo>
                      <a:pt x="751" y="1305"/>
                    </a:lnTo>
                    <a:lnTo>
                      <a:pt x="751" y="1303"/>
                    </a:lnTo>
                    <a:lnTo>
                      <a:pt x="749" y="1301"/>
                    </a:lnTo>
                    <a:lnTo>
                      <a:pt x="745" y="1301"/>
                    </a:lnTo>
                    <a:lnTo>
                      <a:pt x="744" y="1301"/>
                    </a:lnTo>
                    <a:lnTo>
                      <a:pt x="742" y="1305"/>
                    </a:lnTo>
                    <a:lnTo>
                      <a:pt x="740" y="1306"/>
                    </a:lnTo>
                    <a:lnTo>
                      <a:pt x="738" y="1306"/>
                    </a:lnTo>
                    <a:lnTo>
                      <a:pt x="737" y="1308"/>
                    </a:lnTo>
                    <a:lnTo>
                      <a:pt x="735" y="1310"/>
                    </a:lnTo>
                    <a:lnTo>
                      <a:pt x="733" y="1312"/>
                    </a:lnTo>
                    <a:lnTo>
                      <a:pt x="731" y="1312"/>
                    </a:lnTo>
                    <a:lnTo>
                      <a:pt x="729" y="1312"/>
                    </a:lnTo>
                    <a:lnTo>
                      <a:pt x="728" y="1314"/>
                    </a:lnTo>
                    <a:lnTo>
                      <a:pt x="726" y="1317"/>
                    </a:lnTo>
                    <a:lnTo>
                      <a:pt x="722" y="1319"/>
                    </a:lnTo>
                    <a:lnTo>
                      <a:pt x="719" y="1322"/>
                    </a:lnTo>
                    <a:lnTo>
                      <a:pt x="717" y="1326"/>
                    </a:lnTo>
                    <a:lnTo>
                      <a:pt x="717" y="1328"/>
                    </a:lnTo>
                    <a:lnTo>
                      <a:pt x="715" y="1330"/>
                    </a:lnTo>
                    <a:lnTo>
                      <a:pt x="713" y="1330"/>
                    </a:lnTo>
                    <a:lnTo>
                      <a:pt x="710" y="1330"/>
                    </a:lnTo>
                    <a:lnTo>
                      <a:pt x="708" y="1330"/>
                    </a:lnTo>
                    <a:lnTo>
                      <a:pt x="705" y="1331"/>
                    </a:lnTo>
                    <a:lnTo>
                      <a:pt x="703" y="1333"/>
                    </a:lnTo>
                    <a:lnTo>
                      <a:pt x="703" y="1335"/>
                    </a:lnTo>
                    <a:lnTo>
                      <a:pt x="701" y="1335"/>
                    </a:lnTo>
                    <a:lnTo>
                      <a:pt x="699" y="1335"/>
                    </a:lnTo>
                    <a:lnTo>
                      <a:pt x="697" y="1335"/>
                    </a:lnTo>
                    <a:lnTo>
                      <a:pt x="696" y="1333"/>
                    </a:lnTo>
                    <a:lnTo>
                      <a:pt x="694" y="1331"/>
                    </a:lnTo>
                    <a:lnTo>
                      <a:pt x="692" y="1330"/>
                    </a:lnTo>
                    <a:lnTo>
                      <a:pt x="690" y="1330"/>
                    </a:lnTo>
                    <a:lnTo>
                      <a:pt x="687" y="1326"/>
                    </a:lnTo>
                    <a:lnTo>
                      <a:pt x="685" y="1324"/>
                    </a:lnTo>
                    <a:lnTo>
                      <a:pt x="683" y="1324"/>
                    </a:lnTo>
                    <a:lnTo>
                      <a:pt x="681" y="1322"/>
                    </a:lnTo>
                    <a:lnTo>
                      <a:pt x="680" y="1321"/>
                    </a:lnTo>
                    <a:lnTo>
                      <a:pt x="678" y="1317"/>
                    </a:lnTo>
                    <a:lnTo>
                      <a:pt x="678" y="1315"/>
                    </a:lnTo>
                    <a:lnTo>
                      <a:pt x="676" y="1315"/>
                    </a:lnTo>
                    <a:lnTo>
                      <a:pt x="674" y="1315"/>
                    </a:lnTo>
                    <a:lnTo>
                      <a:pt x="673" y="1315"/>
                    </a:lnTo>
                    <a:lnTo>
                      <a:pt x="669" y="1315"/>
                    </a:lnTo>
                    <a:lnTo>
                      <a:pt x="667" y="1315"/>
                    </a:lnTo>
                    <a:lnTo>
                      <a:pt x="665" y="1314"/>
                    </a:lnTo>
                    <a:lnTo>
                      <a:pt x="664" y="1314"/>
                    </a:lnTo>
                    <a:lnTo>
                      <a:pt x="662" y="1314"/>
                    </a:lnTo>
                    <a:lnTo>
                      <a:pt x="660" y="1315"/>
                    </a:lnTo>
                    <a:lnTo>
                      <a:pt x="658" y="1317"/>
                    </a:lnTo>
                    <a:lnTo>
                      <a:pt x="658" y="1319"/>
                    </a:lnTo>
                    <a:lnTo>
                      <a:pt x="657" y="1321"/>
                    </a:lnTo>
                    <a:lnTo>
                      <a:pt x="655" y="1324"/>
                    </a:lnTo>
                    <a:lnTo>
                      <a:pt x="653" y="1328"/>
                    </a:lnTo>
                    <a:lnTo>
                      <a:pt x="650" y="1330"/>
                    </a:lnTo>
                    <a:lnTo>
                      <a:pt x="648" y="1333"/>
                    </a:lnTo>
                    <a:lnTo>
                      <a:pt x="648" y="1335"/>
                    </a:lnTo>
                    <a:lnTo>
                      <a:pt x="648" y="1337"/>
                    </a:lnTo>
                    <a:lnTo>
                      <a:pt x="646" y="1338"/>
                    </a:lnTo>
                    <a:lnTo>
                      <a:pt x="646" y="1340"/>
                    </a:lnTo>
                    <a:lnTo>
                      <a:pt x="644" y="1342"/>
                    </a:lnTo>
                    <a:lnTo>
                      <a:pt x="641" y="1344"/>
                    </a:lnTo>
                    <a:lnTo>
                      <a:pt x="639" y="1345"/>
                    </a:lnTo>
                    <a:lnTo>
                      <a:pt x="637" y="1345"/>
                    </a:lnTo>
                    <a:lnTo>
                      <a:pt x="635" y="1347"/>
                    </a:lnTo>
                    <a:lnTo>
                      <a:pt x="635" y="1349"/>
                    </a:lnTo>
                    <a:lnTo>
                      <a:pt x="635" y="1351"/>
                    </a:lnTo>
                    <a:lnTo>
                      <a:pt x="635" y="1353"/>
                    </a:lnTo>
                    <a:lnTo>
                      <a:pt x="635" y="1354"/>
                    </a:lnTo>
                    <a:lnTo>
                      <a:pt x="634" y="1356"/>
                    </a:lnTo>
                    <a:lnTo>
                      <a:pt x="632" y="1358"/>
                    </a:lnTo>
                    <a:lnTo>
                      <a:pt x="630" y="1360"/>
                    </a:lnTo>
                    <a:lnTo>
                      <a:pt x="626" y="1361"/>
                    </a:lnTo>
                    <a:lnTo>
                      <a:pt x="625" y="1363"/>
                    </a:lnTo>
                    <a:lnTo>
                      <a:pt x="621" y="1365"/>
                    </a:lnTo>
                    <a:lnTo>
                      <a:pt x="619" y="1367"/>
                    </a:lnTo>
                    <a:lnTo>
                      <a:pt x="618" y="1369"/>
                    </a:lnTo>
                    <a:lnTo>
                      <a:pt x="616" y="1370"/>
                    </a:lnTo>
                    <a:lnTo>
                      <a:pt x="614" y="1372"/>
                    </a:lnTo>
                    <a:lnTo>
                      <a:pt x="614" y="1374"/>
                    </a:lnTo>
                    <a:lnTo>
                      <a:pt x="612" y="1376"/>
                    </a:lnTo>
                    <a:lnTo>
                      <a:pt x="610" y="1377"/>
                    </a:lnTo>
                    <a:lnTo>
                      <a:pt x="607" y="1377"/>
                    </a:lnTo>
                    <a:lnTo>
                      <a:pt x="607" y="1379"/>
                    </a:lnTo>
                    <a:lnTo>
                      <a:pt x="605" y="1381"/>
                    </a:lnTo>
                    <a:lnTo>
                      <a:pt x="605" y="1383"/>
                    </a:lnTo>
                    <a:lnTo>
                      <a:pt x="602" y="1385"/>
                    </a:lnTo>
                    <a:lnTo>
                      <a:pt x="598" y="1386"/>
                    </a:lnTo>
                    <a:lnTo>
                      <a:pt x="596" y="1386"/>
                    </a:lnTo>
                    <a:lnTo>
                      <a:pt x="594" y="1388"/>
                    </a:lnTo>
                    <a:lnTo>
                      <a:pt x="593" y="1386"/>
                    </a:lnTo>
                    <a:lnTo>
                      <a:pt x="591" y="1386"/>
                    </a:lnTo>
                    <a:lnTo>
                      <a:pt x="587" y="1386"/>
                    </a:lnTo>
                    <a:lnTo>
                      <a:pt x="584" y="1385"/>
                    </a:lnTo>
                    <a:lnTo>
                      <a:pt x="582" y="1383"/>
                    </a:lnTo>
                    <a:lnTo>
                      <a:pt x="578" y="1385"/>
                    </a:lnTo>
                    <a:lnTo>
                      <a:pt x="577" y="1385"/>
                    </a:lnTo>
                    <a:lnTo>
                      <a:pt x="575" y="1385"/>
                    </a:lnTo>
                    <a:lnTo>
                      <a:pt x="573" y="1385"/>
                    </a:lnTo>
                    <a:lnTo>
                      <a:pt x="571" y="1385"/>
                    </a:lnTo>
                    <a:lnTo>
                      <a:pt x="570" y="1385"/>
                    </a:lnTo>
                    <a:lnTo>
                      <a:pt x="568" y="1385"/>
                    </a:lnTo>
                    <a:lnTo>
                      <a:pt x="564" y="1385"/>
                    </a:lnTo>
                    <a:lnTo>
                      <a:pt x="563" y="1385"/>
                    </a:lnTo>
                    <a:lnTo>
                      <a:pt x="561" y="1385"/>
                    </a:lnTo>
                    <a:lnTo>
                      <a:pt x="559" y="1383"/>
                    </a:lnTo>
                    <a:lnTo>
                      <a:pt x="557" y="1381"/>
                    </a:lnTo>
                    <a:lnTo>
                      <a:pt x="554" y="1381"/>
                    </a:lnTo>
                    <a:lnTo>
                      <a:pt x="552" y="1381"/>
                    </a:lnTo>
                    <a:lnTo>
                      <a:pt x="550" y="1381"/>
                    </a:lnTo>
                    <a:lnTo>
                      <a:pt x="548" y="1381"/>
                    </a:lnTo>
                    <a:lnTo>
                      <a:pt x="545" y="1381"/>
                    </a:lnTo>
                    <a:lnTo>
                      <a:pt x="543" y="1379"/>
                    </a:lnTo>
                    <a:lnTo>
                      <a:pt x="543" y="1377"/>
                    </a:lnTo>
                    <a:lnTo>
                      <a:pt x="541" y="1377"/>
                    </a:lnTo>
                    <a:lnTo>
                      <a:pt x="539" y="1376"/>
                    </a:lnTo>
                    <a:lnTo>
                      <a:pt x="536" y="1377"/>
                    </a:lnTo>
                    <a:lnTo>
                      <a:pt x="534" y="1379"/>
                    </a:lnTo>
                    <a:lnTo>
                      <a:pt x="534" y="1381"/>
                    </a:lnTo>
                    <a:lnTo>
                      <a:pt x="532" y="1381"/>
                    </a:lnTo>
                    <a:lnTo>
                      <a:pt x="531" y="1381"/>
                    </a:lnTo>
                    <a:lnTo>
                      <a:pt x="529" y="1383"/>
                    </a:lnTo>
                    <a:lnTo>
                      <a:pt x="525" y="1381"/>
                    </a:lnTo>
                    <a:lnTo>
                      <a:pt x="523" y="1381"/>
                    </a:lnTo>
                    <a:lnTo>
                      <a:pt x="522" y="1379"/>
                    </a:lnTo>
                    <a:lnTo>
                      <a:pt x="518" y="1377"/>
                    </a:lnTo>
                    <a:lnTo>
                      <a:pt x="515" y="1377"/>
                    </a:lnTo>
                    <a:lnTo>
                      <a:pt x="511" y="1376"/>
                    </a:lnTo>
                    <a:lnTo>
                      <a:pt x="507" y="1374"/>
                    </a:lnTo>
                    <a:lnTo>
                      <a:pt x="506" y="1374"/>
                    </a:lnTo>
                    <a:lnTo>
                      <a:pt x="504" y="1372"/>
                    </a:lnTo>
                    <a:lnTo>
                      <a:pt x="502" y="1372"/>
                    </a:lnTo>
                    <a:lnTo>
                      <a:pt x="491" y="1372"/>
                    </a:lnTo>
                    <a:lnTo>
                      <a:pt x="490" y="1372"/>
                    </a:lnTo>
                    <a:lnTo>
                      <a:pt x="488" y="1374"/>
                    </a:lnTo>
                    <a:lnTo>
                      <a:pt x="486" y="1376"/>
                    </a:lnTo>
                    <a:lnTo>
                      <a:pt x="484" y="1377"/>
                    </a:lnTo>
                    <a:lnTo>
                      <a:pt x="481" y="1377"/>
                    </a:lnTo>
                    <a:lnTo>
                      <a:pt x="479" y="1377"/>
                    </a:lnTo>
                    <a:lnTo>
                      <a:pt x="477" y="1379"/>
                    </a:lnTo>
                    <a:lnTo>
                      <a:pt x="475" y="1379"/>
                    </a:lnTo>
                    <a:lnTo>
                      <a:pt x="474" y="1381"/>
                    </a:lnTo>
                    <a:lnTo>
                      <a:pt x="472" y="1381"/>
                    </a:lnTo>
                    <a:lnTo>
                      <a:pt x="468" y="1381"/>
                    </a:lnTo>
                    <a:lnTo>
                      <a:pt x="463" y="1381"/>
                    </a:lnTo>
                    <a:lnTo>
                      <a:pt x="460" y="1381"/>
                    </a:lnTo>
                    <a:lnTo>
                      <a:pt x="456" y="1381"/>
                    </a:lnTo>
                    <a:lnTo>
                      <a:pt x="454" y="1379"/>
                    </a:lnTo>
                    <a:lnTo>
                      <a:pt x="452" y="1379"/>
                    </a:lnTo>
                    <a:lnTo>
                      <a:pt x="451" y="1377"/>
                    </a:lnTo>
                    <a:lnTo>
                      <a:pt x="449" y="1376"/>
                    </a:lnTo>
                    <a:lnTo>
                      <a:pt x="447" y="1376"/>
                    </a:lnTo>
                    <a:lnTo>
                      <a:pt x="442" y="1376"/>
                    </a:lnTo>
                    <a:lnTo>
                      <a:pt x="440" y="1376"/>
                    </a:lnTo>
                    <a:lnTo>
                      <a:pt x="436" y="1374"/>
                    </a:lnTo>
                    <a:lnTo>
                      <a:pt x="435" y="1374"/>
                    </a:lnTo>
                    <a:lnTo>
                      <a:pt x="433" y="1374"/>
                    </a:lnTo>
                    <a:lnTo>
                      <a:pt x="431" y="1374"/>
                    </a:lnTo>
                    <a:lnTo>
                      <a:pt x="429" y="1374"/>
                    </a:lnTo>
                    <a:lnTo>
                      <a:pt x="428" y="1374"/>
                    </a:lnTo>
                    <a:lnTo>
                      <a:pt x="424" y="1374"/>
                    </a:lnTo>
                    <a:lnTo>
                      <a:pt x="424" y="1372"/>
                    </a:lnTo>
                    <a:lnTo>
                      <a:pt x="422" y="1370"/>
                    </a:lnTo>
                    <a:lnTo>
                      <a:pt x="422" y="1365"/>
                    </a:lnTo>
                    <a:lnTo>
                      <a:pt x="422" y="1361"/>
                    </a:lnTo>
                    <a:lnTo>
                      <a:pt x="424" y="1360"/>
                    </a:lnTo>
                    <a:lnTo>
                      <a:pt x="426" y="1358"/>
                    </a:lnTo>
                    <a:lnTo>
                      <a:pt x="428" y="1358"/>
                    </a:lnTo>
                    <a:lnTo>
                      <a:pt x="429" y="1358"/>
                    </a:lnTo>
                    <a:lnTo>
                      <a:pt x="431" y="1356"/>
                    </a:lnTo>
                    <a:lnTo>
                      <a:pt x="433" y="1354"/>
                    </a:lnTo>
                    <a:lnTo>
                      <a:pt x="435" y="1353"/>
                    </a:lnTo>
                    <a:lnTo>
                      <a:pt x="436" y="1351"/>
                    </a:lnTo>
                    <a:lnTo>
                      <a:pt x="440" y="1351"/>
                    </a:lnTo>
                    <a:lnTo>
                      <a:pt x="442" y="1351"/>
                    </a:lnTo>
                    <a:lnTo>
                      <a:pt x="447" y="1351"/>
                    </a:lnTo>
                    <a:lnTo>
                      <a:pt x="449" y="1349"/>
                    </a:lnTo>
                    <a:lnTo>
                      <a:pt x="451" y="1349"/>
                    </a:lnTo>
                    <a:lnTo>
                      <a:pt x="452" y="1347"/>
                    </a:lnTo>
                    <a:lnTo>
                      <a:pt x="454" y="1344"/>
                    </a:lnTo>
                    <a:lnTo>
                      <a:pt x="456" y="1342"/>
                    </a:lnTo>
                    <a:lnTo>
                      <a:pt x="458" y="1340"/>
                    </a:lnTo>
                    <a:lnTo>
                      <a:pt x="460" y="1338"/>
                    </a:lnTo>
                    <a:lnTo>
                      <a:pt x="460" y="1337"/>
                    </a:lnTo>
                    <a:lnTo>
                      <a:pt x="458" y="1335"/>
                    </a:lnTo>
                    <a:lnTo>
                      <a:pt x="454" y="1335"/>
                    </a:lnTo>
                    <a:lnTo>
                      <a:pt x="452" y="1335"/>
                    </a:lnTo>
                    <a:lnTo>
                      <a:pt x="449" y="1337"/>
                    </a:lnTo>
                    <a:lnTo>
                      <a:pt x="447" y="1337"/>
                    </a:lnTo>
                    <a:lnTo>
                      <a:pt x="445" y="1338"/>
                    </a:lnTo>
                    <a:lnTo>
                      <a:pt x="442" y="1338"/>
                    </a:lnTo>
                    <a:lnTo>
                      <a:pt x="438" y="1338"/>
                    </a:lnTo>
                    <a:lnTo>
                      <a:pt x="435" y="1337"/>
                    </a:lnTo>
                    <a:lnTo>
                      <a:pt x="431" y="1337"/>
                    </a:lnTo>
                    <a:lnTo>
                      <a:pt x="429" y="1337"/>
                    </a:lnTo>
                    <a:lnTo>
                      <a:pt x="428" y="1337"/>
                    </a:lnTo>
                    <a:lnTo>
                      <a:pt x="428" y="1338"/>
                    </a:lnTo>
                    <a:lnTo>
                      <a:pt x="426" y="1338"/>
                    </a:lnTo>
                    <a:lnTo>
                      <a:pt x="424" y="1338"/>
                    </a:lnTo>
                    <a:lnTo>
                      <a:pt x="422" y="1338"/>
                    </a:lnTo>
                    <a:lnTo>
                      <a:pt x="420" y="1338"/>
                    </a:lnTo>
                    <a:lnTo>
                      <a:pt x="417" y="1338"/>
                    </a:lnTo>
                    <a:lnTo>
                      <a:pt x="415" y="1338"/>
                    </a:lnTo>
                    <a:lnTo>
                      <a:pt x="413" y="1337"/>
                    </a:lnTo>
                    <a:lnTo>
                      <a:pt x="410" y="1335"/>
                    </a:lnTo>
                    <a:lnTo>
                      <a:pt x="406" y="1335"/>
                    </a:lnTo>
                    <a:lnTo>
                      <a:pt x="404" y="1335"/>
                    </a:lnTo>
                    <a:lnTo>
                      <a:pt x="403" y="1335"/>
                    </a:lnTo>
                    <a:lnTo>
                      <a:pt x="401" y="1335"/>
                    </a:lnTo>
                    <a:lnTo>
                      <a:pt x="396" y="1337"/>
                    </a:lnTo>
                    <a:lnTo>
                      <a:pt x="394" y="1340"/>
                    </a:lnTo>
                    <a:lnTo>
                      <a:pt x="392" y="1340"/>
                    </a:lnTo>
                    <a:lnTo>
                      <a:pt x="390" y="1342"/>
                    </a:lnTo>
                    <a:lnTo>
                      <a:pt x="388" y="1344"/>
                    </a:lnTo>
                    <a:lnTo>
                      <a:pt x="385" y="1344"/>
                    </a:lnTo>
                    <a:lnTo>
                      <a:pt x="383" y="1345"/>
                    </a:lnTo>
                    <a:lnTo>
                      <a:pt x="381" y="1345"/>
                    </a:lnTo>
                    <a:lnTo>
                      <a:pt x="380" y="1345"/>
                    </a:lnTo>
                    <a:lnTo>
                      <a:pt x="380" y="1344"/>
                    </a:lnTo>
                    <a:lnTo>
                      <a:pt x="378" y="1344"/>
                    </a:lnTo>
                    <a:lnTo>
                      <a:pt x="374" y="1342"/>
                    </a:lnTo>
                    <a:lnTo>
                      <a:pt x="373" y="1340"/>
                    </a:lnTo>
                    <a:lnTo>
                      <a:pt x="371" y="1338"/>
                    </a:lnTo>
                    <a:lnTo>
                      <a:pt x="369" y="1337"/>
                    </a:lnTo>
                    <a:lnTo>
                      <a:pt x="367" y="1335"/>
                    </a:lnTo>
                    <a:lnTo>
                      <a:pt x="365" y="1333"/>
                    </a:lnTo>
                    <a:lnTo>
                      <a:pt x="365" y="1331"/>
                    </a:lnTo>
                    <a:lnTo>
                      <a:pt x="364" y="1330"/>
                    </a:lnTo>
                    <a:lnTo>
                      <a:pt x="362" y="1330"/>
                    </a:lnTo>
                    <a:lnTo>
                      <a:pt x="360" y="1328"/>
                    </a:lnTo>
                    <a:lnTo>
                      <a:pt x="358" y="1328"/>
                    </a:lnTo>
                    <a:lnTo>
                      <a:pt x="358" y="1326"/>
                    </a:lnTo>
                    <a:lnTo>
                      <a:pt x="358" y="1324"/>
                    </a:lnTo>
                    <a:lnTo>
                      <a:pt x="358" y="1321"/>
                    </a:lnTo>
                    <a:lnTo>
                      <a:pt x="358" y="1319"/>
                    </a:lnTo>
                    <a:lnTo>
                      <a:pt x="357" y="1319"/>
                    </a:lnTo>
                    <a:lnTo>
                      <a:pt x="355" y="1317"/>
                    </a:lnTo>
                    <a:lnTo>
                      <a:pt x="353" y="1314"/>
                    </a:lnTo>
                    <a:lnTo>
                      <a:pt x="351" y="1314"/>
                    </a:lnTo>
                    <a:lnTo>
                      <a:pt x="349" y="1312"/>
                    </a:lnTo>
                    <a:lnTo>
                      <a:pt x="348" y="1310"/>
                    </a:lnTo>
                    <a:lnTo>
                      <a:pt x="346" y="1310"/>
                    </a:lnTo>
                    <a:lnTo>
                      <a:pt x="346" y="1308"/>
                    </a:lnTo>
                    <a:lnTo>
                      <a:pt x="344" y="1306"/>
                    </a:lnTo>
                    <a:lnTo>
                      <a:pt x="341" y="1308"/>
                    </a:lnTo>
                    <a:lnTo>
                      <a:pt x="339" y="1306"/>
                    </a:lnTo>
                    <a:lnTo>
                      <a:pt x="339" y="1305"/>
                    </a:lnTo>
                    <a:lnTo>
                      <a:pt x="339" y="1303"/>
                    </a:lnTo>
                    <a:lnTo>
                      <a:pt x="337" y="1299"/>
                    </a:lnTo>
                    <a:lnTo>
                      <a:pt x="335" y="1298"/>
                    </a:lnTo>
                    <a:lnTo>
                      <a:pt x="333" y="1296"/>
                    </a:lnTo>
                    <a:lnTo>
                      <a:pt x="333" y="1294"/>
                    </a:lnTo>
                    <a:lnTo>
                      <a:pt x="333" y="1292"/>
                    </a:lnTo>
                    <a:lnTo>
                      <a:pt x="335" y="1290"/>
                    </a:lnTo>
                    <a:lnTo>
                      <a:pt x="335" y="1289"/>
                    </a:lnTo>
                    <a:lnTo>
                      <a:pt x="339" y="1287"/>
                    </a:lnTo>
                    <a:lnTo>
                      <a:pt x="341" y="1285"/>
                    </a:lnTo>
                    <a:lnTo>
                      <a:pt x="346" y="1285"/>
                    </a:lnTo>
                    <a:lnTo>
                      <a:pt x="348" y="1285"/>
                    </a:lnTo>
                    <a:lnTo>
                      <a:pt x="349" y="1287"/>
                    </a:lnTo>
                    <a:lnTo>
                      <a:pt x="349" y="1285"/>
                    </a:lnTo>
                    <a:lnTo>
                      <a:pt x="351" y="1283"/>
                    </a:lnTo>
                    <a:lnTo>
                      <a:pt x="351" y="1282"/>
                    </a:lnTo>
                    <a:lnTo>
                      <a:pt x="353" y="1282"/>
                    </a:lnTo>
                    <a:lnTo>
                      <a:pt x="353" y="1280"/>
                    </a:lnTo>
                    <a:lnTo>
                      <a:pt x="355" y="1280"/>
                    </a:lnTo>
                    <a:lnTo>
                      <a:pt x="357" y="1278"/>
                    </a:lnTo>
                    <a:lnTo>
                      <a:pt x="357" y="1276"/>
                    </a:lnTo>
                    <a:lnTo>
                      <a:pt x="357" y="1274"/>
                    </a:lnTo>
                    <a:lnTo>
                      <a:pt x="357" y="1273"/>
                    </a:lnTo>
                    <a:lnTo>
                      <a:pt x="357" y="1271"/>
                    </a:lnTo>
                    <a:lnTo>
                      <a:pt x="358" y="1269"/>
                    </a:lnTo>
                    <a:lnTo>
                      <a:pt x="362" y="1267"/>
                    </a:lnTo>
                    <a:lnTo>
                      <a:pt x="364" y="1267"/>
                    </a:lnTo>
                    <a:lnTo>
                      <a:pt x="365" y="1267"/>
                    </a:lnTo>
                    <a:lnTo>
                      <a:pt x="369" y="1267"/>
                    </a:lnTo>
                    <a:lnTo>
                      <a:pt x="371" y="1266"/>
                    </a:lnTo>
                    <a:lnTo>
                      <a:pt x="373" y="1266"/>
                    </a:lnTo>
                    <a:lnTo>
                      <a:pt x="374" y="1267"/>
                    </a:lnTo>
                    <a:lnTo>
                      <a:pt x="376" y="1267"/>
                    </a:lnTo>
                    <a:lnTo>
                      <a:pt x="376" y="1269"/>
                    </a:lnTo>
                    <a:lnTo>
                      <a:pt x="378" y="1271"/>
                    </a:lnTo>
                    <a:lnTo>
                      <a:pt x="381" y="1271"/>
                    </a:lnTo>
                    <a:lnTo>
                      <a:pt x="383" y="1271"/>
                    </a:lnTo>
                    <a:lnTo>
                      <a:pt x="385" y="1271"/>
                    </a:lnTo>
                    <a:lnTo>
                      <a:pt x="385" y="1273"/>
                    </a:lnTo>
                    <a:lnTo>
                      <a:pt x="387" y="1273"/>
                    </a:lnTo>
                    <a:lnTo>
                      <a:pt x="388" y="1274"/>
                    </a:lnTo>
                    <a:lnTo>
                      <a:pt x="390" y="1274"/>
                    </a:lnTo>
                    <a:lnTo>
                      <a:pt x="392" y="1274"/>
                    </a:lnTo>
                    <a:lnTo>
                      <a:pt x="396" y="1274"/>
                    </a:lnTo>
                    <a:lnTo>
                      <a:pt x="397" y="1274"/>
                    </a:lnTo>
                    <a:lnTo>
                      <a:pt x="397" y="1273"/>
                    </a:lnTo>
                    <a:lnTo>
                      <a:pt x="397" y="1269"/>
                    </a:lnTo>
                    <a:lnTo>
                      <a:pt x="397" y="1267"/>
                    </a:lnTo>
                    <a:lnTo>
                      <a:pt x="399" y="1266"/>
                    </a:lnTo>
                    <a:lnTo>
                      <a:pt x="403" y="1264"/>
                    </a:lnTo>
                    <a:lnTo>
                      <a:pt x="404" y="1262"/>
                    </a:lnTo>
                    <a:lnTo>
                      <a:pt x="406" y="1259"/>
                    </a:lnTo>
                    <a:lnTo>
                      <a:pt x="410" y="1255"/>
                    </a:lnTo>
                    <a:lnTo>
                      <a:pt x="412" y="1255"/>
                    </a:lnTo>
                    <a:lnTo>
                      <a:pt x="412" y="1253"/>
                    </a:lnTo>
                    <a:lnTo>
                      <a:pt x="410" y="1251"/>
                    </a:lnTo>
                    <a:lnTo>
                      <a:pt x="408" y="1250"/>
                    </a:lnTo>
                    <a:lnTo>
                      <a:pt x="406" y="1248"/>
                    </a:lnTo>
                    <a:lnTo>
                      <a:pt x="404" y="1248"/>
                    </a:lnTo>
                    <a:lnTo>
                      <a:pt x="403" y="1246"/>
                    </a:lnTo>
                    <a:lnTo>
                      <a:pt x="401" y="1244"/>
                    </a:lnTo>
                    <a:lnTo>
                      <a:pt x="399" y="1243"/>
                    </a:lnTo>
                    <a:lnTo>
                      <a:pt x="397" y="1239"/>
                    </a:lnTo>
                    <a:lnTo>
                      <a:pt x="396" y="1237"/>
                    </a:lnTo>
                    <a:lnTo>
                      <a:pt x="396" y="1235"/>
                    </a:lnTo>
                    <a:lnTo>
                      <a:pt x="396" y="1234"/>
                    </a:lnTo>
                    <a:lnTo>
                      <a:pt x="394" y="1232"/>
                    </a:lnTo>
                    <a:lnTo>
                      <a:pt x="390" y="1230"/>
                    </a:lnTo>
                    <a:lnTo>
                      <a:pt x="387" y="1228"/>
                    </a:lnTo>
                    <a:lnTo>
                      <a:pt x="385" y="1227"/>
                    </a:lnTo>
                    <a:lnTo>
                      <a:pt x="383" y="1227"/>
                    </a:lnTo>
                    <a:lnTo>
                      <a:pt x="383" y="1225"/>
                    </a:lnTo>
                    <a:lnTo>
                      <a:pt x="383" y="1223"/>
                    </a:lnTo>
                    <a:lnTo>
                      <a:pt x="381" y="1223"/>
                    </a:lnTo>
                    <a:lnTo>
                      <a:pt x="380" y="1223"/>
                    </a:lnTo>
                    <a:lnTo>
                      <a:pt x="378" y="1221"/>
                    </a:lnTo>
                    <a:lnTo>
                      <a:pt x="378" y="1218"/>
                    </a:lnTo>
                    <a:lnTo>
                      <a:pt x="378" y="1216"/>
                    </a:lnTo>
                    <a:lnTo>
                      <a:pt x="380" y="1214"/>
                    </a:lnTo>
                    <a:lnTo>
                      <a:pt x="381" y="1211"/>
                    </a:lnTo>
                    <a:lnTo>
                      <a:pt x="383" y="1209"/>
                    </a:lnTo>
                    <a:lnTo>
                      <a:pt x="385" y="1207"/>
                    </a:lnTo>
                    <a:lnTo>
                      <a:pt x="387" y="1207"/>
                    </a:lnTo>
                    <a:lnTo>
                      <a:pt x="387" y="1205"/>
                    </a:lnTo>
                    <a:lnTo>
                      <a:pt x="387" y="1200"/>
                    </a:lnTo>
                    <a:lnTo>
                      <a:pt x="385" y="1198"/>
                    </a:lnTo>
                    <a:lnTo>
                      <a:pt x="385" y="1196"/>
                    </a:lnTo>
                    <a:lnTo>
                      <a:pt x="385" y="1195"/>
                    </a:lnTo>
                    <a:lnTo>
                      <a:pt x="385" y="1193"/>
                    </a:lnTo>
                    <a:lnTo>
                      <a:pt x="383" y="1191"/>
                    </a:lnTo>
                    <a:lnTo>
                      <a:pt x="385" y="1189"/>
                    </a:lnTo>
                    <a:lnTo>
                      <a:pt x="383" y="1188"/>
                    </a:lnTo>
                    <a:lnTo>
                      <a:pt x="381" y="1188"/>
                    </a:lnTo>
                    <a:lnTo>
                      <a:pt x="380" y="1186"/>
                    </a:lnTo>
                    <a:lnTo>
                      <a:pt x="378" y="1184"/>
                    </a:lnTo>
                    <a:lnTo>
                      <a:pt x="376" y="1184"/>
                    </a:lnTo>
                    <a:lnTo>
                      <a:pt x="373" y="1182"/>
                    </a:lnTo>
                    <a:lnTo>
                      <a:pt x="371" y="1182"/>
                    </a:lnTo>
                    <a:lnTo>
                      <a:pt x="369" y="1180"/>
                    </a:lnTo>
                    <a:lnTo>
                      <a:pt x="367" y="1180"/>
                    </a:lnTo>
                    <a:lnTo>
                      <a:pt x="365" y="1180"/>
                    </a:lnTo>
                    <a:lnTo>
                      <a:pt x="364" y="1180"/>
                    </a:lnTo>
                    <a:lnTo>
                      <a:pt x="362" y="1180"/>
                    </a:lnTo>
                    <a:lnTo>
                      <a:pt x="360" y="1182"/>
                    </a:lnTo>
                    <a:lnTo>
                      <a:pt x="360" y="1186"/>
                    </a:lnTo>
                    <a:lnTo>
                      <a:pt x="358" y="1186"/>
                    </a:lnTo>
                    <a:lnTo>
                      <a:pt x="357" y="1188"/>
                    </a:lnTo>
                    <a:lnTo>
                      <a:pt x="355" y="1188"/>
                    </a:lnTo>
                    <a:lnTo>
                      <a:pt x="351" y="1186"/>
                    </a:lnTo>
                    <a:lnTo>
                      <a:pt x="349" y="1186"/>
                    </a:lnTo>
                    <a:lnTo>
                      <a:pt x="348" y="1186"/>
                    </a:lnTo>
                    <a:lnTo>
                      <a:pt x="346" y="1188"/>
                    </a:lnTo>
                    <a:lnTo>
                      <a:pt x="344" y="1188"/>
                    </a:lnTo>
                    <a:lnTo>
                      <a:pt x="344" y="1189"/>
                    </a:lnTo>
                    <a:lnTo>
                      <a:pt x="344" y="1191"/>
                    </a:lnTo>
                    <a:lnTo>
                      <a:pt x="341" y="1193"/>
                    </a:lnTo>
                    <a:lnTo>
                      <a:pt x="339" y="1193"/>
                    </a:lnTo>
                    <a:lnTo>
                      <a:pt x="339" y="1191"/>
                    </a:lnTo>
                    <a:lnTo>
                      <a:pt x="337" y="1191"/>
                    </a:lnTo>
                    <a:lnTo>
                      <a:pt x="337" y="1189"/>
                    </a:lnTo>
                    <a:lnTo>
                      <a:pt x="335" y="1188"/>
                    </a:lnTo>
                    <a:lnTo>
                      <a:pt x="335" y="1186"/>
                    </a:lnTo>
                    <a:lnTo>
                      <a:pt x="333" y="1184"/>
                    </a:lnTo>
                    <a:lnTo>
                      <a:pt x="333" y="1182"/>
                    </a:lnTo>
                    <a:lnTo>
                      <a:pt x="333" y="1180"/>
                    </a:lnTo>
                    <a:lnTo>
                      <a:pt x="332" y="1179"/>
                    </a:lnTo>
                    <a:lnTo>
                      <a:pt x="330" y="1177"/>
                    </a:lnTo>
                    <a:lnTo>
                      <a:pt x="328" y="1175"/>
                    </a:lnTo>
                    <a:lnTo>
                      <a:pt x="326" y="1175"/>
                    </a:lnTo>
                    <a:lnTo>
                      <a:pt x="325" y="1173"/>
                    </a:lnTo>
                    <a:lnTo>
                      <a:pt x="323" y="1175"/>
                    </a:lnTo>
                    <a:lnTo>
                      <a:pt x="319" y="1175"/>
                    </a:lnTo>
                    <a:lnTo>
                      <a:pt x="317" y="1175"/>
                    </a:lnTo>
                    <a:lnTo>
                      <a:pt x="316" y="1173"/>
                    </a:lnTo>
                    <a:lnTo>
                      <a:pt x="316" y="1172"/>
                    </a:lnTo>
                    <a:lnTo>
                      <a:pt x="314" y="1172"/>
                    </a:lnTo>
                    <a:lnTo>
                      <a:pt x="310" y="1170"/>
                    </a:lnTo>
                    <a:lnTo>
                      <a:pt x="309" y="1168"/>
                    </a:lnTo>
                    <a:lnTo>
                      <a:pt x="307" y="1166"/>
                    </a:lnTo>
                    <a:lnTo>
                      <a:pt x="303" y="1166"/>
                    </a:lnTo>
                    <a:lnTo>
                      <a:pt x="300" y="1166"/>
                    </a:lnTo>
                    <a:lnTo>
                      <a:pt x="296" y="1166"/>
                    </a:lnTo>
                    <a:lnTo>
                      <a:pt x="294" y="1166"/>
                    </a:lnTo>
                    <a:lnTo>
                      <a:pt x="293" y="1166"/>
                    </a:lnTo>
                    <a:lnTo>
                      <a:pt x="291" y="1166"/>
                    </a:lnTo>
                    <a:lnTo>
                      <a:pt x="289" y="1166"/>
                    </a:lnTo>
                    <a:lnTo>
                      <a:pt x="287" y="1164"/>
                    </a:lnTo>
                    <a:lnTo>
                      <a:pt x="284" y="1164"/>
                    </a:lnTo>
                    <a:lnTo>
                      <a:pt x="282" y="1164"/>
                    </a:lnTo>
                    <a:lnTo>
                      <a:pt x="280" y="1164"/>
                    </a:lnTo>
                    <a:lnTo>
                      <a:pt x="278" y="1164"/>
                    </a:lnTo>
                    <a:lnTo>
                      <a:pt x="275" y="1164"/>
                    </a:lnTo>
                    <a:lnTo>
                      <a:pt x="273" y="1163"/>
                    </a:lnTo>
                    <a:lnTo>
                      <a:pt x="271" y="1163"/>
                    </a:lnTo>
                    <a:lnTo>
                      <a:pt x="271" y="1159"/>
                    </a:lnTo>
                    <a:lnTo>
                      <a:pt x="271" y="1157"/>
                    </a:lnTo>
                    <a:lnTo>
                      <a:pt x="270" y="1154"/>
                    </a:lnTo>
                    <a:lnTo>
                      <a:pt x="270" y="1152"/>
                    </a:lnTo>
                    <a:lnTo>
                      <a:pt x="268" y="1150"/>
                    </a:lnTo>
                    <a:lnTo>
                      <a:pt x="266" y="1148"/>
                    </a:lnTo>
                    <a:lnTo>
                      <a:pt x="264" y="1147"/>
                    </a:lnTo>
                    <a:lnTo>
                      <a:pt x="262" y="1145"/>
                    </a:lnTo>
                    <a:lnTo>
                      <a:pt x="262" y="1143"/>
                    </a:lnTo>
                    <a:lnTo>
                      <a:pt x="261" y="1141"/>
                    </a:lnTo>
                    <a:lnTo>
                      <a:pt x="259" y="1140"/>
                    </a:lnTo>
                    <a:lnTo>
                      <a:pt x="259" y="1138"/>
                    </a:lnTo>
                    <a:lnTo>
                      <a:pt x="259" y="1136"/>
                    </a:lnTo>
                    <a:lnTo>
                      <a:pt x="257" y="1136"/>
                    </a:lnTo>
                    <a:lnTo>
                      <a:pt x="254" y="1134"/>
                    </a:lnTo>
                    <a:lnTo>
                      <a:pt x="252" y="1133"/>
                    </a:lnTo>
                    <a:lnTo>
                      <a:pt x="248" y="1133"/>
                    </a:lnTo>
                    <a:lnTo>
                      <a:pt x="245" y="1133"/>
                    </a:lnTo>
                    <a:lnTo>
                      <a:pt x="241" y="1133"/>
                    </a:lnTo>
                    <a:lnTo>
                      <a:pt x="239" y="1133"/>
                    </a:lnTo>
                    <a:lnTo>
                      <a:pt x="236" y="1134"/>
                    </a:lnTo>
                    <a:lnTo>
                      <a:pt x="234" y="1136"/>
                    </a:lnTo>
                    <a:lnTo>
                      <a:pt x="230" y="1134"/>
                    </a:lnTo>
                    <a:lnTo>
                      <a:pt x="227" y="1133"/>
                    </a:lnTo>
                    <a:lnTo>
                      <a:pt x="223" y="1133"/>
                    </a:lnTo>
                    <a:lnTo>
                      <a:pt x="222" y="1133"/>
                    </a:lnTo>
                    <a:lnTo>
                      <a:pt x="220" y="1131"/>
                    </a:lnTo>
                    <a:lnTo>
                      <a:pt x="220" y="1129"/>
                    </a:lnTo>
                    <a:lnTo>
                      <a:pt x="220" y="1127"/>
                    </a:lnTo>
                    <a:lnTo>
                      <a:pt x="222" y="1127"/>
                    </a:lnTo>
                    <a:lnTo>
                      <a:pt x="223" y="1127"/>
                    </a:lnTo>
                    <a:lnTo>
                      <a:pt x="225" y="1127"/>
                    </a:lnTo>
                    <a:lnTo>
                      <a:pt x="229" y="1125"/>
                    </a:lnTo>
                    <a:lnTo>
                      <a:pt x="230" y="1124"/>
                    </a:lnTo>
                    <a:lnTo>
                      <a:pt x="230" y="1122"/>
                    </a:lnTo>
                    <a:lnTo>
                      <a:pt x="232" y="1120"/>
                    </a:lnTo>
                    <a:lnTo>
                      <a:pt x="234" y="1118"/>
                    </a:lnTo>
                    <a:lnTo>
                      <a:pt x="236" y="1118"/>
                    </a:lnTo>
                    <a:lnTo>
                      <a:pt x="236" y="1117"/>
                    </a:lnTo>
                    <a:lnTo>
                      <a:pt x="238" y="1113"/>
                    </a:lnTo>
                    <a:lnTo>
                      <a:pt x="238" y="1111"/>
                    </a:lnTo>
                    <a:lnTo>
                      <a:pt x="238" y="1109"/>
                    </a:lnTo>
                    <a:lnTo>
                      <a:pt x="238" y="1101"/>
                    </a:lnTo>
                    <a:lnTo>
                      <a:pt x="238" y="1099"/>
                    </a:lnTo>
                    <a:lnTo>
                      <a:pt x="236" y="1099"/>
                    </a:lnTo>
                    <a:lnTo>
                      <a:pt x="238" y="1097"/>
                    </a:lnTo>
                    <a:lnTo>
                      <a:pt x="239" y="1093"/>
                    </a:lnTo>
                    <a:lnTo>
                      <a:pt x="239" y="1092"/>
                    </a:lnTo>
                    <a:lnTo>
                      <a:pt x="241" y="1092"/>
                    </a:lnTo>
                    <a:lnTo>
                      <a:pt x="241" y="1090"/>
                    </a:lnTo>
                    <a:lnTo>
                      <a:pt x="241" y="1088"/>
                    </a:lnTo>
                    <a:lnTo>
                      <a:pt x="243" y="1085"/>
                    </a:lnTo>
                    <a:lnTo>
                      <a:pt x="243" y="1081"/>
                    </a:lnTo>
                    <a:lnTo>
                      <a:pt x="245" y="1079"/>
                    </a:lnTo>
                    <a:lnTo>
                      <a:pt x="248" y="1079"/>
                    </a:lnTo>
                    <a:lnTo>
                      <a:pt x="250" y="1078"/>
                    </a:lnTo>
                    <a:lnTo>
                      <a:pt x="252" y="1076"/>
                    </a:lnTo>
                    <a:lnTo>
                      <a:pt x="252" y="1072"/>
                    </a:lnTo>
                    <a:lnTo>
                      <a:pt x="250" y="1070"/>
                    </a:lnTo>
                    <a:lnTo>
                      <a:pt x="250" y="1067"/>
                    </a:lnTo>
                    <a:lnTo>
                      <a:pt x="248" y="1067"/>
                    </a:lnTo>
                    <a:lnTo>
                      <a:pt x="246" y="1067"/>
                    </a:lnTo>
                    <a:lnTo>
                      <a:pt x="245" y="1065"/>
                    </a:lnTo>
                    <a:lnTo>
                      <a:pt x="245" y="1063"/>
                    </a:lnTo>
                    <a:lnTo>
                      <a:pt x="243" y="1062"/>
                    </a:lnTo>
                    <a:lnTo>
                      <a:pt x="239" y="1062"/>
                    </a:lnTo>
                    <a:lnTo>
                      <a:pt x="238" y="1063"/>
                    </a:lnTo>
                    <a:lnTo>
                      <a:pt x="236" y="1063"/>
                    </a:lnTo>
                    <a:lnTo>
                      <a:pt x="234" y="1062"/>
                    </a:lnTo>
                    <a:lnTo>
                      <a:pt x="232" y="1060"/>
                    </a:lnTo>
                    <a:lnTo>
                      <a:pt x="232" y="1058"/>
                    </a:lnTo>
                    <a:lnTo>
                      <a:pt x="232" y="1056"/>
                    </a:lnTo>
                    <a:lnTo>
                      <a:pt x="232" y="1054"/>
                    </a:lnTo>
                    <a:lnTo>
                      <a:pt x="230" y="1053"/>
                    </a:lnTo>
                    <a:lnTo>
                      <a:pt x="229" y="1051"/>
                    </a:lnTo>
                    <a:lnTo>
                      <a:pt x="229" y="1049"/>
                    </a:lnTo>
                    <a:lnTo>
                      <a:pt x="230" y="1047"/>
                    </a:lnTo>
                    <a:lnTo>
                      <a:pt x="230" y="1044"/>
                    </a:lnTo>
                    <a:lnTo>
                      <a:pt x="230" y="1042"/>
                    </a:lnTo>
                    <a:lnTo>
                      <a:pt x="229" y="1040"/>
                    </a:lnTo>
                    <a:lnTo>
                      <a:pt x="227" y="1038"/>
                    </a:lnTo>
                    <a:lnTo>
                      <a:pt x="225" y="1038"/>
                    </a:lnTo>
                    <a:lnTo>
                      <a:pt x="223" y="1038"/>
                    </a:lnTo>
                    <a:lnTo>
                      <a:pt x="222" y="1037"/>
                    </a:lnTo>
                    <a:lnTo>
                      <a:pt x="220" y="1037"/>
                    </a:lnTo>
                    <a:lnTo>
                      <a:pt x="216" y="1035"/>
                    </a:lnTo>
                    <a:lnTo>
                      <a:pt x="214" y="1033"/>
                    </a:lnTo>
                    <a:lnTo>
                      <a:pt x="213" y="1033"/>
                    </a:lnTo>
                    <a:lnTo>
                      <a:pt x="211" y="1033"/>
                    </a:lnTo>
                    <a:lnTo>
                      <a:pt x="209" y="1033"/>
                    </a:lnTo>
                    <a:lnTo>
                      <a:pt x="206" y="1031"/>
                    </a:lnTo>
                    <a:lnTo>
                      <a:pt x="204" y="1031"/>
                    </a:lnTo>
                    <a:lnTo>
                      <a:pt x="202" y="1030"/>
                    </a:lnTo>
                    <a:lnTo>
                      <a:pt x="200" y="1030"/>
                    </a:lnTo>
                    <a:lnTo>
                      <a:pt x="198" y="1028"/>
                    </a:lnTo>
                    <a:lnTo>
                      <a:pt x="193" y="1026"/>
                    </a:lnTo>
                    <a:lnTo>
                      <a:pt x="191" y="1026"/>
                    </a:lnTo>
                    <a:lnTo>
                      <a:pt x="190" y="1026"/>
                    </a:lnTo>
                    <a:lnTo>
                      <a:pt x="188" y="1026"/>
                    </a:lnTo>
                    <a:lnTo>
                      <a:pt x="186" y="1026"/>
                    </a:lnTo>
                    <a:lnTo>
                      <a:pt x="184" y="1028"/>
                    </a:lnTo>
                    <a:lnTo>
                      <a:pt x="183" y="1031"/>
                    </a:lnTo>
                    <a:lnTo>
                      <a:pt x="179" y="1033"/>
                    </a:lnTo>
                    <a:lnTo>
                      <a:pt x="177" y="1035"/>
                    </a:lnTo>
                    <a:lnTo>
                      <a:pt x="177" y="1037"/>
                    </a:lnTo>
                    <a:lnTo>
                      <a:pt x="175" y="1038"/>
                    </a:lnTo>
                    <a:lnTo>
                      <a:pt x="172" y="1040"/>
                    </a:lnTo>
                    <a:lnTo>
                      <a:pt x="170" y="1044"/>
                    </a:lnTo>
                    <a:lnTo>
                      <a:pt x="167" y="1046"/>
                    </a:lnTo>
                    <a:lnTo>
                      <a:pt x="165" y="1047"/>
                    </a:lnTo>
                    <a:lnTo>
                      <a:pt x="163" y="1049"/>
                    </a:lnTo>
                    <a:lnTo>
                      <a:pt x="161" y="1051"/>
                    </a:lnTo>
                    <a:lnTo>
                      <a:pt x="156" y="1051"/>
                    </a:lnTo>
                    <a:lnTo>
                      <a:pt x="152" y="1051"/>
                    </a:lnTo>
                    <a:lnTo>
                      <a:pt x="149" y="1049"/>
                    </a:lnTo>
                    <a:lnTo>
                      <a:pt x="147" y="1047"/>
                    </a:lnTo>
                    <a:lnTo>
                      <a:pt x="145" y="1047"/>
                    </a:lnTo>
                    <a:lnTo>
                      <a:pt x="143" y="1047"/>
                    </a:lnTo>
                    <a:lnTo>
                      <a:pt x="143" y="1049"/>
                    </a:lnTo>
                    <a:lnTo>
                      <a:pt x="142" y="1051"/>
                    </a:lnTo>
                    <a:lnTo>
                      <a:pt x="142" y="1053"/>
                    </a:lnTo>
                    <a:lnTo>
                      <a:pt x="140" y="1056"/>
                    </a:lnTo>
                    <a:lnTo>
                      <a:pt x="136" y="1058"/>
                    </a:lnTo>
                    <a:lnTo>
                      <a:pt x="135" y="1058"/>
                    </a:lnTo>
                    <a:lnTo>
                      <a:pt x="131" y="1060"/>
                    </a:lnTo>
                    <a:lnTo>
                      <a:pt x="129" y="1058"/>
                    </a:lnTo>
                    <a:lnTo>
                      <a:pt x="127" y="1056"/>
                    </a:lnTo>
                    <a:lnTo>
                      <a:pt x="126" y="1054"/>
                    </a:lnTo>
                    <a:lnTo>
                      <a:pt x="122" y="1053"/>
                    </a:lnTo>
                    <a:lnTo>
                      <a:pt x="119" y="1051"/>
                    </a:lnTo>
                    <a:lnTo>
                      <a:pt x="113" y="1051"/>
                    </a:lnTo>
                    <a:lnTo>
                      <a:pt x="111" y="1051"/>
                    </a:lnTo>
                    <a:lnTo>
                      <a:pt x="110" y="1051"/>
                    </a:lnTo>
                    <a:lnTo>
                      <a:pt x="108" y="1051"/>
                    </a:lnTo>
                    <a:lnTo>
                      <a:pt x="106" y="1051"/>
                    </a:lnTo>
                    <a:lnTo>
                      <a:pt x="104" y="1051"/>
                    </a:lnTo>
                    <a:lnTo>
                      <a:pt x="103" y="1051"/>
                    </a:lnTo>
                    <a:lnTo>
                      <a:pt x="101" y="1051"/>
                    </a:lnTo>
                    <a:lnTo>
                      <a:pt x="101" y="1049"/>
                    </a:lnTo>
                    <a:lnTo>
                      <a:pt x="99" y="1047"/>
                    </a:lnTo>
                    <a:lnTo>
                      <a:pt x="99" y="1046"/>
                    </a:lnTo>
                    <a:lnTo>
                      <a:pt x="99" y="1044"/>
                    </a:lnTo>
                    <a:lnTo>
                      <a:pt x="99" y="1042"/>
                    </a:lnTo>
                    <a:lnTo>
                      <a:pt x="99" y="1038"/>
                    </a:lnTo>
                    <a:lnTo>
                      <a:pt x="101" y="1037"/>
                    </a:lnTo>
                    <a:lnTo>
                      <a:pt x="101" y="1035"/>
                    </a:lnTo>
                    <a:lnTo>
                      <a:pt x="101" y="1033"/>
                    </a:lnTo>
                    <a:lnTo>
                      <a:pt x="101" y="1031"/>
                    </a:lnTo>
                    <a:lnTo>
                      <a:pt x="101" y="1030"/>
                    </a:lnTo>
                    <a:lnTo>
                      <a:pt x="99" y="1026"/>
                    </a:lnTo>
                    <a:lnTo>
                      <a:pt x="97" y="1024"/>
                    </a:lnTo>
                    <a:lnTo>
                      <a:pt x="96" y="1023"/>
                    </a:lnTo>
                    <a:lnTo>
                      <a:pt x="96" y="1019"/>
                    </a:lnTo>
                    <a:lnTo>
                      <a:pt x="94" y="1017"/>
                    </a:lnTo>
                    <a:lnTo>
                      <a:pt x="96" y="1015"/>
                    </a:lnTo>
                    <a:lnTo>
                      <a:pt x="97" y="1014"/>
                    </a:lnTo>
                    <a:lnTo>
                      <a:pt x="97" y="1012"/>
                    </a:lnTo>
                    <a:lnTo>
                      <a:pt x="97" y="1010"/>
                    </a:lnTo>
                    <a:lnTo>
                      <a:pt x="97" y="1008"/>
                    </a:lnTo>
                    <a:lnTo>
                      <a:pt x="97" y="1005"/>
                    </a:lnTo>
                    <a:lnTo>
                      <a:pt x="97" y="1003"/>
                    </a:lnTo>
                    <a:lnTo>
                      <a:pt x="97" y="1001"/>
                    </a:lnTo>
                    <a:lnTo>
                      <a:pt x="96" y="999"/>
                    </a:lnTo>
                    <a:lnTo>
                      <a:pt x="96" y="998"/>
                    </a:lnTo>
                    <a:lnTo>
                      <a:pt x="96" y="996"/>
                    </a:lnTo>
                    <a:lnTo>
                      <a:pt x="94" y="994"/>
                    </a:lnTo>
                    <a:lnTo>
                      <a:pt x="94" y="992"/>
                    </a:lnTo>
                    <a:lnTo>
                      <a:pt x="96" y="991"/>
                    </a:lnTo>
                    <a:lnTo>
                      <a:pt x="94" y="991"/>
                    </a:lnTo>
                    <a:lnTo>
                      <a:pt x="94" y="989"/>
                    </a:lnTo>
                    <a:lnTo>
                      <a:pt x="92" y="987"/>
                    </a:lnTo>
                    <a:lnTo>
                      <a:pt x="90" y="983"/>
                    </a:lnTo>
                    <a:lnTo>
                      <a:pt x="88" y="980"/>
                    </a:lnTo>
                    <a:lnTo>
                      <a:pt x="88" y="978"/>
                    </a:lnTo>
                    <a:lnTo>
                      <a:pt x="88" y="975"/>
                    </a:lnTo>
                    <a:lnTo>
                      <a:pt x="88" y="971"/>
                    </a:lnTo>
                    <a:lnTo>
                      <a:pt x="88" y="969"/>
                    </a:lnTo>
                    <a:lnTo>
                      <a:pt x="88" y="967"/>
                    </a:lnTo>
                    <a:lnTo>
                      <a:pt x="88" y="966"/>
                    </a:lnTo>
                    <a:lnTo>
                      <a:pt x="88" y="964"/>
                    </a:lnTo>
                    <a:lnTo>
                      <a:pt x="88" y="962"/>
                    </a:lnTo>
                    <a:lnTo>
                      <a:pt x="88" y="960"/>
                    </a:lnTo>
                    <a:lnTo>
                      <a:pt x="90" y="960"/>
                    </a:lnTo>
                    <a:lnTo>
                      <a:pt x="90" y="957"/>
                    </a:lnTo>
                    <a:lnTo>
                      <a:pt x="90" y="953"/>
                    </a:lnTo>
                    <a:lnTo>
                      <a:pt x="90" y="950"/>
                    </a:lnTo>
                    <a:lnTo>
                      <a:pt x="88" y="946"/>
                    </a:lnTo>
                    <a:lnTo>
                      <a:pt x="85" y="944"/>
                    </a:lnTo>
                    <a:lnTo>
                      <a:pt x="83" y="943"/>
                    </a:lnTo>
                    <a:lnTo>
                      <a:pt x="83" y="941"/>
                    </a:lnTo>
                    <a:lnTo>
                      <a:pt x="81" y="937"/>
                    </a:lnTo>
                    <a:lnTo>
                      <a:pt x="83" y="936"/>
                    </a:lnTo>
                    <a:lnTo>
                      <a:pt x="83" y="932"/>
                    </a:lnTo>
                    <a:lnTo>
                      <a:pt x="83" y="930"/>
                    </a:lnTo>
                    <a:lnTo>
                      <a:pt x="81" y="928"/>
                    </a:lnTo>
                    <a:lnTo>
                      <a:pt x="80" y="927"/>
                    </a:lnTo>
                    <a:lnTo>
                      <a:pt x="78" y="925"/>
                    </a:lnTo>
                    <a:lnTo>
                      <a:pt x="76" y="920"/>
                    </a:lnTo>
                    <a:lnTo>
                      <a:pt x="76" y="914"/>
                    </a:lnTo>
                    <a:lnTo>
                      <a:pt x="78" y="909"/>
                    </a:lnTo>
                    <a:lnTo>
                      <a:pt x="80" y="907"/>
                    </a:lnTo>
                    <a:lnTo>
                      <a:pt x="80" y="905"/>
                    </a:lnTo>
                    <a:lnTo>
                      <a:pt x="80" y="904"/>
                    </a:lnTo>
                    <a:lnTo>
                      <a:pt x="80" y="902"/>
                    </a:lnTo>
                    <a:lnTo>
                      <a:pt x="78" y="900"/>
                    </a:lnTo>
                    <a:lnTo>
                      <a:pt x="76" y="898"/>
                    </a:lnTo>
                    <a:lnTo>
                      <a:pt x="76" y="897"/>
                    </a:lnTo>
                    <a:lnTo>
                      <a:pt x="76" y="895"/>
                    </a:lnTo>
                    <a:lnTo>
                      <a:pt x="76" y="893"/>
                    </a:lnTo>
                    <a:lnTo>
                      <a:pt x="76" y="889"/>
                    </a:lnTo>
                    <a:lnTo>
                      <a:pt x="78" y="888"/>
                    </a:lnTo>
                    <a:lnTo>
                      <a:pt x="78" y="886"/>
                    </a:lnTo>
                    <a:lnTo>
                      <a:pt x="76" y="886"/>
                    </a:lnTo>
                    <a:lnTo>
                      <a:pt x="74" y="884"/>
                    </a:lnTo>
                    <a:lnTo>
                      <a:pt x="72" y="884"/>
                    </a:lnTo>
                    <a:lnTo>
                      <a:pt x="71" y="882"/>
                    </a:lnTo>
                    <a:lnTo>
                      <a:pt x="71" y="879"/>
                    </a:lnTo>
                    <a:lnTo>
                      <a:pt x="71" y="877"/>
                    </a:lnTo>
                    <a:lnTo>
                      <a:pt x="71" y="875"/>
                    </a:lnTo>
                    <a:lnTo>
                      <a:pt x="71" y="873"/>
                    </a:lnTo>
                    <a:lnTo>
                      <a:pt x="74" y="872"/>
                    </a:lnTo>
                    <a:lnTo>
                      <a:pt x="76" y="870"/>
                    </a:lnTo>
                    <a:lnTo>
                      <a:pt x="76" y="866"/>
                    </a:lnTo>
                    <a:lnTo>
                      <a:pt x="78" y="865"/>
                    </a:lnTo>
                    <a:lnTo>
                      <a:pt x="80" y="863"/>
                    </a:lnTo>
                    <a:lnTo>
                      <a:pt x="81" y="861"/>
                    </a:lnTo>
                    <a:lnTo>
                      <a:pt x="81" y="859"/>
                    </a:lnTo>
                    <a:lnTo>
                      <a:pt x="80" y="857"/>
                    </a:lnTo>
                    <a:lnTo>
                      <a:pt x="76" y="856"/>
                    </a:lnTo>
                    <a:lnTo>
                      <a:pt x="74" y="854"/>
                    </a:lnTo>
                    <a:lnTo>
                      <a:pt x="74" y="852"/>
                    </a:lnTo>
                    <a:lnTo>
                      <a:pt x="74" y="849"/>
                    </a:lnTo>
                    <a:lnTo>
                      <a:pt x="74" y="847"/>
                    </a:lnTo>
                    <a:lnTo>
                      <a:pt x="74" y="845"/>
                    </a:lnTo>
                    <a:lnTo>
                      <a:pt x="72" y="841"/>
                    </a:lnTo>
                    <a:lnTo>
                      <a:pt x="71" y="840"/>
                    </a:lnTo>
                    <a:lnTo>
                      <a:pt x="71" y="838"/>
                    </a:lnTo>
                    <a:lnTo>
                      <a:pt x="71" y="836"/>
                    </a:lnTo>
                    <a:lnTo>
                      <a:pt x="71" y="834"/>
                    </a:lnTo>
                    <a:lnTo>
                      <a:pt x="69" y="833"/>
                    </a:lnTo>
                    <a:lnTo>
                      <a:pt x="67" y="829"/>
                    </a:lnTo>
                    <a:lnTo>
                      <a:pt x="65" y="827"/>
                    </a:lnTo>
                    <a:lnTo>
                      <a:pt x="65" y="826"/>
                    </a:lnTo>
                    <a:lnTo>
                      <a:pt x="65" y="824"/>
                    </a:lnTo>
                    <a:lnTo>
                      <a:pt x="64" y="822"/>
                    </a:lnTo>
                    <a:lnTo>
                      <a:pt x="64" y="818"/>
                    </a:lnTo>
                    <a:lnTo>
                      <a:pt x="65" y="815"/>
                    </a:lnTo>
                    <a:lnTo>
                      <a:pt x="69" y="813"/>
                    </a:lnTo>
                    <a:lnTo>
                      <a:pt x="71" y="811"/>
                    </a:lnTo>
                    <a:lnTo>
                      <a:pt x="72" y="808"/>
                    </a:lnTo>
                    <a:lnTo>
                      <a:pt x="71" y="806"/>
                    </a:lnTo>
                    <a:lnTo>
                      <a:pt x="71" y="804"/>
                    </a:lnTo>
                    <a:lnTo>
                      <a:pt x="72" y="802"/>
                    </a:lnTo>
                    <a:lnTo>
                      <a:pt x="76" y="799"/>
                    </a:lnTo>
                    <a:lnTo>
                      <a:pt x="78" y="795"/>
                    </a:lnTo>
                    <a:lnTo>
                      <a:pt x="78" y="794"/>
                    </a:lnTo>
                    <a:lnTo>
                      <a:pt x="78" y="792"/>
                    </a:lnTo>
                    <a:lnTo>
                      <a:pt x="78" y="788"/>
                    </a:lnTo>
                    <a:lnTo>
                      <a:pt x="80" y="786"/>
                    </a:lnTo>
                    <a:lnTo>
                      <a:pt x="81" y="785"/>
                    </a:lnTo>
                    <a:lnTo>
                      <a:pt x="83" y="785"/>
                    </a:lnTo>
                    <a:lnTo>
                      <a:pt x="83" y="783"/>
                    </a:lnTo>
                    <a:lnTo>
                      <a:pt x="81" y="778"/>
                    </a:lnTo>
                    <a:lnTo>
                      <a:pt x="80" y="774"/>
                    </a:lnTo>
                    <a:lnTo>
                      <a:pt x="78" y="772"/>
                    </a:lnTo>
                    <a:lnTo>
                      <a:pt x="76" y="771"/>
                    </a:lnTo>
                    <a:lnTo>
                      <a:pt x="74" y="769"/>
                    </a:lnTo>
                    <a:lnTo>
                      <a:pt x="72" y="765"/>
                    </a:lnTo>
                    <a:lnTo>
                      <a:pt x="71" y="765"/>
                    </a:lnTo>
                    <a:lnTo>
                      <a:pt x="69" y="763"/>
                    </a:lnTo>
                    <a:lnTo>
                      <a:pt x="67" y="762"/>
                    </a:lnTo>
                    <a:lnTo>
                      <a:pt x="67" y="760"/>
                    </a:lnTo>
                    <a:lnTo>
                      <a:pt x="67" y="758"/>
                    </a:lnTo>
                    <a:lnTo>
                      <a:pt x="65" y="756"/>
                    </a:lnTo>
                    <a:lnTo>
                      <a:pt x="67" y="755"/>
                    </a:lnTo>
                    <a:lnTo>
                      <a:pt x="69" y="753"/>
                    </a:lnTo>
                    <a:lnTo>
                      <a:pt x="71" y="751"/>
                    </a:lnTo>
                    <a:lnTo>
                      <a:pt x="71" y="747"/>
                    </a:lnTo>
                    <a:lnTo>
                      <a:pt x="71" y="742"/>
                    </a:lnTo>
                    <a:lnTo>
                      <a:pt x="71" y="737"/>
                    </a:lnTo>
                    <a:lnTo>
                      <a:pt x="71" y="735"/>
                    </a:lnTo>
                    <a:lnTo>
                      <a:pt x="71" y="733"/>
                    </a:lnTo>
                    <a:lnTo>
                      <a:pt x="71" y="731"/>
                    </a:lnTo>
                    <a:lnTo>
                      <a:pt x="71" y="730"/>
                    </a:lnTo>
                    <a:lnTo>
                      <a:pt x="71" y="726"/>
                    </a:lnTo>
                    <a:lnTo>
                      <a:pt x="72" y="723"/>
                    </a:lnTo>
                    <a:lnTo>
                      <a:pt x="74" y="721"/>
                    </a:lnTo>
                    <a:lnTo>
                      <a:pt x="76" y="717"/>
                    </a:lnTo>
                    <a:lnTo>
                      <a:pt x="78" y="712"/>
                    </a:lnTo>
                    <a:lnTo>
                      <a:pt x="80" y="710"/>
                    </a:lnTo>
                    <a:lnTo>
                      <a:pt x="80" y="708"/>
                    </a:lnTo>
                    <a:lnTo>
                      <a:pt x="81" y="707"/>
                    </a:lnTo>
                    <a:lnTo>
                      <a:pt x="83" y="705"/>
                    </a:lnTo>
                    <a:lnTo>
                      <a:pt x="87" y="705"/>
                    </a:lnTo>
                    <a:lnTo>
                      <a:pt x="90" y="705"/>
                    </a:lnTo>
                    <a:lnTo>
                      <a:pt x="90" y="703"/>
                    </a:lnTo>
                    <a:lnTo>
                      <a:pt x="92" y="703"/>
                    </a:lnTo>
                    <a:lnTo>
                      <a:pt x="94" y="701"/>
                    </a:lnTo>
                    <a:lnTo>
                      <a:pt x="94" y="698"/>
                    </a:lnTo>
                    <a:lnTo>
                      <a:pt x="94" y="696"/>
                    </a:lnTo>
                    <a:lnTo>
                      <a:pt x="92" y="694"/>
                    </a:lnTo>
                    <a:lnTo>
                      <a:pt x="90" y="694"/>
                    </a:lnTo>
                    <a:lnTo>
                      <a:pt x="87" y="694"/>
                    </a:lnTo>
                    <a:lnTo>
                      <a:pt x="85" y="694"/>
                    </a:lnTo>
                    <a:lnTo>
                      <a:pt x="81" y="694"/>
                    </a:lnTo>
                    <a:lnTo>
                      <a:pt x="80" y="694"/>
                    </a:lnTo>
                    <a:lnTo>
                      <a:pt x="76" y="691"/>
                    </a:lnTo>
                    <a:lnTo>
                      <a:pt x="72" y="691"/>
                    </a:lnTo>
                    <a:lnTo>
                      <a:pt x="71" y="689"/>
                    </a:lnTo>
                    <a:lnTo>
                      <a:pt x="69" y="689"/>
                    </a:lnTo>
                    <a:lnTo>
                      <a:pt x="67" y="689"/>
                    </a:lnTo>
                    <a:lnTo>
                      <a:pt x="65" y="687"/>
                    </a:lnTo>
                    <a:lnTo>
                      <a:pt x="64" y="687"/>
                    </a:lnTo>
                    <a:lnTo>
                      <a:pt x="64" y="685"/>
                    </a:lnTo>
                    <a:lnTo>
                      <a:pt x="67" y="684"/>
                    </a:lnTo>
                    <a:lnTo>
                      <a:pt x="72" y="682"/>
                    </a:lnTo>
                    <a:lnTo>
                      <a:pt x="78" y="680"/>
                    </a:lnTo>
                    <a:lnTo>
                      <a:pt x="80" y="680"/>
                    </a:lnTo>
                    <a:lnTo>
                      <a:pt x="83" y="678"/>
                    </a:lnTo>
                    <a:lnTo>
                      <a:pt x="83" y="676"/>
                    </a:lnTo>
                    <a:lnTo>
                      <a:pt x="85" y="675"/>
                    </a:lnTo>
                    <a:lnTo>
                      <a:pt x="87" y="673"/>
                    </a:lnTo>
                    <a:lnTo>
                      <a:pt x="88" y="673"/>
                    </a:lnTo>
                    <a:lnTo>
                      <a:pt x="90" y="671"/>
                    </a:lnTo>
                    <a:lnTo>
                      <a:pt x="88" y="668"/>
                    </a:lnTo>
                    <a:lnTo>
                      <a:pt x="88" y="664"/>
                    </a:lnTo>
                    <a:lnTo>
                      <a:pt x="87" y="660"/>
                    </a:lnTo>
                    <a:lnTo>
                      <a:pt x="87" y="657"/>
                    </a:lnTo>
                    <a:lnTo>
                      <a:pt x="87" y="653"/>
                    </a:lnTo>
                    <a:lnTo>
                      <a:pt x="88" y="650"/>
                    </a:lnTo>
                    <a:lnTo>
                      <a:pt x="92" y="648"/>
                    </a:lnTo>
                    <a:lnTo>
                      <a:pt x="96" y="645"/>
                    </a:lnTo>
                    <a:lnTo>
                      <a:pt x="97" y="645"/>
                    </a:lnTo>
                    <a:lnTo>
                      <a:pt x="99" y="643"/>
                    </a:lnTo>
                    <a:lnTo>
                      <a:pt x="101" y="643"/>
                    </a:lnTo>
                    <a:lnTo>
                      <a:pt x="103" y="641"/>
                    </a:lnTo>
                    <a:lnTo>
                      <a:pt x="103" y="639"/>
                    </a:lnTo>
                    <a:lnTo>
                      <a:pt x="101" y="637"/>
                    </a:lnTo>
                    <a:lnTo>
                      <a:pt x="99" y="636"/>
                    </a:lnTo>
                    <a:lnTo>
                      <a:pt x="97" y="634"/>
                    </a:lnTo>
                    <a:lnTo>
                      <a:pt x="96" y="632"/>
                    </a:lnTo>
                    <a:lnTo>
                      <a:pt x="94" y="632"/>
                    </a:lnTo>
                    <a:lnTo>
                      <a:pt x="90" y="632"/>
                    </a:lnTo>
                    <a:lnTo>
                      <a:pt x="88" y="632"/>
                    </a:lnTo>
                    <a:lnTo>
                      <a:pt x="87" y="632"/>
                    </a:lnTo>
                    <a:lnTo>
                      <a:pt x="83" y="630"/>
                    </a:lnTo>
                    <a:lnTo>
                      <a:pt x="80" y="629"/>
                    </a:lnTo>
                    <a:lnTo>
                      <a:pt x="78" y="627"/>
                    </a:lnTo>
                    <a:lnTo>
                      <a:pt x="78" y="625"/>
                    </a:lnTo>
                    <a:lnTo>
                      <a:pt x="78" y="623"/>
                    </a:lnTo>
                    <a:lnTo>
                      <a:pt x="76" y="621"/>
                    </a:lnTo>
                    <a:lnTo>
                      <a:pt x="72" y="621"/>
                    </a:lnTo>
                    <a:lnTo>
                      <a:pt x="69" y="621"/>
                    </a:lnTo>
                    <a:lnTo>
                      <a:pt x="67" y="618"/>
                    </a:lnTo>
                    <a:lnTo>
                      <a:pt x="67" y="614"/>
                    </a:lnTo>
                    <a:lnTo>
                      <a:pt x="65" y="613"/>
                    </a:lnTo>
                    <a:lnTo>
                      <a:pt x="64" y="609"/>
                    </a:lnTo>
                    <a:lnTo>
                      <a:pt x="62" y="609"/>
                    </a:lnTo>
                    <a:lnTo>
                      <a:pt x="60" y="611"/>
                    </a:lnTo>
                    <a:lnTo>
                      <a:pt x="58" y="609"/>
                    </a:lnTo>
                    <a:lnTo>
                      <a:pt x="56" y="609"/>
                    </a:lnTo>
                    <a:lnTo>
                      <a:pt x="53" y="607"/>
                    </a:lnTo>
                    <a:lnTo>
                      <a:pt x="53" y="605"/>
                    </a:lnTo>
                    <a:lnTo>
                      <a:pt x="53" y="604"/>
                    </a:lnTo>
                    <a:lnTo>
                      <a:pt x="56" y="602"/>
                    </a:lnTo>
                    <a:lnTo>
                      <a:pt x="60" y="600"/>
                    </a:lnTo>
                    <a:lnTo>
                      <a:pt x="64" y="600"/>
                    </a:lnTo>
                    <a:lnTo>
                      <a:pt x="65" y="600"/>
                    </a:lnTo>
                    <a:lnTo>
                      <a:pt x="67" y="602"/>
                    </a:lnTo>
                    <a:lnTo>
                      <a:pt x="69" y="600"/>
                    </a:lnTo>
                    <a:lnTo>
                      <a:pt x="72" y="600"/>
                    </a:lnTo>
                    <a:lnTo>
                      <a:pt x="76" y="598"/>
                    </a:lnTo>
                    <a:lnTo>
                      <a:pt x="78" y="597"/>
                    </a:lnTo>
                    <a:lnTo>
                      <a:pt x="80" y="595"/>
                    </a:lnTo>
                    <a:lnTo>
                      <a:pt x="81" y="595"/>
                    </a:lnTo>
                    <a:lnTo>
                      <a:pt x="85" y="593"/>
                    </a:lnTo>
                    <a:lnTo>
                      <a:pt x="88" y="593"/>
                    </a:lnTo>
                    <a:lnTo>
                      <a:pt x="92" y="591"/>
                    </a:lnTo>
                    <a:lnTo>
                      <a:pt x="94" y="590"/>
                    </a:lnTo>
                    <a:lnTo>
                      <a:pt x="94" y="586"/>
                    </a:lnTo>
                    <a:lnTo>
                      <a:pt x="94" y="582"/>
                    </a:lnTo>
                    <a:lnTo>
                      <a:pt x="96" y="579"/>
                    </a:lnTo>
                    <a:lnTo>
                      <a:pt x="97" y="577"/>
                    </a:lnTo>
                    <a:lnTo>
                      <a:pt x="99" y="574"/>
                    </a:lnTo>
                    <a:lnTo>
                      <a:pt x="101" y="570"/>
                    </a:lnTo>
                    <a:lnTo>
                      <a:pt x="103" y="568"/>
                    </a:lnTo>
                    <a:lnTo>
                      <a:pt x="103" y="566"/>
                    </a:lnTo>
                    <a:lnTo>
                      <a:pt x="101" y="563"/>
                    </a:lnTo>
                    <a:lnTo>
                      <a:pt x="99" y="563"/>
                    </a:lnTo>
                    <a:lnTo>
                      <a:pt x="97" y="561"/>
                    </a:lnTo>
                    <a:lnTo>
                      <a:pt x="96" y="563"/>
                    </a:lnTo>
                    <a:lnTo>
                      <a:pt x="94" y="563"/>
                    </a:lnTo>
                    <a:lnTo>
                      <a:pt x="92" y="563"/>
                    </a:lnTo>
                    <a:lnTo>
                      <a:pt x="92" y="561"/>
                    </a:lnTo>
                    <a:lnTo>
                      <a:pt x="90" y="563"/>
                    </a:lnTo>
                    <a:lnTo>
                      <a:pt x="90" y="561"/>
                    </a:lnTo>
                    <a:lnTo>
                      <a:pt x="88" y="558"/>
                    </a:lnTo>
                    <a:lnTo>
                      <a:pt x="88" y="554"/>
                    </a:lnTo>
                    <a:lnTo>
                      <a:pt x="88" y="552"/>
                    </a:lnTo>
                    <a:lnTo>
                      <a:pt x="88" y="549"/>
                    </a:lnTo>
                    <a:lnTo>
                      <a:pt x="90" y="547"/>
                    </a:lnTo>
                    <a:lnTo>
                      <a:pt x="92" y="545"/>
                    </a:lnTo>
                    <a:lnTo>
                      <a:pt x="94" y="545"/>
                    </a:lnTo>
                    <a:lnTo>
                      <a:pt x="96" y="545"/>
                    </a:lnTo>
                    <a:lnTo>
                      <a:pt x="97" y="545"/>
                    </a:lnTo>
                    <a:lnTo>
                      <a:pt x="97" y="543"/>
                    </a:lnTo>
                    <a:lnTo>
                      <a:pt x="97" y="540"/>
                    </a:lnTo>
                    <a:lnTo>
                      <a:pt x="96" y="538"/>
                    </a:lnTo>
                    <a:lnTo>
                      <a:pt x="94" y="536"/>
                    </a:lnTo>
                    <a:lnTo>
                      <a:pt x="92" y="536"/>
                    </a:lnTo>
                    <a:lnTo>
                      <a:pt x="90" y="536"/>
                    </a:lnTo>
                    <a:lnTo>
                      <a:pt x="90" y="534"/>
                    </a:lnTo>
                    <a:lnTo>
                      <a:pt x="87" y="531"/>
                    </a:lnTo>
                    <a:lnTo>
                      <a:pt x="85" y="527"/>
                    </a:lnTo>
                    <a:lnTo>
                      <a:pt x="83" y="524"/>
                    </a:lnTo>
                    <a:lnTo>
                      <a:pt x="83" y="522"/>
                    </a:lnTo>
                    <a:lnTo>
                      <a:pt x="81" y="522"/>
                    </a:lnTo>
                    <a:lnTo>
                      <a:pt x="81" y="517"/>
                    </a:lnTo>
                    <a:lnTo>
                      <a:pt x="81" y="511"/>
                    </a:lnTo>
                    <a:lnTo>
                      <a:pt x="80" y="504"/>
                    </a:lnTo>
                    <a:lnTo>
                      <a:pt x="78" y="501"/>
                    </a:lnTo>
                    <a:lnTo>
                      <a:pt x="76" y="501"/>
                    </a:lnTo>
                    <a:lnTo>
                      <a:pt x="72" y="499"/>
                    </a:lnTo>
                    <a:lnTo>
                      <a:pt x="71" y="499"/>
                    </a:lnTo>
                    <a:lnTo>
                      <a:pt x="71" y="497"/>
                    </a:lnTo>
                    <a:lnTo>
                      <a:pt x="69" y="495"/>
                    </a:lnTo>
                    <a:lnTo>
                      <a:pt x="67" y="497"/>
                    </a:lnTo>
                    <a:lnTo>
                      <a:pt x="65" y="499"/>
                    </a:lnTo>
                    <a:lnTo>
                      <a:pt x="62" y="501"/>
                    </a:lnTo>
                    <a:lnTo>
                      <a:pt x="62" y="503"/>
                    </a:lnTo>
                    <a:lnTo>
                      <a:pt x="60" y="504"/>
                    </a:lnTo>
                    <a:lnTo>
                      <a:pt x="58" y="506"/>
                    </a:lnTo>
                    <a:lnTo>
                      <a:pt x="56" y="506"/>
                    </a:lnTo>
                    <a:lnTo>
                      <a:pt x="55" y="506"/>
                    </a:lnTo>
                    <a:lnTo>
                      <a:pt x="53" y="506"/>
                    </a:lnTo>
                    <a:lnTo>
                      <a:pt x="53" y="508"/>
                    </a:lnTo>
                    <a:lnTo>
                      <a:pt x="51" y="511"/>
                    </a:lnTo>
                    <a:lnTo>
                      <a:pt x="51" y="513"/>
                    </a:lnTo>
                    <a:lnTo>
                      <a:pt x="49" y="515"/>
                    </a:lnTo>
                    <a:lnTo>
                      <a:pt x="48" y="515"/>
                    </a:lnTo>
                    <a:lnTo>
                      <a:pt x="46" y="511"/>
                    </a:lnTo>
                    <a:lnTo>
                      <a:pt x="44" y="508"/>
                    </a:lnTo>
                    <a:lnTo>
                      <a:pt x="42" y="504"/>
                    </a:lnTo>
                    <a:lnTo>
                      <a:pt x="42" y="503"/>
                    </a:lnTo>
                    <a:lnTo>
                      <a:pt x="40" y="501"/>
                    </a:lnTo>
                    <a:lnTo>
                      <a:pt x="37" y="501"/>
                    </a:lnTo>
                    <a:lnTo>
                      <a:pt x="33" y="503"/>
                    </a:lnTo>
                    <a:lnTo>
                      <a:pt x="30" y="503"/>
                    </a:lnTo>
                    <a:lnTo>
                      <a:pt x="28" y="503"/>
                    </a:lnTo>
                    <a:lnTo>
                      <a:pt x="26" y="504"/>
                    </a:lnTo>
                    <a:lnTo>
                      <a:pt x="24" y="503"/>
                    </a:lnTo>
                    <a:lnTo>
                      <a:pt x="21" y="503"/>
                    </a:lnTo>
                    <a:lnTo>
                      <a:pt x="19" y="499"/>
                    </a:lnTo>
                    <a:lnTo>
                      <a:pt x="16" y="499"/>
                    </a:lnTo>
                    <a:lnTo>
                      <a:pt x="16" y="495"/>
                    </a:lnTo>
                    <a:lnTo>
                      <a:pt x="14" y="494"/>
                    </a:lnTo>
                    <a:lnTo>
                      <a:pt x="12" y="492"/>
                    </a:lnTo>
                    <a:lnTo>
                      <a:pt x="8" y="490"/>
                    </a:lnTo>
                    <a:lnTo>
                      <a:pt x="7" y="488"/>
                    </a:lnTo>
                    <a:lnTo>
                      <a:pt x="7" y="485"/>
                    </a:lnTo>
                    <a:lnTo>
                      <a:pt x="5" y="481"/>
                    </a:lnTo>
                    <a:lnTo>
                      <a:pt x="5" y="478"/>
                    </a:lnTo>
                    <a:lnTo>
                      <a:pt x="5" y="476"/>
                    </a:lnTo>
                    <a:lnTo>
                      <a:pt x="5" y="474"/>
                    </a:lnTo>
                    <a:lnTo>
                      <a:pt x="7" y="472"/>
                    </a:lnTo>
                    <a:lnTo>
                      <a:pt x="7" y="471"/>
                    </a:lnTo>
                    <a:lnTo>
                      <a:pt x="5" y="471"/>
                    </a:lnTo>
                    <a:lnTo>
                      <a:pt x="1" y="469"/>
                    </a:lnTo>
                    <a:lnTo>
                      <a:pt x="0" y="469"/>
                    </a:lnTo>
                    <a:lnTo>
                      <a:pt x="0" y="471"/>
                    </a:lnTo>
                    <a:lnTo>
                      <a:pt x="0" y="469"/>
                    </a:lnTo>
                    <a:lnTo>
                      <a:pt x="0" y="467"/>
                    </a:lnTo>
                    <a:lnTo>
                      <a:pt x="0" y="465"/>
                    </a:lnTo>
                    <a:lnTo>
                      <a:pt x="3" y="464"/>
                    </a:lnTo>
                    <a:lnTo>
                      <a:pt x="3" y="462"/>
                    </a:lnTo>
                    <a:lnTo>
                      <a:pt x="5" y="462"/>
                    </a:lnTo>
                    <a:lnTo>
                      <a:pt x="5" y="460"/>
                    </a:lnTo>
                    <a:lnTo>
                      <a:pt x="7" y="458"/>
                    </a:lnTo>
                    <a:lnTo>
                      <a:pt x="10" y="456"/>
                    </a:lnTo>
                    <a:lnTo>
                      <a:pt x="12" y="455"/>
                    </a:lnTo>
                    <a:lnTo>
                      <a:pt x="12" y="453"/>
                    </a:lnTo>
                    <a:lnTo>
                      <a:pt x="12" y="449"/>
                    </a:lnTo>
                    <a:lnTo>
                      <a:pt x="12" y="446"/>
                    </a:lnTo>
                    <a:lnTo>
                      <a:pt x="12" y="439"/>
                    </a:lnTo>
                    <a:lnTo>
                      <a:pt x="12" y="437"/>
                    </a:lnTo>
                    <a:lnTo>
                      <a:pt x="12" y="435"/>
                    </a:lnTo>
                    <a:lnTo>
                      <a:pt x="12" y="432"/>
                    </a:lnTo>
                    <a:lnTo>
                      <a:pt x="14" y="430"/>
                    </a:lnTo>
                    <a:lnTo>
                      <a:pt x="17" y="428"/>
                    </a:lnTo>
                    <a:lnTo>
                      <a:pt x="21" y="426"/>
                    </a:lnTo>
                    <a:lnTo>
                      <a:pt x="24" y="426"/>
                    </a:lnTo>
                    <a:lnTo>
                      <a:pt x="26" y="426"/>
                    </a:lnTo>
                    <a:lnTo>
                      <a:pt x="28" y="426"/>
                    </a:lnTo>
                    <a:lnTo>
                      <a:pt x="28" y="428"/>
                    </a:lnTo>
                    <a:lnTo>
                      <a:pt x="30" y="430"/>
                    </a:lnTo>
                    <a:lnTo>
                      <a:pt x="32" y="433"/>
                    </a:lnTo>
                    <a:lnTo>
                      <a:pt x="33" y="435"/>
                    </a:lnTo>
                    <a:lnTo>
                      <a:pt x="35" y="437"/>
                    </a:lnTo>
                    <a:lnTo>
                      <a:pt x="37" y="437"/>
                    </a:lnTo>
                    <a:lnTo>
                      <a:pt x="37" y="456"/>
                    </a:lnTo>
                    <a:lnTo>
                      <a:pt x="37" y="458"/>
                    </a:lnTo>
                    <a:lnTo>
                      <a:pt x="40" y="460"/>
                    </a:lnTo>
                    <a:lnTo>
                      <a:pt x="42" y="462"/>
                    </a:lnTo>
                    <a:lnTo>
                      <a:pt x="44" y="460"/>
                    </a:lnTo>
                    <a:lnTo>
                      <a:pt x="46" y="456"/>
                    </a:lnTo>
                    <a:lnTo>
                      <a:pt x="46" y="453"/>
                    </a:lnTo>
                    <a:lnTo>
                      <a:pt x="46" y="451"/>
                    </a:lnTo>
                    <a:lnTo>
                      <a:pt x="46" y="449"/>
                    </a:lnTo>
                    <a:lnTo>
                      <a:pt x="46" y="448"/>
                    </a:lnTo>
                    <a:lnTo>
                      <a:pt x="46" y="446"/>
                    </a:lnTo>
                    <a:lnTo>
                      <a:pt x="48" y="442"/>
                    </a:lnTo>
                    <a:lnTo>
                      <a:pt x="49" y="439"/>
                    </a:lnTo>
                    <a:lnTo>
                      <a:pt x="53" y="437"/>
                    </a:lnTo>
                    <a:lnTo>
                      <a:pt x="55" y="435"/>
                    </a:lnTo>
                    <a:lnTo>
                      <a:pt x="58" y="435"/>
                    </a:lnTo>
                    <a:lnTo>
                      <a:pt x="60" y="435"/>
                    </a:lnTo>
                    <a:lnTo>
                      <a:pt x="64" y="435"/>
                    </a:lnTo>
                    <a:lnTo>
                      <a:pt x="65" y="437"/>
                    </a:lnTo>
                    <a:lnTo>
                      <a:pt x="67" y="439"/>
                    </a:lnTo>
                    <a:lnTo>
                      <a:pt x="69" y="440"/>
                    </a:lnTo>
                    <a:lnTo>
                      <a:pt x="71" y="440"/>
                    </a:lnTo>
                    <a:lnTo>
                      <a:pt x="72" y="439"/>
                    </a:lnTo>
                    <a:lnTo>
                      <a:pt x="74" y="439"/>
                    </a:lnTo>
                    <a:lnTo>
                      <a:pt x="76" y="437"/>
                    </a:lnTo>
                    <a:lnTo>
                      <a:pt x="78" y="439"/>
                    </a:lnTo>
                    <a:lnTo>
                      <a:pt x="80" y="440"/>
                    </a:lnTo>
                    <a:lnTo>
                      <a:pt x="83" y="444"/>
                    </a:lnTo>
                    <a:lnTo>
                      <a:pt x="88" y="444"/>
                    </a:lnTo>
                    <a:lnTo>
                      <a:pt x="90" y="444"/>
                    </a:lnTo>
                    <a:lnTo>
                      <a:pt x="94" y="444"/>
                    </a:lnTo>
                    <a:lnTo>
                      <a:pt x="94" y="440"/>
                    </a:lnTo>
                    <a:lnTo>
                      <a:pt x="94" y="435"/>
                    </a:lnTo>
                    <a:lnTo>
                      <a:pt x="96" y="432"/>
                    </a:lnTo>
                    <a:lnTo>
                      <a:pt x="97" y="430"/>
                    </a:lnTo>
                    <a:lnTo>
                      <a:pt x="99" y="428"/>
                    </a:lnTo>
                    <a:lnTo>
                      <a:pt x="101" y="426"/>
                    </a:lnTo>
                    <a:lnTo>
                      <a:pt x="106" y="423"/>
                    </a:lnTo>
                    <a:lnTo>
                      <a:pt x="110" y="421"/>
                    </a:lnTo>
                    <a:lnTo>
                      <a:pt x="111" y="419"/>
                    </a:lnTo>
                    <a:lnTo>
                      <a:pt x="113" y="416"/>
                    </a:lnTo>
                    <a:lnTo>
                      <a:pt x="113" y="412"/>
                    </a:lnTo>
                    <a:lnTo>
                      <a:pt x="113" y="410"/>
                    </a:lnTo>
                    <a:lnTo>
                      <a:pt x="113" y="409"/>
                    </a:lnTo>
                    <a:lnTo>
                      <a:pt x="111" y="407"/>
                    </a:lnTo>
                    <a:lnTo>
                      <a:pt x="108" y="401"/>
                    </a:lnTo>
                    <a:lnTo>
                      <a:pt x="104" y="396"/>
                    </a:lnTo>
                    <a:lnTo>
                      <a:pt x="103" y="393"/>
                    </a:lnTo>
                    <a:lnTo>
                      <a:pt x="99" y="389"/>
                    </a:lnTo>
                    <a:lnTo>
                      <a:pt x="97" y="385"/>
                    </a:lnTo>
                    <a:lnTo>
                      <a:pt x="96" y="384"/>
                    </a:lnTo>
                    <a:lnTo>
                      <a:pt x="92" y="384"/>
                    </a:lnTo>
                    <a:lnTo>
                      <a:pt x="90" y="382"/>
                    </a:lnTo>
                    <a:lnTo>
                      <a:pt x="88" y="380"/>
                    </a:lnTo>
                    <a:lnTo>
                      <a:pt x="88" y="378"/>
                    </a:lnTo>
                    <a:lnTo>
                      <a:pt x="87" y="377"/>
                    </a:lnTo>
                    <a:lnTo>
                      <a:pt x="87" y="375"/>
                    </a:lnTo>
                    <a:lnTo>
                      <a:pt x="88" y="371"/>
                    </a:lnTo>
                    <a:lnTo>
                      <a:pt x="92" y="368"/>
                    </a:lnTo>
                    <a:lnTo>
                      <a:pt x="94" y="366"/>
                    </a:lnTo>
                    <a:lnTo>
                      <a:pt x="97" y="364"/>
                    </a:lnTo>
                    <a:lnTo>
                      <a:pt x="101" y="362"/>
                    </a:lnTo>
                    <a:lnTo>
                      <a:pt x="103" y="362"/>
                    </a:lnTo>
                    <a:lnTo>
                      <a:pt x="104" y="361"/>
                    </a:lnTo>
                    <a:lnTo>
                      <a:pt x="106" y="357"/>
                    </a:lnTo>
                    <a:lnTo>
                      <a:pt x="108" y="355"/>
                    </a:lnTo>
                    <a:lnTo>
                      <a:pt x="110" y="355"/>
                    </a:lnTo>
                    <a:lnTo>
                      <a:pt x="113" y="355"/>
                    </a:lnTo>
                    <a:lnTo>
                      <a:pt x="117" y="353"/>
                    </a:lnTo>
                    <a:lnTo>
                      <a:pt x="120" y="352"/>
                    </a:lnTo>
                    <a:lnTo>
                      <a:pt x="122" y="350"/>
                    </a:lnTo>
                    <a:lnTo>
                      <a:pt x="124" y="348"/>
                    </a:lnTo>
                    <a:lnTo>
                      <a:pt x="129" y="348"/>
                    </a:lnTo>
                    <a:lnTo>
                      <a:pt x="131" y="348"/>
                    </a:lnTo>
                    <a:lnTo>
                      <a:pt x="133" y="348"/>
                    </a:lnTo>
                    <a:lnTo>
                      <a:pt x="135" y="346"/>
                    </a:lnTo>
                    <a:lnTo>
                      <a:pt x="135" y="345"/>
                    </a:lnTo>
                    <a:lnTo>
                      <a:pt x="135" y="343"/>
                    </a:lnTo>
                    <a:lnTo>
                      <a:pt x="135" y="341"/>
                    </a:lnTo>
                    <a:lnTo>
                      <a:pt x="136" y="339"/>
                    </a:lnTo>
                    <a:lnTo>
                      <a:pt x="136" y="338"/>
                    </a:lnTo>
                    <a:lnTo>
                      <a:pt x="135" y="334"/>
                    </a:lnTo>
                    <a:lnTo>
                      <a:pt x="135" y="332"/>
                    </a:lnTo>
                    <a:lnTo>
                      <a:pt x="135" y="329"/>
                    </a:lnTo>
                    <a:lnTo>
                      <a:pt x="135" y="323"/>
                    </a:lnTo>
                    <a:lnTo>
                      <a:pt x="133" y="320"/>
                    </a:lnTo>
                    <a:lnTo>
                      <a:pt x="131" y="320"/>
                    </a:lnTo>
                    <a:lnTo>
                      <a:pt x="131" y="318"/>
                    </a:lnTo>
                    <a:lnTo>
                      <a:pt x="129" y="318"/>
                    </a:lnTo>
                    <a:lnTo>
                      <a:pt x="127" y="316"/>
                    </a:lnTo>
                    <a:lnTo>
                      <a:pt x="126" y="314"/>
                    </a:lnTo>
                    <a:lnTo>
                      <a:pt x="120" y="314"/>
                    </a:lnTo>
                    <a:lnTo>
                      <a:pt x="117" y="314"/>
                    </a:lnTo>
                    <a:lnTo>
                      <a:pt x="113" y="314"/>
                    </a:lnTo>
                    <a:lnTo>
                      <a:pt x="111" y="314"/>
                    </a:lnTo>
                    <a:lnTo>
                      <a:pt x="110" y="314"/>
                    </a:lnTo>
                    <a:lnTo>
                      <a:pt x="108" y="316"/>
                    </a:lnTo>
                    <a:lnTo>
                      <a:pt x="106" y="318"/>
                    </a:lnTo>
                    <a:lnTo>
                      <a:pt x="104" y="320"/>
                    </a:lnTo>
                    <a:lnTo>
                      <a:pt x="103" y="323"/>
                    </a:lnTo>
                    <a:lnTo>
                      <a:pt x="101" y="325"/>
                    </a:lnTo>
                    <a:lnTo>
                      <a:pt x="97" y="325"/>
                    </a:lnTo>
                    <a:lnTo>
                      <a:pt x="96" y="322"/>
                    </a:lnTo>
                    <a:lnTo>
                      <a:pt x="94" y="318"/>
                    </a:lnTo>
                    <a:lnTo>
                      <a:pt x="94" y="314"/>
                    </a:lnTo>
                    <a:lnTo>
                      <a:pt x="94" y="313"/>
                    </a:lnTo>
                    <a:lnTo>
                      <a:pt x="92" y="311"/>
                    </a:lnTo>
                    <a:lnTo>
                      <a:pt x="92" y="307"/>
                    </a:lnTo>
                    <a:lnTo>
                      <a:pt x="90" y="306"/>
                    </a:lnTo>
                    <a:lnTo>
                      <a:pt x="90" y="304"/>
                    </a:lnTo>
                    <a:lnTo>
                      <a:pt x="92" y="304"/>
                    </a:lnTo>
                    <a:lnTo>
                      <a:pt x="96" y="304"/>
                    </a:lnTo>
                    <a:lnTo>
                      <a:pt x="101" y="304"/>
                    </a:lnTo>
                    <a:lnTo>
                      <a:pt x="104" y="304"/>
                    </a:lnTo>
                    <a:lnTo>
                      <a:pt x="106" y="304"/>
                    </a:lnTo>
                    <a:lnTo>
                      <a:pt x="108" y="302"/>
                    </a:lnTo>
                    <a:lnTo>
                      <a:pt x="110" y="300"/>
                    </a:lnTo>
                    <a:lnTo>
                      <a:pt x="111" y="297"/>
                    </a:lnTo>
                    <a:lnTo>
                      <a:pt x="113" y="295"/>
                    </a:lnTo>
                    <a:lnTo>
                      <a:pt x="113" y="293"/>
                    </a:lnTo>
                    <a:lnTo>
                      <a:pt x="113" y="290"/>
                    </a:lnTo>
                    <a:lnTo>
                      <a:pt x="113" y="288"/>
                    </a:lnTo>
                    <a:lnTo>
                      <a:pt x="113" y="284"/>
                    </a:lnTo>
                    <a:lnTo>
                      <a:pt x="115" y="283"/>
                    </a:lnTo>
                    <a:lnTo>
                      <a:pt x="117" y="281"/>
                    </a:lnTo>
                    <a:lnTo>
                      <a:pt x="119" y="279"/>
                    </a:lnTo>
                    <a:lnTo>
                      <a:pt x="120" y="277"/>
                    </a:lnTo>
                    <a:lnTo>
                      <a:pt x="122" y="277"/>
                    </a:lnTo>
                    <a:lnTo>
                      <a:pt x="119" y="274"/>
                    </a:lnTo>
                    <a:lnTo>
                      <a:pt x="110" y="267"/>
                    </a:lnTo>
                    <a:lnTo>
                      <a:pt x="110" y="265"/>
                    </a:lnTo>
                    <a:lnTo>
                      <a:pt x="110" y="263"/>
                    </a:lnTo>
                    <a:lnTo>
                      <a:pt x="110" y="258"/>
                    </a:lnTo>
                    <a:lnTo>
                      <a:pt x="110" y="256"/>
                    </a:lnTo>
                    <a:lnTo>
                      <a:pt x="111" y="254"/>
                    </a:lnTo>
                    <a:lnTo>
                      <a:pt x="111" y="252"/>
                    </a:lnTo>
                    <a:lnTo>
                      <a:pt x="111" y="251"/>
                    </a:lnTo>
                    <a:lnTo>
                      <a:pt x="110" y="247"/>
                    </a:lnTo>
                    <a:lnTo>
                      <a:pt x="106" y="245"/>
                    </a:lnTo>
                    <a:lnTo>
                      <a:pt x="103" y="242"/>
                    </a:lnTo>
                    <a:lnTo>
                      <a:pt x="101" y="240"/>
                    </a:lnTo>
                    <a:lnTo>
                      <a:pt x="101" y="238"/>
                    </a:lnTo>
                    <a:lnTo>
                      <a:pt x="103" y="236"/>
                    </a:lnTo>
                    <a:lnTo>
                      <a:pt x="104" y="233"/>
                    </a:lnTo>
                    <a:lnTo>
                      <a:pt x="106" y="231"/>
                    </a:lnTo>
                    <a:lnTo>
                      <a:pt x="110" y="229"/>
                    </a:lnTo>
                    <a:lnTo>
                      <a:pt x="110" y="227"/>
                    </a:lnTo>
                    <a:lnTo>
                      <a:pt x="110" y="226"/>
                    </a:lnTo>
                    <a:lnTo>
                      <a:pt x="111" y="224"/>
                    </a:lnTo>
                    <a:lnTo>
                      <a:pt x="113" y="222"/>
                    </a:lnTo>
                    <a:lnTo>
                      <a:pt x="115" y="219"/>
                    </a:lnTo>
                    <a:lnTo>
                      <a:pt x="119" y="219"/>
                    </a:lnTo>
                    <a:lnTo>
                      <a:pt x="122" y="217"/>
                    </a:lnTo>
                    <a:lnTo>
                      <a:pt x="126" y="219"/>
                    </a:lnTo>
                    <a:lnTo>
                      <a:pt x="127" y="219"/>
                    </a:lnTo>
                    <a:lnTo>
                      <a:pt x="129" y="219"/>
                    </a:lnTo>
                    <a:lnTo>
                      <a:pt x="131" y="217"/>
                    </a:lnTo>
                    <a:lnTo>
                      <a:pt x="133" y="215"/>
                    </a:lnTo>
                    <a:lnTo>
                      <a:pt x="135" y="215"/>
                    </a:lnTo>
                    <a:lnTo>
                      <a:pt x="136" y="213"/>
                    </a:lnTo>
                    <a:lnTo>
                      <a:pt x="138" y="212"/>
                    </a:lnTo>
                    <a:lnTo>
                      <a:pt x="142" y="210"/>
                    </a:lnTo>
                    <a:lnTo>
                      <a:pt x="145" y="208"/>
                    </a:lnTo>
                    <a:lnTo>
                      <a:pt x="149" y="206"/>
                    </a:lnTo>
                    <a:lnTo>
                      <a:pt x="151" y="206"/>
                    </a:lnTo>
                    <a:lnTo>
                      <a:pt x="154" y="203"/>
                    </a:lnTo>
                    <a:lnTo>
                      <a:pt x="156" y="199"/>
                    </a:lnTo>
                    <a:lnTo>
                      <a:pt x="158" y="196"/>
                    </a:lnTo>
                    <a:lnTo>
                      <a:pt x="161" y="194"/>
                    </a:lnTo>
                    <a:lnTo>
                      <a:pt x="163" y="192"/>
                    </a:lnTo>
                    <a:lnTo>
                      <a:pt x="167" y="190"/>
                    </a:lnTo>
                    <a:lnTo>
                      <a:pt x="172" y="192"/>
                    </a:lnTo>
                    <a:lnTo>
                      <a:pt x="175" y="194"/>
                    </a:lnTo>
                    <a:lnTo>
                      <a:pt x="179" y="196"/>
                    </a:lnTo>
                    <a:lnTo>
                      <a:pt x="183" y="197"/>
                    </a:lnTo>
                    <a:lnTo>
                      <a:pt x="184" y="197"/>
                    </a:lnTo>
                    <a:lnTo>
                      <a:pt x="186" y="199"/>
                    </a:lnTo>
                    <a:lnTo>
                      <a:pt x="190" y="199"/>
                    </a:lnTo>
                    <a:lnTo>
                      <a:pt x="193" y="199"/>
                    </a:lnTo>
                    <a:lnTo>
                      <a:pt x="195" y="197"/>
                    </a:lnTo>
                    <a:lnTo>
                      <a:pt x="198" y="194"/>
                    </a:lnTo>
                    <a:lnTo>
                      <a:pt x="200" y="194"/>
                    </a:lnTo>
                    <a:lnTo>
                      <a:pt x="204" y="194"/>
                    </a:lnTo>
                    <a:lnTo>
                      <a:pt x="209" y="194"/>
                    </a:lnTo>
                    <a:lnTo>
                      <a:pt x="213" y="194"/>
                    </a:lnTo>
                    <a:lnTo>
                      <a:pt x="214" y="194"/>
                    </a:lnTo>
                    <a:lnTo>
                      <a:pt x="216" y="194"/>
                    </a:lnTo>
                    <a:lnTo>
                      <a:pt x="218" y="194"/>
                    </a:lnTo>
                    <a:lnTo>
                      <a:pt x="220" y="194"/>
                    </a:lnTo>
                    <a:lnTo>
                      <a:pt x="220" y="190"/>
                    </a:lnTo>
                    <a:lnTo>
                      <a:pt x="220" y="187"/>
                    </a:lnTo>
                    <a:lnTo>
                      <a:pt x="222" y="183"/>
                    </a:lnTo>
                    <a:lnTo>
                      <a:pt x="223" y="181"/>
                    </a:lnTo>
                    <a:lnTo>
                      <a:pt x="225" y="181"/>
                    </a:lnTo>
                    <a:lnTo>
                      <a:pt x="227" y="181"/>
                    </a:lnTo>
                    <a:lnTo>
                      <a:pt x="229" y="185"/>
                    </a:lnTo>
                    <a:lnTo>
                      <a:pt x="230" y="187"/>
                    </a:lnTo>
                    <a:lnTo>
                      <a:pt x="232" y="187"/>
                    </a:lnTo>
                    <a:lnTo>
                      <a:pt x="238" y="187"/>
                    </a:lnTo>
                    <a:lnTo>
                      <a:pt x="241" y="187"/>
                    </a:lnTo>
                    <a:lnTo>
                      <a:pt x="245" y="188"/>
                    </a:lnTo>
                    <a:lnTo>
                      <a:pt x="246" y="190"/>
                    </a:lnTo>
                    <a:lnTo>
                      <a:pt x="248" y="192"/>
                    </a:lnTo>
                    <a:lnTo>
                      <a:pt x="248" y="194"/>
                    </a:lnTo>
                    <a:lnTo>
                      <a:pt x="252" y="196"/>
                    </a:lnTo>
                    <a:lnTo>
                      <a:pt x="255" y="196"/>
                    </a:lnTo>
                    <a:lnTo>
                      <a:pt x="262" y="196"/>
                    </a:lnTo>
                    <a:lnTo>
                      <a:pt x="264" y="196"/>
                    </a:lnTo>
                    <a:lnTo>
                      <a:pt x="268" y="196"/>
                    </a:lnTo>
                    <a:lnTo>
                      <a:pt x="271" y="197"/>
                    </a:lnTo>
                    <a:lnTo>
                      <a:pt x="273" y="197"/>
                    </a:lnTo>
                    <a:lnTo>
                      <a:pt x="275" y="196"/>
                    </a:lnTo>
                    <a:lnTo>
                      <a:pt x="277" y="194"/>
                    </a:lnTo>
                    <a:lnTo>
                      <a:pt x="278" y="192"/>
                    </a:lnTo>
                    <a:lnTo>
                      <a:pt x="280" y="188"/>
                    </a:lnTo>
                    <a:lnTo>
                      <a:pt x="282" y="185"/>
                    </a:lnTo>
                    <a:lnTo>
                      <a:pt x="284" y="180"/>
                    </a:lnTo>
                    <a:lnTo>
                      <a:pt x="284" y="178"/>
                    </a:lnTo>
                    <a:lnTo>
                      <a:pt x="284" y="176"/>
                    </a:lnTo>
                    <a:lnTo>
                      <a:pt x="286" y="172"/>
                    </a:lnTo>
                    <a:lnTo>
                      <a:pt x="287" y="171"/>
                    </a:lnTo>
                    <a:lnTo>
                      <a:pt x="289" y="171"/>
                    </a:lnTo>
                    <a:lnTo>
                      <a:pt x="291" y="174"/>
                    </a:lnTo>
                    <a:lnTo>
                      <a:pt x="293" y="176"/>
                    </a:lnTo>
                    <a:lnTo>
                      <a:pt x="293" y="180"/>
                    </a:lnTo>
                    <a:lnTo>
                      <a:pt x="293" y="181"/>
                    </a:lnTo>
                    <a:lnTo>
                      <a:pt x="294" y="183"/>
                    </a:lnTo>
                    <a:lnTo>
                      <a:pt x="296" y="185"/>
                    </a:lnTo>
                    <a:lnTo>
                      <a:pt x="296" y="187"/>
                    </a:lnTo>
                    <a:lnTo>
                      <a:pt x="298" y="188"/>
                    </a:lnTo>
                    <a:lnTo>
                      <a:pt x="300" y="190"/>
                    </a:lnTo>
                    <a:lnTo>
                      <a:pt x="301" y="194"/>
                    </a:lnTo>
                    <a:lnTo>
                      <a:pt x="300" y="196"/>
                    </a:lnTo>
                    <a:lnTo>
                      <a:pt x="300" y="197"/>
                    </a:lnTo>
                    <a:lnTo>
                      <a:pt x="298" y="197"/>
                    </a:lnTo>
                    <a:lnTo>
                      <a:pt x="300" y="199"/>
                    </a:lnTo>
                    <a:lnTo>
                      <a:pt x="301" y="199"/>
                    </a:lnTo>
                    <a:lnTo>
                      <a:pt x="305" y="199"/>
                    </a:lnTo>
                    <a:lnTo>
                      <a:pt x="310" y="199"/>
                    </a:lnTo>
                    <a:lnTo>
                      <a:pt x="314" y="197"/>
                    </a:lnTo>
                    <a:lnTo>
                      <a:pt x="316" y="196"/>
                    </a:lnTo>
                    <a:lnTo>
                      <a:pt x="317" y="192"/>
                    </a:lnTo>
                    <a:lnTo>
                      <a:pt x="319" y="188"/>
                    </a:lnTo>
                    <a:lnTo>
                      <a:pt x="321" y="187"/>
                    </a:lnTo>
                    <a:lnTo>
                      <a:pt x="323" y="185"/>
                    </a:lnTo>
                    <a:lnTo>
                      <a:pt x="325" y="187"/>
                    </a:lnTo>
                    <a:lnTo>
                      <a:pt x="328" y="187"/>
                    </a:lnTo>
                    <a:lnTo>
                      <a:pt x="330" y="187"/>
                    </a:lnTo>
                    <a:lnTo>
                      <a:pt x="333" y="187"/>
                    </a:lnTo>
                    <a:lnTo>
                      <a:pt x="337" y="187"/>
                    </a:lnTo>
                    <a:lnTo>
                      <a:pt x="341" y="185"/>
                    </a:lnTo>
                    <a:lnTo>
                      <a:pt x="342" y="183"/>
                    </a:lnTo>
                    <a:lnTo>
                      <a:pt x="346" y="183"/>
                    </a:lnTo>
                    <a:lnTo>
                      <a:pt x="349" y="183"/>
                    </a:lnTo>
                    <a:lnTo>
                      <a:pt x="351" y="181"/>
                    </a:lnTo>
                    <a:lnTo>
                      <a:pt x="355" y="176"/>
                    </a:lnTo>
                    <a:lnTo>
                      <a:pt x="358" y="169"/>
                    </a:lnTo>
                    <a:lnTo>
                      <a:pt x="362" y="165"/>
                    </a:lnTo>
                    <a:lnTo>
                      <a:pt x="364" y="162"/>
                    </a:lnTo>
                    <a:lnTo>
                      <a:pt x="365" y="160"/>
                    </a:lnTo>
                    <a:lnTo>
                      <a:pt x="367" y="157"/>
                    </a:lnTo>
                    <a:lnTo>
                      <a:pt x="369" y="155"/>
                    </a:lnTo>
                    <a:lnTo>
                      <a:pt x="373" y="155"/>
                    </a:lnTo>
                    <a:lnTo>
                      <a:pt x="376" y="155"/>
                    </a:lnTo>
                    <a:lnTo>
                      <a:pt x="380" y="157"/>
                    </a:lnTo>
                    <a:lnTo>
                      <a:pt x="385" y="158"/>
                    </a:lnTo>
                    <a:lnTo>
                      <a:pt x="387" y="162"/>
                    </a:lnTo>
                    <a:lnTo>
                      <a:pt x="392" y="165"/>
                    </a:lnTo>
                    <a:lnTo>
                      <a:pt x="396" y="169"/>
                    </a:lnTo>
                    <a:lnTo>
                      <a:pt x="397" y="171"/>
                    </a:lnTo>
                    <a:lnTo>
                      <a:pt x="401" y="171"/>
                    </a:lnTo>
                    <a:lnTo>
                      <a:pt x="403" y="169"/>
                    </a:lnTo>
                    <a:lnTo>
                      <a:pt x="404" y="169"/>
                    </a:lnTo>
                    <a:lnTo>
                      <a:pt x="406" y="169"/>
                    </a:lnTo>
                    <a:lnTo>
                      <a:pt x="410" y="171"/>
                    </a:lnTo>
                    <a:lnTo>
                      <a:pt x="412" y="171"/>
                    </a:lnTo>
                    <a:lnTo>
                      <a:pt x="413" y="172"/>
                    </a:lnTo>
                    <a:lnTo>
                      <a:pt x="415" y="172"/>
                    </a:lnTo>
                    <a:lnTo>
                      <a:pt x="415" y="174"/>
                    </a:lnTo>
                    <a:lnTo>
                      <a:pt x="417" y="176"/>
                    </a:lnTo>
                    <a:lnTo>
                      <a:pt x="419" y="178"/>
                    </a:lnTo>
                    <a:lnTo>
                      <a:pt x="420" y="180"/>
                    </a:lnTo>
                    <a:lnTo>
                      <a:pt x="422" y="183"/>
                    </a:lnTo>
                    <a:lnTo>
                      <a:pt x="424" y="185"/>
                    </a:lnTo>
                    <a:lnTo>
                      <a:pt x="426" y="187"/>
                    </a:lnTo>
                    <a:lnTo>
                      <a:pt x="428" y="185"/>
                    </a:lnTo>
                    <a:lnTo>
                      <a:pt x="433" y="183"/>
                    </a:lnTo>
                    <a:lnTo>
                      <a:pt x="436" y="180"/>
                    </a:lnTo>
                    <a:lnTo>
                      <a:pt x="438" y="178"/>
                    </a:lnTo>
                    <a:lnTo>
                      <a:pt x="440" y="176"/>
                    </a:lnTo>
                    <a:lnTo>
                      <a:pt x="442" y="176"/>
                    </a:lnTo>
                    <a:lnTo>
                      <a:pt x="444" y="176"/>
                    </a:lnTo>
                    <a:lnTo>
                      <a:pt x="445" y="174"/>
                    </a:lnTo>
                    <a:lnTo>
                      <a:pt x="447" y="172"/>
                    </a:lnTo>
                    <a:lnTo>
                      <a:pt x="449" y="169"/>
                    </a:lnTo>
                    <a:lnTo>
                      <a:pt x="451" y="165"/>
                    </a:lnTo>
                    <a:lnTo>
                      <a:pt x="452" y="162"/>
                    </a:lnTo>
                    <a:lnTo>
                      <a:pt x="452" y="158"/>
                    </a:lnTo>
                    <a:lnTo>
                      <a:pt x="452" y="155"/>
                    </a:lnTo>
                    <a:lnTo>
                      <a:pt x="451" y="148"/>
                    </a:lnTo>
                    <a:lnTo>
                      <a:pt x="449" y="142"/>
                    </a:lnTo>
                    <a:lnTo>
                      <a:pt x="449" y="141"/>
                    </a:lnTo>
                    <a:lnTo>
                      <a:pt x="447" y="139"/>
                    </a:lnTo>
                    <a:lnTo>
                      <a:pt x="445" y="135"/>
                    </a:lnTo>
                    <a:lnTo>
                      <a:pt x="445" y="132"/>
                    </a:lnTo>
                    <a:lnTo>
                      <a:pt x="447" y="126"/>
                    </a:lnTo>
                    <a:lnTo>
                      <a:pt x="451" y="123"/>
                    </a:lnTo>
                    <a:lnTo>
                      <a:pt x="454" y="119"/>
                    </a:lnTo>
                    <a:lnTo>
                      <a:pt x="460" y="117"/>
                    </a:lnTo>
                    <a:lnTo>
                      <a:pt x="461" y="117"/>
                    </a:lnTo>
                    <a:lnTo>
                      <a:pt x="463" y="116"/>
                    </a:lnTo>
                    <a:lnTo>
                      <a:pt x="465" y="116"/>
                    </a:lnTo>
                    <a:lnTo>
                      <a:pt x="467" y="114"/>
                    </a:lnTo>
                    <a:lnTo>
                      <a:pt x="468" y="114"/>
                    </a:lnTo>
                    <a:lnTo>
                      <a:pt x="470" y="116"/>
                    </a:lnTo>
                    <a:lnTo>
                      <a:pt x="470" y="117"/>
                    </a:lnTo>
                    <a:lnTo>
                      <a:pt x="470" y="123"/>
                    </a:lnTo>
                    <a:lnTo>
                      <a:pt x="470" y="126"/>
                    </a:lnTo>
                    <a:lnTo>
                      <a:pt x="470" y="128"/>
                    </a:lnTo>
                    <a:lnTo>
                      <a:pt x="470" y="132"/>
                    </a:lnTo>
                    <a:lnTo>
                      <a:pt x="472" y="133"/>
                    </a:lnTo>
                    <a:lnTo>
                      <a:pt x="475" y="133"/>
                    </a:lnTo>
                    <a:lnTo>
                      <a:pt x="479" y="132"/>
                    </a:lnTo>
                    <a:lnTo>
                      <a:pt x="483" y="132"/>
                    </a:lnTo>
                    <a:lnTo>
                      <a:pt x="486" y="132"/>
                    </a:lnTo>
                    <a:lnTo>
                      <a:pt x="488" y="132"/>
                    </a:lnTo>
                    <a:lnTo>
                      <a:pt x="490" y="133"/>
                    </a:lnTo>
                    <a:lnTo>
                      <a:pt x="491" y="137"/>
                    </a:lnTo>
                    <a:lnTo>
                      <a:pt x="493" y="142"/>
                    </a:lnTo>
                    <a:lnTo>
                      <a:pt x="493" y="146"/>
                    </a:lnTo>
                    <a:lnTo>
                      <a:pt x="495" y="148"/>
                    </a:lnTo>
                    <a:lnTo>
                      <a:pt x="497" y="149"/>
                    </a:lnTo>
                    <a:lnTo>
                      <a:pt x="500" y="151"/>
                    </a:lnTo>
                    <a:lnTo>
                      <a:pt x="504" y="151"/>
                    </a:lnTo>
                    <a:lnTo>
                      <a:pt x="506" y="149"/>
                    </a:lnTo>
                    <a:lnTo>
                      <a:pt x="509" y="148"/>
                    </a:lnTo>
                    <a:lnTo>
                      <a:pt x="513" y="146"/>
                    </a:lnTo>
                    <a:lnTo>
                      <a:pt x="515" y="146"/>
                    </a:lnTo>
                    <a:lnTo>
                      <a:pt x="518" y="146"/>
                    </a:lnTo>
                    <a:lnTo>
                      <a:pt x="522" y="146"/>
                    </a:lnTo>
                    <a:lnTo>
                      <a:pt x="525" y="148"/>
                    </a:lnTo>
                    <a:lnTo>
                      <a:pt x="527" y="148"/>
                    </a:lnTo>
                    <a:lnTo>
                      <a:pt x="529" y="149"/>
                    </a:lnTo>
                    <a:lnTo>
                      <a:pt x="531" y="151"/>
                    </a:lnTo>
                    <a:lnTo>
                      <a:pt x="532" y="153"/>
                    </a:lnTo>
                    <a:lnTo>
                      <a:pt x="534" y="155"/>
                    </a:lnTo>
                    <a:lnTo>
                      <a:pt x="538" y="155"/>
                    </a:lnTo>
                    <a:lnTo>
                      <a:pt x="541" y="155"/>
                    </a:lnTo>
                    <a:lnTo>
                      <a:pt x="545" y="155"/>
                    </a:lnTo>
                    <a:lnTo>
                      <a:pt x="548" y="153"/>
                    </a:lnTo>
                    <a:lnTo>
                      <a:pt x="550" y="149"/>
                    </a:lnTo>
                    <a:lnTo>
                      <a:pt x="550" y="146"/>
                    </a:lnTo>
                    <a:lnTo>
                      <a:pt x="550" y="142"/>
                    </a:lnTo>
                    <a:lnTo>
                      <a:pt x="550" y="139"/>
                    </a:lnTo>
                    <a:lnTo>
                      <a:pt x="550" y="135"/>
                    </a:lnTo>
                    <a:lnTo>
                      <a:pt x="548" y="132"/>
                    </a:lnTo>
                    <a:lnTo>
                      <a:pt x="548" y="128"/>
                    </a:lnTo>
                    <a:lnTo>
                      <a:pt x="548" y="125"/>
                    </a:lnTo>
                    <a:lnTo>
                      <a:pt x="550" y="123"/>
                    </a:lnTo>
                    <a:lnTo>
                      <a:pt x="554" y="123"/>
                    </a:lnTo>
                    <a:lnTo>
                      <a:pt x="557" y="121"/>
                    </a:lnTo>
                    <a:lnTo>
                      <a:pt x="561" y="121"/>
                    </a:lnTo>
                    <a:lnTo>
                      <a:pt x="563" y="121"/>
                    </a:lnTo>
                    <a:lnTo>
                      <a:pt x="564" y="123"/>
                    </a:lnTo>
                    <a:lnTo>
                      <a:pt x="566" y="125"/>
                    </a:lnTo>
                    <a:lnTo>
                      <a:pt x="568" y="125"/>
                    </a:lnTo>
                    <a:lnTo>
                      <a:pt x="570" y="125"/>
                    </a:lnTo>
                    <a:lnTo>
                      <a:pt x="573" y="123"/>
                    </a:lnTo>
                    <a:lnTo>
                      <a:pt x="575" y="121"/>
                    </a:lnTo>
                    <a:lnTo>
                      <a:pt x="577" y="119"/>
                    </a:lnTo>
                    <a:lnTo>
                      <a:pt x="577" y="114"/>
                    </a:lnTo>
                    <a:lnTo>
                      <a:pt x="577" y="110"/>
                    </a:lnTo>
                    <a:lnTo>
                      <a:pt x="577" y="109"/>
                    </a:lnTo>
                    <a:lnTo>
                      <a:pt x="575" y="107"/>
                    </a:lnTo>
                    <a:lnTo>
                      <a:pt x="573" y="107"/>
                    </a:lnTo>
                    <a:lnTo>
                      <a:pt x="571" y="107"/>
                    </a:lnTo>
                    <a:lnTo>
                      <a:pt x="568" y="105"/>
                    </a:lnTo>
                    <a:lnTo>
                      <a:pt x="566" y="105"/>
                    </a:lnTo>
                    <a:lnTo>
                      <a:pt x="566" y="103"/>
                    </a:lnTo>
                    <a:lnTo>
                      <a:pt x="566" y="101"/>
                    </a:lnTo>
                    <a:lnTo>
                      <a:pt x="566" y="100"/>
                    </a:lnTo>
                    <a:lnTo>
                      <a:pt x="570" y="98"/>
                    </a:lnTo>
                    <a:lnTo>
                      <a:pt x="571" y="96"/>
                    </a:lnTo>
                    <a:lnTo>
                      <a:pt x="575" y="96"/>
                    </a:lnTo>
                    <a:lnTo>
                      <a:pt x="577" y="94"/>
                    </a:lnTo>
                    <a:lnTo>
                      <a:pt x="578" y="91"/>
                    </a:lnTo>
                    <a:lnTo>
                      <a:pt x="582" y="87"/>
                    </a:lnTo>
                    <a:lnTo>
                      <a:pt x="584" y="84"/>
                    </a:lnTo>
                    <a:lnTo>
                      <a:pt x="586" y="80"/>
                    </a:lnTo>
                    <a:lnTo>
                      <a:pt x="589" y="80"/>
                    </a:lnTo>
                    <a:lnTo>
                      <a:pt x="593" y="78"/>
                    </a:lnTo>
                    <a:lnTo>
                      <a:pt x="598" y="78"/>
                    </a:lnTo>
                    <a:lnTo>
                      <a:pt x="602" y="78"/>
                    </a:lnTo>
                    <a:lnTo>
                      <a:pt x="605" y="78"/>
                    </a:lnTo>
                    <a:lnTo>
                      <a:pt x="609" y="78"/>
                    </a:lnTo>
                    <a:lnTo>
                      <a:pt x="612" y="77"/>
                    </a:lnTo>
                    <a:lnTo>
                      <a:pt x="612" y="73"/>
                    </a:lnTo>
                    <a:lnTo>
                      <a:pt x="612" y="70"/>
                    </a:lnTo>
                    <a:lnTo>
                      <a:pt x="610" y="68"/>
                    </a:lnTo>
                    <a:lnTo>
                      <a:pt x="607" y="66"/>
                    </a:lnTo>
                    <a:lnTo>
                      <a:pt x="607" y="62"/>
                    </a:lnTo>
                    <a:lnTo>
                      <a:pt x="607" y="59"/>
                    </a:lnTo>
                    <a:lnTo>
                      <a:pt x="607" y="55"/>
                    </a:lnTo>
                    <a:lnTo>
                      <a:pt x="607" y="52"/>
                    </a:lnTo>
                    <a:lnTo>
                      <a:pt x="609" y="48"/>
                    </a:lnTo>
                    <a:lnTo>
                      <a:pt x="609" y="45"/>
                    </a:lnTo>
                    <a:lnTo>
                      <a:pt x="609" y="43"/>
                    </a:lnTo>
                    <a:lnTo>
                      <a:pt x="612" y="41"/>
                    </a:lnTo>
                    <a:lnTo>
                      <a:pt x="614" y="39"/>
                    </a:lnTo>
                    <a:lnTo>
                      <a:pt x="616" y="38"/>
                    </a:lnTo>
                    <a:lnTo>
                      <a:pt x="618" y="34"/>
                    </a:lnTo>
                    <a:lnTo>
                      <a:pt x="619" y="34"/>
                    </a:lnTo>
                    <a:lnTo>
                      <a:pt x="621" y="32"/>
                    </a:lnTo>
                    <a:lnTo>
                      <a:pt x="623" y="32"/>
                    </a:lnTo>
                    <a:lnTo>
                      <a:pt x="626" y="31"/>
                    </a:lnTo>
                    <a:lnTo>
                      <a:pt x="628" y="31"/>
                    </a:lnTo>
                    <a:lnTo>
                      <a:pt x="630" y="29"/>
                    </a:lnTo>
                    <a:lnTo>
                      <a:pt x="632" y="25"/>
                    </a:lnTo>
                    <a:lnTo>
                      <a:pt x="632" y="22"/>
                    </a:lnTo>
                    <a:lnTo>
                      <a:pt x="635" y="18"/>
                    </a:lnTo>
                    <a:lnTo>
                      <a:pt x="637" y="16"/>
                    </a:lnTo>
                    <a:lnTo>
                      <a:pt x="639" y="15"/>
                    </a:lnTo>
                    <a:lnTo>
                      <a:pt x="641" y="15"/>
                    </a:lnTo>
                    <a:lnTo>
                      <a:pt x="641" y="13"/>
                    </a:lnTo>
                    <a:lnTo>
                      <a:pt x="641" y="9"/>
                    </a:lnTo>
                    <a:lnTo>
                      <a:pt x="641" y="7"/>
                    </a:lnTo>
                    <a:lnTo>
                      <a:pt x="644" y="4"/>
                    </a:lnTo>
                    <a:lnTo>
                      <a:pt x="648" y="2"/>
                    </a:lnTo>
                    <a:lnTo>
                      <a:pt x="651" y="2"/>
                    </a:lnTo>
                    <a:lnTo>
                      <a:pt x="655" y="2"/>
                    </a:lnTo>
                    <a:lnTo>
                      <a:pt x="657" y="2"/>
                    </a:lnTo>
                    <a:lnTo>
                      <a:pt x="664" y="2"/>
                    </a:lnTo>
                    <a:lnTo>
                      <a:pt x="667" y="0"/>
                    </a:lnTo>
                    <a:close/>
                  </a:path>
                </a:pathLst>
              </a:custGeom>
              <a:solidFill>
                <a:srgbClr val="94A6A3"/>
              </a:solidFill>
              <a:ln w="0">
                <a:solidFill>
                  <a:srgbClr val="94A6A3"/>
                </a:solidFill>
                <a:prstDash val="solid"/>
                <a:round/>
                <a:headEnd/>
                <a:tailEnd/>
              </a:ln>
            </p:spPr>
            <p:txBody>
              <a:bodyPr anchor="b"/>
              <a:lstStyle/>
              <a:p>
                <a:endParaRPr lang="pl-PL"/>
              </a:p>
            </p:txBody>
          </p:sp>
          <p:sp>
            <p:nvSpPr>
              <p:cNvPr id="18" name="Freeform 54"/>
              <p:cNvSpPr>
                <a:spLocks noEditPoints="1"/>
              </p:cNvSpPr>
              <p:nvPr/>
            </p:nvSpPr>
            <p:spPr bwMode="auto">
              <a:xfrm>
                <a:off x="3516954" y="4696745"/>
                <a:ext cx="1174219" cy="1659703"/>
              </a:xfrm>
              <a:custGeom>
                <a:avLst/>
                <a:gdLst>
                  <a:gd name="T0" fmla="*/ 2147483646 w 835"/>
                  <a:gd name="T1" fmla="*/ 2147483646 h 1180"/>
                  <a:gd name="T2" fmla="*/ 2147483646 w 835"/>
                  <a:gd name="T3" fmla="*/ 2147483646 h 1180"/>
                  <a:gd name="T4" fmla="*/ 2147483646 w 835"/>
                  <a:gd name="T5" fmla="*/ 2147483646 h 1180"/>
                  <a:gd name="T6" fmla="*/ 2147483646 w 835"/>
                  <a:gd name="T7" fmla="*/ 2147483646 h 1180"/>
                  <a:gd name="T8" fmla="*/ 2147483646 w 835"/>
                  <a:gd name="T9" fmla="*/ 2147483646 h 1180"/>
                  <a:gd name="T10" fmla="*/ 2147483646 w 835"/>
                  <a:gd name="T11" fmla="*/ 2147483646 h 1180"/>
                  <a:gd name="T12" fmla="*/ 2147483646 w 835"/>
                  <a:gd name="T13" fmla="*/ 2147483646 h 1180"/>
                  <a:gd name="T14" fmla="*/ 2147483646 w 835"/>
                  <a:gd name="T15" fmla="*/ 2147483646 h 1180"/>
                  <a:gd name="T16" fmla="*/ 2147483646 w 835"/>
                  <a:gd name="T17" fmla="*/ 2147483646 h 1180"/>
                  <a:gd name="T18" fmla="*/ 2147483646 w 835"/>
                  <a:gd name="T19" fmla="*/ 2147483646 h 1180"/>
                  <a:gd name="T20" fmla="*/ 2147483646 w 835"/>
                  <a:gd name="T21" fmla="*/ 2147483646 h 1180"/>
                  <a:gd name="T22" fmla="*/ 2147483646 w 835"/>
                  <a:gd name="T23" fmla="*/ 2147483646 h 1180"/>
                  <a:gd name="T24" fmla="*/ 2147483646 w 835"/>
                  <a:gd name="T25" fmla="*/ 2147483646 h 1180"/>
                  <a:gd name="T26" fmla="*/ 2147483646 w 835"/>
                  <a:gd name="T27" fmla="*/ 2147483646 h 1180"/>
                  <a:gd name="T28" fmla="*/ 2147483646 w 835"/>
                  <a:gd name="T29" fmla="*/ 2147483646 h 1180"/>
                  <a:gd name="T30" fmla="*/ 2147483646 w 835"/>
                  <a:gd name="T31" fmla="*/ 2147483646 h 1180"/>
                  <a:gd name="T32" fmla="*/ 2147483646 w 835"/>
                  <a:gd name="T33" fmla="*/ 2147483646 h 1180"/>
                  <a:gd name="T34" fmla="*/ 2147483646 w 835"/>
                  <a:gd name="T35" fmla="*/ 2147483646 h 1180"/>
                  <a:gd name="T36" fmla="*/ 2147483646 w 835"/>
                  <a:gd name="T37" fmla="*/ 2147483646 h 1180"/>
                  <a:gd name="T38" fmla="*/ 2147483646 w 835"/>
                  <a:gd name="T39" fmla="*/ 2147483646 h 1180"/>
                  <a:gd name="T40" fmla="*/ 2147483646 w 835"/>
                  <a:gd name="T41" fmla="*/ 2147483646 h 1180"/>
                  <a:gd name="T42" fmla="*/ 2147483646 w 835"/>
                  <a:gd name="T43" fmla="*/ 2147483646 h 1180"/>
                  <a:gd name="T44" fmla="*/ 2147483646 w 835"/>
                  <a:gd name="T45" fmla="*/ 2147483646 h 1180"/>
                  <a:gd name="T46" fmla="*/ 2147483646 w 835"/>
                  <a:gd name="T47" fmla="*/ 2147483646 h 1180"/>
                  <a:gd name="T48" fmla="*/ 2147483646 w 835"/>
                  <a:gd name="T49" fmla="*/ 2147483646 h 1180"/>
                  <a:gd name="T50" fmla="*/ 2147483646 w 835"/>
                  <a:gd name="T51" fmla="*/ 2147483646 h 1180"/>
                  <a:gd name="T52" fmla="*/ 2147483646 w 835"/>
                  <a:gd name="T53" fmla="*/ 2147483646 h 1180"/>
                  <a:gd name="T54" fmla="*/ 2147483646 w 835"/>
                  <a:gd name="T55" fmla="*/ 2147483646 h 1180"/>
                  <a:gd name="T56" fmla="*/ 2147483646 w 835"/>
                  <a:gd name="T57" fmla="*/ 2147483646 h 1180"/>
                  <a:gd name="T58" fmla="*/ 2147483646 w 835"/>
                  <a:gd name="T59" fmla="*/ 2147483646 h 1180"/>
                  <a:gd name="T60" fmla="*/ 2147483646 w 835"/>
                  <a:gd name="T61" fmla="*/ 2147483646 h 1180"/>
                  <a:gd name="T62" fmla="*/ 2147483646 w 835"/>
                  <a:gd name="T63" fmla="*/ 2147483646 h 1180"/>
                  <a:gd name="T64" fmla="*/ 2147483646 w 835"/>
                  <a:gd name="T65" fmla="*/ 2147483646 h 1180"/>
                  <a:gd name="T66" fmla="*/ 2147483646 w 835"/>
                  <a:gd name="T67" fmla="*/ 2147483646 h 1180"/>
                  <a:gd name="T68" fmla="*/ 2147483646 w 835"/>
                  <a:gd name="T69" fmla="*/ 2147483646 h 1180"/>
                  <a:gd name="T70" fmla="*/ 2147483646 w 835"/>
                  <a:gd name="T71" fmla="*/ 2147483646 h 1180"/>
                  <a:gd name="T72" fmla="*/ 2147483646 w 835"/>
                  <a:gd name="T73" fmla="*/ 2147483646 h 1180"/>
                  <a:gd name="T74" fmla="*/ 2147483646 w 835"/>
                  <a:gd name="T75" fmla="*/ 2147483646 h 1180"/>
                  <a:gd name="T76" fmla="*/ 2147483646 w 835"/>
                  <a:gd name="T77" fmla="*/ 2147483646 h 1180"/>
                  <a:gd name="T78" fmla="*/ 2147483646 w 835"/>
                  <a:gd name="T79" fmla="*/ 2147483646 h 1180"/>
                  <a:gd name="T80" fmla="*/ 2147483646 w 835"/>
                  <a:gd name="T81" fmla="*/ 2147483646 h 1180"/>
                  <a:gd name="T82" fmla="*/ 2147483646 w 835"/>
                  <a:gd name="T83" fmla="*/ 2147483646 h 1180"/>
                  <a:gd name="T84" fmla="*/ 2147483646 w 835"/>
                  <a:gd name="T85" fmla="*/ 2147483646 h 1180"/>
                  <a:gd name="T86" fmla="*/ 2147483646 w 835"/>
                  <a:gd name="T87" fmla="*/ 2147483646 h 1180"/>
                  <a:gd name="T88" fmla="*/ 2147483646 w 835"/>
                  <a:gd name="T89" fmla="*/ 2147483646 h 1180"/>
                  <a:gd name="T90" fmla="*/ 2147483646 w 835"/>
                  <a:gd name="T91" fmla="*/ 2147483646 h 1180"/>
                  <a:gd name="T92" fmla="*/ 2147483646 w 835"/>
                  <a:gd name="T93" fmla="*/ 2147483646 h 1180"/>
                  <a:gd name="T94" fmla="*/ 2147483646 w 835"/>
                  <a:gd name="T95" fmla="*/ 2147483646 h 1180"/>
                  <a:gd name="T96" fmla="*/ 2147483646 w 835"/>
                  <a:gd name="T97" fmla="*/ 2147483646 h 1180"/>
                  <a:gd name="T98" fmla="*/ 2147483646 w 835"/>
                  <a:gd name="T99" fmla="*/ 2147483646 h 1180"/>
                  <a:gd name="T100" fmla="*/ 2147483646 w 835"/>
                  <a:gd name="T101" fmla="*/ 2147483646 h 1180"/>
                  <a:gd name="T102" fmla="*/ 2147483646 w 835"/>
                  <a:gd name="T103" fmla="*/ 2147483646 h 1180"/>
                  <a:gd name="T104" fmla="*/ 2147483646 w 835"/>
                  <a:gd name="T105" fmla="*/ 2147483646 h 1180"/>
                  <a:gd name="T106" fmla="*/ 2147483646 w 835"/>
                  <a:gd name="T107" fmla="*/ 2147483646 h 1180"/>
                  <a:gd name="T108" fmla="*/ 2147483646 w 835"/>
                  <a:gd name="T109" fmla="*/ 2147483646 h 1180"/>
                  <a:gd name="T110" fmla="*/ 2147483646 w 835"/>
                  <a:gd name="T111" fmla="*/ 2147483646 h 1180"/>
                  <a:gd name="T112" fmla="*/ 2147483646 w 835"/>
                  <a:gd name="T113" fmla="*/ 2147483646 h 1180"/>
                  <a:gd name="T114" fmla="*/ 2147483646 w 835"/>
                  <a:gd name="T115" fmla="*/ 2147483646 h 1180"/>
                  <a:gd name="T116" fmla="*/ 2147483646 w 835"/>
                  <a:gd name="T117" fmla="*/ 2147483646 h 1180"/>
                  <a:gd name="T118" fmla="*/ 2147483646 w 835"/>
                  <a:gd name="T119" fmla="*/ 2147483646 h 1180"/>
                  <a:gd name="T120" fmla="*/ 2147483646 w 835"/>
                  <a:gd name="T121" fmla="*/ 2147483646 h 1180"/>
                  <a:gd name="T122" fmla="*/ 2147483646 w 835"/>
                  <a:gd name="T123" fmla="*/ 2147483646 h 1180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835" h="1180">
                    <a:moveTo>
                      <a:pt x="0" y="722"/>
                    </a:moveTo>
                    <a:lnTo>
                      <a:pt x="0" y="722"/>
                    </a:lnTo>
                    <a:close/>
                    <a:moveTo>
                      <a:pt x="389" y="0"/>
                    </a:moveTo>
                    <a:lnTo>
                      <a:pt x="391" y="0"/>
                    </a:lnTo>
                    <a:lnTo>
                      <a:pt x="393" y="2"/>
                    </a:lnTo>
                    <a:lnTo>
                      <a:pt x="393" y="3"/>
                    </a:lnTo>
                    <a:lnTo>
                      <a:pt x="398" y="7"/>
                    </a:lnTo>
                    <a:lnTo>
                      <a:pt x="401" y="9"/>
                    </a:lnTo>
                    <a:lnTo>
                      <a:pt x="403" y="10"/>
                    </a:lnTo>
                    <a:lnTo>
                      <a:pt x="405" y="10"/>
                    </a:lnTo>
                    <a:lnTo>
                      <a:pt x="407" y="12"/>
                    </a:lnTo>
                    <a:lnTo>
                      <a:pt x="409" y="12"/>
                    </a:lnTo>
                    <a:lnTo>
                      <a:pt x="410" y="14"/>
                    </a:lnTo>
                    <a:lnTo>
                      <a:pt x="412" y="16"/>
                    </a:lnTo>
                    <a:lnTo>
                      <a:pt x="412" y="17"/>
                    </a:lnTo>
                    <a:lnTo>
                      <a:pt x="414" y="19"/>
                    </a:lnTo>
                    <a:lnTo>
                      <a:pt x="417" y="21"/>
                    </a:lnTo>
                    <a:lnTo>
                      <a:pt x="421" y="21"/>
                    </a:lnTo>
                    <a:lnTo>
                      <a:pt x="423" y="23"/>
                    </a:lnTo>
                    <a:lnTo>
                      <a:pt x="423" y="25"/>
                    </a:lnTo>
                    <a:lnTo>
                      <a:pt x="425" y="26"/>
                    </a:lnTo>
                    <a:lnTo>
                      <a:pt x="426" y="28"/>
                    </a:lnTo>
                    <a:lnTo>
                      <a:pt x="426" y="30"/>
                    </a:lnTo>
                    <a:lnTo>
                      <a:pt x="428" y="30"/>
                    </a:lnTo>
                    <a:lnTo>
                      <a:pt x="430" y="32"/>
                    </a:lnTo>
                    <a:lnTo>
                      <a:pt x="432" y="32"/>
                    </a:lnTo>
                    <a:lnTo>
                      <a:pt x="433" y="33"/>
                    </a:lnTo>
                    <a:lnTo>
                      <a:pt x="435" y="33"/>
                    </a:lnTo>
                    <a:lnTo>
                      <a:pt x="437" y="33"/>
                    </a:lnTo>
                    <a:lnTo>
                      <a:pt x="439" y="33"/>
                    </a:lnTo>
                    <a:lnTo>
                      <a:pt x="440" y="33"/>
                    </a:lnTo>
                    <a:lnTo>
                      <a:pt x="442" y="33"/>
                    </a:lnTo>
                    <a:lnTo>
                      <a:pt x="444" y="33"/>
                    </a:lnTo>
                    <a:lnTo>
                      <a:pt x="444" y="35"/>
                    </a:lnTo>
                    <a:lnTo>
                      <a:pt x="444" y="37"/>
                    </a:lnTo>
                    <a:lnTo>
                      <a:pt x="442" y="39"/>
                    </a:lnTo>
                    <a:lnTo>
                      <a:pt x="440" y="41"/>
                    </a:lnTo>
                    <a:lnTo>
                      <a:pt x="440" y="42"/>
                    </a:lnTo>
                    <a:lnTo>
                      <a:pt x="439" y="44"/>
                    </a:lnTo>
                    <a:lnTo>
                      <a:pt x="439" y="46"/>
                    </a:lnTo>
                    <a:lnTo>
                      <a:pt x="439" y="48"/>
                    </a:lnTo>
                    <a:lnTo>
                      <a:pt x="440" y="51"/>
                    </a:lnTo>
                    <a:lnTo>
                      <a:pt x="442" y="51"/>
                    </a:lnTo>
                    <a:lnTo>
                      <a:pt x="444" y="51"/>
                    </a:lnTo>
                    <a:lnTo>
                      <a:pt x="446" y="49"/>
                    </a:lnTo>
                    <a:lnTo>
                      <a:pt x="448" y="48"/>
                    </a:lnTo>
                    <a:lnTo>
                      <a:pt x="449" y="46"/>
                    </a:lnTo>
                    <a:lnTo>
                      <a:pt x="449" y="44"/>
                    </a:lnTo>
                    <a:lnTo>
                      <a:pt x="451" y="44"/>
                    </a:lnTo>
                    <a:lnTo>
                      <a:pt x="453" y="46"/>
                    </a:lnTo>
                    <a:lnTo>
                      <a:pt x="455" y="46"/>
                    </a:lnTo>
                    <a:lnTo>
                      <a:pt x="456" y="46"/>
                    </a:lnTo>
                    <a:lnTo>
                      <a:pt x="456" y="48"/>
                    </a:lnTo>
                    <a:lnTo>
                      <a:pt x="458" y="49"/>
                    </a:lnTo>
                    <a:lnTo>
                      <a:pt x="458" y="51"/>
                    </a:lnTo>
                    <a:lnTo>
                      <a:pt x="460" y="53"/>
                    </a:lnTo>
                    <a:lnTo>
                      <a:pt x="462" y="55"/>
                    </a:lnTo>
                    <a:lnTo>
                      <a:pt x="464" y="57"/>
                    </a:lnTo>
                    <a:lnTo>
                      <a:pt x="465" y="58"/>
                    </a:lnTo>
                    <a:lnTo>
                      <a:pt x="467" y="60"/>
                    </a:lnTo>
                    <a:lnTo>
                      <a:pt x="467" y="62"/>
                    </a:lnTo>
                    <a:lnTo>
                      <a:pt x="469" y="64"/>
                    </a:lnTo>
                    <a:lnTo>
                      <a:pt x="471" y="65"/>
                    </a:lnTo>
                    <a:lnTo>
                      <a:pt x="472" y="67"/>
                    </a:lnTo>
                    <a:lnTo>
                      <a:pt x="474" y="69"/>
                    </a:lnTo>
                    <a:lnTo>
                      <a:pt x="478" y="69"/>
                    </a:lnTo>
                    <a:lnTo>
                      <a:pt x="481" y="69"/>
                    </a:lnTo>
                    <a:lnTo>
                      <a:pt x="487" y="69"/>
                    </a:lnTo>
                    <a:lnTo>
                      <a:pt x="488" y="69"/>
                    </a:lnTo>
                    <a:lnTo>
                      <a:pt x="490" y="71"/>
                    </a:lnTo>
                    <a:lnTo>
                      <a:pt x="492" y="73"/>
                    </a:lnTo>
                    <a:lnTo>
                      <a:pt x="494" y="74"/>
                    </a:lnTo>
                    <a:lnTo>
                      <a:pt x="496" y="74"/>
                    </a:lnTo>
                    <a:lnTo>
                      <a:pt x="497" y="74"/>
                    </a:lnTo>
                    <a:lnTo>
                      <a:pt x="501" y="74"/>
                    </a:lnTo>
                    <a:lnTo>
                      <a:pt x="504" y="76"/>
                    </a:lnTo>
                    <a:lnTo>
                      <a:pt x="506" y="76"/>
                    </a:lnTo>
                    <a:lnTo>
                      <a:pt x="506" y="78"/>
                    </a:lnTo>
                    <a:lnTo>
                      <a:pt x="510" y="80"/>
                    </a:lnTo>
                    <a:lnTo>
                      <a:pt x="512" y="80"/>
                    </a:lnTo>
                    <a:lnTo>
                      <a:pt x="513" y="80"/>
                    </a:lnTo>
                    <a:lnTo>
                      <a:pt x="515" y="80"/>
                    </a:lnTo>
                    <a:lnTo>
                      <a:pt x="517" y="80"/>
                    </a:lnTo>
                    <a:lnTo>
                      <a:pt x="522" y="80"/>
                    </a:lnTo>
                    <a:lnTo>
                      <a:pt x="524" y="80"/>
                    </a:lnTo>
                    <a:lnTo>
                      <a:pt x="526" y="78"/>
                    </a:lnTo>
                    <a:lnTo>
                      <a:pt x="527" y="76"/>
                    </a:lnTo>
                    <a:lnTo>
                      <a:pt x="529" y="74"/>
                    </a:lnTo>
                    <a:lnTo>
                      <a:pt x="531" y="73"/>
                    </a:lnTo>
                    <a:lnTo>
                      <a:pt x="533" y="69"/>
                    </a:lnTo>
                    <a:lnTo>
                      <a:pt x="535" y="67"/>
                    </a:lnTo>
                    <a:lnTo>
                      <a:pt x="533" y="65"/>
                    </a:lnTo>
                    <a:lnTo>
                      <a:pt x="531" y="65"/>
                    </a:lnTo>
                    <a:lnTo>
                      <a:pt x="529" y="64"/>
                    </a:lnTo>
                    <a:lnTo>
                      <a:pt x="529" y="62"/>
                    </a:lnTo>
                    <a:lnTo>
                      <a:pt x="527" y="60"/>
                    </a:lnTo>
                    <a:lnTo>
                      <a:pt x="527" y="58"/>
                    </a:lnTo>
                    <a:lnTo>
                      <a:pt x="526" y="57"/>
                    </a:lnTo>
                    <a:lnTo>
                      <a:pt x="526" y="55"/>
                    </a:lnTo>
                    <a:lnTo>
                      <a:pt x="524" y="55"/>
                    </a:lnTo>
                    <a:lnTo>
                      <a:pt x="524" y="51"/>
                    </a:lnTo>
                    <a:lnTo>
                      <a:pt x="524" y="49"/>
                    </a:lnTo>
                    <a:lnTo>
                      <a:pt x="526" y="49"/>
                    </a:lnTo>
                    <a:lnTo>
                      <a:pt x="526" y="48"/>
                    </a:lnTo>
                    <a:lnTo>
                      <a:pt x="527" y="46"/>
                    </a:lnTo>
                    <a:lnTo>
                      <a:pt x="531" y="44"/>
                    </a:lnTo>
                    <a:lnTo>
                      <a:pt x="533" y="42"/>
                    </a:lnTo>
                    <a:lnTo>
                      <a:pt x="535" y="42"/>
                    </a:lnTo>
                    <a:lnTo>
                      <a:pt x="538" y="42"/>
                    </a:lnTo>
                    <a:lnTo>
                      <a:pt x="540" y="42"/>
                    </a:lnTo>
                    <a:lnTo>
                      <a:pt x="540" y="41"/>
                    </a:lnTo>
                    <a:lnTo>
                      <a:pt x="540" y="39"/>
                    </a:lnTo>
                    <a:lnTo>
                      <a:pt x="540" y="37"/>
                    </a:lnTo>
                    <a:lnTo>
                      <a:pt x="542" y="33"/>
                    </a:lnTo>
                    <a:lnTo>
                      <a:pt x="543" y="32"/>
                    </a:lnTo>
                    <a:lnTo>
                      <a:pt x="545" y="32"/>
                    </a:lnTo>
                    <a:lnTo>
                      <a:pt x="547" y="33"/>
                    </a:lnTo>
                    <a:lnTo>
                      <a:pt x="547" y="35"/>
                    </a:lnTo>
                    <a:lnTo>
                      <a:pt x="549" y="37"/>
                    </a:lnTo>
                    <a:lnTo>
                      <a:pt x="551" y="39"/>
                    </a:lnTo>
                    <a:lnTo>
                      <a:pt x="552" y="39"/>
                    </a:lnTo>
                    <a:lnTo>
                      <a:pt x="554" y="41"/>
                    </a:lnTo>
                    <a:lnTo>
                      <a:pt x="556" y="42"/>
                    </a:lnTo>
                    <a:lnTo>
                      <a:pt x="556" y="44"/>
                    </a:lnTo>
                    <a:lnTo>
                      <a:pt x="558" y="46"/>
                    </a:lnTo>
                    <a:lnTo>
                      <a:pt x="559" y="48"/>
                    </a:lnTo>
                    <a:lnTo>
                      <a:pt x="561" y="49"/>
                    </a:lnTo>
                    <a:lnTo>
                      <a:pt x="561" y="51"/>
                    </a:lnTo>
                    <a:lnTo>
                      <a:pt x="561" y="53"/>
                    </a:lnTo>
                    <a:lnTo>
                      <a:pt x="561" y="55"/>
                    </a:lnTo>
                    <a:lnTo>
                      <a:pt x="561" y="57"/>
                    </a:lnTo>
                    <a:lnTo>
                      <a:pt x="563" y="57"/>
                    </a:lnTo>
                    <a:lnTo>
                      <a:pt x="565" y="58"/>
                    </a:lnTo>
                    <a:lnTo>
                      <a:pt x="567" y="60"/>
                    </a:lnTo>
                    <a:lnTo>
                      <a:pt x="568" y="62"/>
                    </a:lnTo>
                    <a:lnTo>
                      <a:pt x="570" y="64"/>
                    </a:lnTo>
                    <a:lnTo>
                      <a:pt x="572" y="67"/>
                    </a:lnTo>
                    <a:lnTo>
                      <a:pt x="572" y="69"/>
                    </a:lnTo>
                    <a:lnTo>
                      <a:pt x="572" y="71"/>
                    </a:lnTo>
                    <a:lnTo>
                      <a:pt x="574" y="73"/>
                    </a:lnTo>
                    <a:lnTo>
                      <a:pt x="575" y="74"/>
                    </a:lnTo>
                    <a:lnTo>
                      <a:pt x="577" y="74"/>
                    </a:lnTo>
                    <a:lnTo>
                      <a:pt x="579" y="76"/>
                    </a:lnTo>
                    <a:lnTo>
                      <a:pt x="583" y="76"/>
                    </a:lnTo>
                    <a:lnTo>
                      <a:pt x="584" y="74"/>
                    </a:lnTo>
                    <a:lnTo>
                      <a:pt x="586" y="73"/>
                    </a:lnTo>
                    <a:lnTo>
                      <a:pt x="586" y="69"/>
                    </a:lnTo>
                    <a:lnTo>
                      <a:pt x="588" y="67"/>
                    </a:lnTo>
                    <a:lnTo>
                      <a:pt x="590" y="67"/>
                    </a:lnTo>
                    <a:lnTo>
                      <a:pt x="591" y="67"/>
                    </a:lnTo>
                    <a:lnTo>
                      <a:pt x="593" y="69"/>
                    </a:lnTo>
                    <a:lnTo>
                      <a:pt x="595" y="71"/>
                    </a:lnTo>
                    <a:lnTo>
                      <a:pt x="597" y="73"/>
                    </a:lnTo>
                    <a:lnTo>
                      <a:pt x="599" y="73"/>
                    </a:lnTo>
                    <a:lnTo>
                      <a:pt x="599" y="76"/>
                    </a:lnTo>
                    <a:lnTo>
                      <a:pt x="597" y="80"/>
                    </a:lnTo>
                    <a:lnTo>
                      <a:pt x="599" y="81"/>
                    </a:lnTo>
                    <a:lnTo>
                      <a:pt x="600" y="83"/>
                    </a:lnTo>
                    <a:lnTo>
                      <a:pt x="602" y="85"/>
                    </a:lnTo>
                    <a:lnTo>
                      <a:pt x="602" y="87"/>
                    </a:lnTo>
                    <a:lnTo>
                      <a:pt x="604" y="88"/>
                    </a:lnTo>
                    <a:lnTo>
                      <a:pt x="606" y="90"/>
                    </a:lnTo>
                    <a:lnTo>
                      <a:pt x="609" y="94"/>
                    </a:lnTo>
                    <a:lnTo>
                      <a:pt x="609" y="96"/>
                    </a:lnTo>
                    <a:lnTo>
                      <a:pt x="609" y="97"/>
                    </a:lnTo>
                    <a:lnTo>
                      <a:pt x="609" y="99"/>
                    </a:lnTo>
                    <a:lnTo>
                      <a:pt x="609" y="103"/>
                    </a:lnTo>
                    <a:lnTo>
                      <a:pt x="609" y="104"/>
                    </a:lnTo>
                    <a:lnTo>
                      <a:pt x="611" y="110"/>
                    </a:lnTo>
                    <a:lnTo>
                      <a:pt x="613" y="112"/>
                    </a:lnTo>
                    <a:lnTo>
                      <a:pt x="614" y="113"/>
                    </a:lnTo>
                    <a:lnTo>
                      <a:pt x="616" y="115"/>
                    </a:lnTo>
                    <a:lnTo>
                      <a:pt x="618" y="115"/>
                    </a:lnTo>
                    <a:lnTo>
                      <a:pt x="620" y="117"/>
                    </a:lnTo>
                    <a:lnTo>
                      <a:pt x="622" y="119"/>
                    </a:lnTo>
                    <a:lnTo>
                      <a:pt x="623" y="119"/>
                    </a:lnTo>
                    <a:lnTo>
                      <a:pt x="623" y="120"/>
                    </a:lnTo>
                    <a:lnTo>
                      <a:pt x="625" y="120"/>
                    </a:lnTo>
                    <a:lnTo>
                      <a:pt x="625" y="124"/>
                    </a:lnTo>
                    <a:lnTo>
                      <a:pt x="627" y="128"/>
                    </a:lnTo>
                    <a:lnTo>
                      <a:pt x="627" y="129"/>
                    </a:lnTo>
                    <a:lnTo>
                      <a:pt x="625" y="131"/>
                    </a:lnTo>
                    <a:lnTo>
                      <a:pt x="623" y="131"/>
                    </a:lnTo>
                    <a:lnTo>
                      <a:pt x="622" y="131"/>
                    </a:lnTo>
                    <a:lnTo>
                      <a:pt x="622" y="133"/>
                    </a:lnTo>
                    <a:lnTo>
                      <a:pt x="622" y="136"/>
                    </a:lnTo>
                    <a:lnTo>
                      <a:pt x="622" y="140"/>
                    </a:lnTo>
                    <a:lnTo>
                      <a:pt x="622" y="143"/>
                    </a:lnTo>
                    <a:lnTo>
                      <a:pt x="622" y="145"/>
                    </a:lnTo>
                    <a:lnTo>
                      <a:pt x="623" y="145"/>
                    </a:lnTo>
                    <a:lnTo>
                      <a:pt x="623" y="147"/>
                    </a:lnTo>
                    <a:lnTo>
                      <a:pt x="625" y="149"/>
                    </a:lnTo>
                    <a:lnTo>
                      <a:pt x="625" y="151"/>
                    </a:lnTo>
                    <a:lnTo>
                      <a:pt x="627" y="151"/>
                    </a:lnTo>
                    <a:lnTo>
                      <a:pt x="629" y="152"/>
                    </a:lnTo>
                    <a:lnTo>
                      <a:pt x="630" y="154"/>
                    </a:lnTo>
                    <a:lnTo>
                      <a:pt x="634" y="154"/>
                    </a:lnTo>
                    <a:lnTo>
                      <a:pt x="636" y="154"/>
                    </a:lnTo>
                    <a:lnTo>
                      <a:pt x="638" y="152"/>
                    </a:lnTo>
                    <a:lnTo>
                      <a:pt x="641" y="151"/>
                    </a:lnTo>
                    <a:lnTo>
                      <a:pt x="643" y="151"/>
                    </a:lnTo>
                    <a:lnTo>
                      <a:pt x="645" y="151"/>
                    </a:lnTo>
                    <a:lnTo>
                      <a:pt x="646" y="152"/>
                    </a:lnTo>
                    <a:lnTo>
                      <a:pt x="646" y="151"/>
                    </a:lnTo>
                    <a:lnTo>
                      <a:pt x="648" y="149"/>
                    </a:lnTo>
                    <a:lnTo>
                      <a:pt x="650" y="147"/>
                    </a:lnTo>
                    <a:lnTo>
                      <a:pt x="650" y="145"/>
                    </a:lnTo>
                    <a:lnTo>
                      <a:pt x="652" y="142"/>
                    </a:lnTo>
                    <a:lnTo>
                      <a:pt x="654" y="140"/>
                    </a:lnTo>
                    <a:lnTo>
                      <a:pt x="655" y="140"/>
                    </a:lnTo>
                    <a:lnTo>
                      <a:pt x="657" y="138"/>
                    </a:lnTo>
                    <a:lnTo>
                      <a:pt x="659" y="138"/>
                    </a:lnTo>
                    <a:lnTo>
                      <a:pt x="662" y="138"/>
                    </a:lnTo>
                    <a:lnTo>
                      <a:pt x="662" y="136"/>
                    </a:lnTo>
                    <a:lnTo>
                      <a:pt x="664" y="136"/>
                    </a:lnTo>
                    <a:lnTo>
                      <a:pt x="666" y="135"/>
                    </a:lnTo>
                    <a:lnTo>
                      <a:pt x="670" y="135"/>
                    </a:lnTo>
                    <a:lnTo>
                      <a:pt x="671" y="135"/>
                    </a:lnTo>
                    <a:lnTo>
                      <a:pt x="673" y="136"/>
                    </a:lnTo>
                    <a:lnTo>
                      <a:pt x="675" y="136"/>
                    </a:lnTo>
                    <a:lnTo>
                      <a:pt x="677" y="136"/>
                    </a:lnTo>
                    <a:lnTo>
                      <a:pt x="677" y="138"/>
                    </a:lnTo>
                    <a:lnTo>
                      <a:pt x="678" y="140"/>
                    </a:lnTo>
                    <a:lnTo>
                      <a:pt x="680" y="142"/>
                    </a:lnTo>
                    <a:lnTo>
                      <a:pt x="680" y="143"/>
                    </a:lnTo>
                    <a:lnTo>
                      <a:pt x="680" y="145"/>
                    </a:lnTo>
                    <a:lnTo>
                      <a:pt x="680" y="147"/>
                    </a:lnTo>
                    <a:lnTo>
                      <a:pt x="682" y="149"/>
                    </a:lnTo>
                    <a:lnTo>
                      <a:pt x="684" y="151"/>
                    </a:lnTo>
                    <a:lnTo>
                      <a:pt x="684" y="152"/>
                    </a:lnTo>
                    <a:lnTo>
                      <a:pt x="686" y="152"/>
                    </a:lnTo>
                    <a:lnTo>
                      <a:pt x="689" y="152"/>
                    </a:lnTo>
                    <a:lnTo>
                      <a:pt x="691" y="152"/>
                    </a:lnTo>
                    <a:lnTo>
                      <a:pt x="693" y="152"/>
                    </a:lnTo>
                    <a:lnTo>
                      <a:pt x="694" y="154"/>
                    </a:lnTo>
                    <a:lnTo>
                      <a:pt x="698" y="154"/>
                    </a:lnTo>
                    <a:lnTo>
                      <a:pt x="698" y="156"/>
                    </a:lnTo>
                    <a:lnTo>
                      <a:pt x="700" y="156"/>
                    </a:lnTo>
                    <a:lnTo>
                      <a:pt x="703" y="158"/>
                    </a:lnTo>
                    <a:lnTo>
                      <a:pt x="705" y="158"/>
                    </a:lnTo>
                    <a:lnTo>
                      <a:pt x="705" y="159"/>
                    </a:lnTo>
                    <a:lnTo>
                      <a:pt x="707" y="159"/>
                    </a:lnTo>
                    <a:lnTo>
                      <a:pt x="707" y="161"/>
                    </a:lnTo>
                    <a:lnTo>
                      <a:pt x="709" y="165"/>
                    </a:lnTo>
                    <a:lnTo>
                      <a:pt x="707" y="167"/>
                    </a:lnTo>
                    <a:lnTo>
                      <a:pt x="707" y="170"/>
                    </a:lnTo>
                    <a:lnTo>
                      <a:pt x="709" y="174"/>
                    </a:lnTo>
                    <a:lnTo>
                      <a:pt x="710" y="174"/>
                    </a:lnTo>
                    <a:lnTo>
                      <a:pt x="712" y="175"/>
                    </a:lnTo>
                    <a:lnTo>
                      <a:pt x="716" y="177"/>
                    </a:lnTo>
                    <a:lnTo>
                      <a:pt x="716" y="179"/>
                    </a:lnTo>
                    <a:lnTo>
                      <a:pt x="717" y="183"/>
                    </a:lnTo>
                    <a:lnTo>
                      <a:pt x="719" y="184"/>
                    </a:lnTo>
                    <a:lnTo>
                      <a:pt x="721" y="184"/>
                    </a:lnTo>
                    <a:lnTo>
                      <a:pt x="723" y="183"/>
                    </a:lnTo>
                    <a:lnTo>
                      <a:pt x="725" y="183"/>
                    </a:lnTo>
                    <a:lnTo>
                      <a:pt x="726" y="183"/>
                    </a:lnTo>
                    <a:lnTo>
                      <a:pt x="728" y="181"/>
                    </a:lnTo>
                    <a:lnTo>
                      <a:pt x="728" y="179"/>
                    </a:lnTo>
                    <a:lnTo>
                      <a:pt x="732" y="177"/>
                    </a:lnTo>
                    <a:lnTo>
                      <a:pt x="733" y="175"/>
                    </a:lnTo>
                    <a:lnTo>
                      <a:pt x="733" y="174"/>
                    </a:lnTo>
                    <a:lnTo>
                      <a:pt x="733" y="172"/>
                    </a:lnTo>
                    <a:lnTo>
                      <a:pt x="733" y="170"/>
                    </a:lnTo>
                    <a:lnTo>
                      <a:pt x="733" y="168"/>
                    </a:lnTo>
                    <a:lnTo>
                      <a:pt x="735" y="167"/>
                    </a:lnTo>
                    <a:lnTo>
                      <a:pt x="735" y="165"/>
                    </a:lnTo>
                    <a:lnTo>
                      <a:pt x="737" y="165"/>
                    </a:lnTo>
                    <a:lnTo>
                      <a:pt x="737" y="163"/>
                    </a:lnTo>
                    <a:lnTo>
                      <a:pt x="739" y="161"/>
                    </a:lnTo>
                    <a:lnTo>
                      <a:pt x="739" y="159"/>
                    </a:lnTo>
                    <a:lnTo>
                      <a:pt x="741" y="159"/>
                    </a:lnTo>
                    <a:lnTo>
                      <a:pt x="742" y="161"/>
                    </a:lnTo>
                    <a:lnTo>
                      <a:pt x="744" y="161"/>
                    </a:lnTo>
                    <a:lnTo>
                      <a:pt x="746" y="161"/>
                    </a:lnTo>
                    <a:lnTo>
                      <a:pt x="748" y="161"/>
                    </a:lnTo>
                    <a:lnTo>
                      <a:pt x="749" y="161"/>
                    </a:lnTo>
                    <a:lnTo>
                      <a:pt x="751" y="163"/>
                    </a:lnTo>
                    <a:lnTo>
                      <a:pt x="755" y="165"/>
                    </a:lnTo>
                    <a:lnTo>
                      <a:pt x="757" y="167"/>
                    </a:lnTo>
                    <a:lnTo>
                      <a:pt x="760" y="168"/>
                    </a:lnTo>
                    <a:lnTo>
                      <a:pt x="762" y="168"/>
                    </a:lnTo>
                    <a:lnTo>
                      <a:pt x="764" y="172"/>
                    </a:lnTo>
                    <a:lnTo>
                      <a:pt x="765" y="172"/>
                    </a:lnTo>
                    <a:lnTo>
                      <a:pt x="767" y="172"/>
                    </a:lnTo>
                    <a:lnTo>
                      <a:pt x="767" y="170"/>
                    </a:lnTo>
                    <a:lnTo>
                      <a:pt x="769" y="170"/>
                    </a:lnTo>
                    <a:lnTo>
                      <a:pt x="771" y="168"/>
                    </a:lnTo>
                    <a:lnTo>
                      <a:pt x="773" y="168"/>
                    </a:lnTo>
                    <a:lnTo>
                      <a:pt x="776" y="168"/>
                    </a:lnTo>
                    <a:lnTo>
                      <a:pt x="776" y="167"/>
                    </a:lnTo>
                    <a:lnTo>
                      <a:pt x="776" y="163"/>
                    </a:lnTo>
                    <a:lnTo>
                      <a:pt x="776" y="159"/>
                    </a:lnTo>
                    <a:lnTo>
                      <a:pt x="778" y="159"/>
                    </a:lnTo>
                    <a:lnTo>
                      <a:pt x="778" y="158"/>
                    </a:lnTo>
                    <a:lnTo>
                      <a:pt x="780" y="158"/>
                    </a:lnTo>
                    <a:lnTo>
                      <a:pt x="781" y="159"/>
                    </a:lnTo>
                    <a:lnTo>
                      <a:pt x="783" y="159"/>
                    </a:lnTo>
                    <a:lnTo>
                      <a:pt x="783" y="161"/>
                    </a:lnTo>
                    <a:lnTo>
                      <a:pt x="783" y="163"/>
                    </a:lnTo>
                    <a:lnTo>
                      <a:pt x="783" y="165"/>
                    </a:lnTo>
                    <a:lnTo>
                      <a:pt x="785" y="167"/>
                    </a:lnTo>
                    <a:lnTo>
                      <a:pt x="787" y="168"/>
                    </a:lnTo>
                    <a:lnTo>
                      <a:pt x="789" y="170"/>
                    </a:lnTo>
                    <a:lnTo>
                      <a:pt x="790" y="172"/>
                    </a:lnTo>
                    <a:lnTo>
                      <a:pt x="792" y="174"/>
                    </a:lnTo>
                    <a:lnTo>
                      <a:pt x="794" y="174"/>
                    </a:lnTo>
                    <a:lnTo>
                      <a:pt x="796" y="175"/>
                    </a:lnTo>
                    <a:lnTo>
                      <a:pt x="797" y="175"/>
                    </a:lnTo>
                    <a:lnTo>
                      <a:pt x="797" y="177"/>
                    </a:lnTo>
                    <a:lnTo>
                      <a:pt x="797" y="179"/>
                    </a:lnTo>
                    <a:lnTo>
                      <a:pt x="796" y="179"/>
                    </a:lnTo>
                    <a:lnTo>
                      <a:pt x="794" y="181"/>
                    </a:lnTo>
                    <a:lnTo>
                      <a:pt x="792" y="181"/>
                    </a:lnTo>
                    <a:lnTo>
                      <a:pt x="790" y="181"/>
                    </a:lnTo>
                    <a:lnTo>
                      <a:pt x="789" y="181"/>
                    </a:lnTo>
                    <a:lnTo>
                      <a:pt x="787" y="181"/>
                    </a:lnTo>
                    <a:lnTo>
                      <a:pt x="783" y="183"/>
                    </a:lnTo>
                    <a:lnTo>
                      <a:pt x="781" y="184"/>
                    </a:lnTo>
                    <a:lnTo>
                      <a:pt x="781" y="186"/>
                    </a:lnTo>
                    <a:lnTo>
                      <a:pt x="781" y="188"/>
                    </a:lnTo>
                    <a:lnTo>
                      <a:pt x="781" y="190"/>
                    </a:lnTo>
                    <a:lnTo>
                      <a:pt x="781" y="191"/>
                    </a:lnTo>
                    <a:lnTo>
                      <a:pt x="781" y="195"/>
                    </a:lnTo>
                    <a:lnTo>
                      <a:pt x="780" y="195"/>
                    </a:lnTo>
                    <a:lnTo>
                      <a:pt x="778" y="195"/>
                    </a:lnTo>
                    <a:lnTo>
                      <a:pt x="776" y="195"/>
                    </a:lnTo>
                    <a:lnTo>
                      <a:pt x="776" y="197"/>
                    </a:lnTo>
                    <a:lnTo>
                      <a:pt x="774" y="199"/>
                    </a:lnTo>
                    <a:lnTo>
                      <a:pt x="773" y="199"/>
                    </a:lnTo>
                    <a:lnTo>
                      <a:pt x="769" y="197"/>
                    </a:lnTo>
                    <a:lnTo>
                      <a:pt x="769" y="195"/>
                    </a:lnTo>
                    <a:lnTo>
                      <a:pt x="767" y="193"/>
                    </a:lnTo>
                    <a:lnTo>
                      <a:pt x="767" y="191"/>
                    </a:lnTo>
                    <a:lnTo>
                      <a:pt x="765" y="191"/>
                    </a:lnTo>
                    <a:lnTo>
                      <a:pt x="764" y="191"/>
                    </a:lnTo>
                    <a:lnTo>
                      <a:pt x="764" y="193"/>
                    </a:lnTo>
                    <a:lnTo>
                      <a:pt x="762" y="193"/>
                    </a:lnTo>
                    <a:lnTo>
                      <a:pt x="760" y="195"/>
                    </a:lnTo>
                    <a:lnTo>
                      <a:pt x="758" y="197"/>
                    </a:lnTo>
                    <a:lnTo>
                      <a:pt x="757" y="199"/>
                    </a:lnTo>
                    <a:lnTo>
                      <a:pt x="757" y="202"/>
                    </a:lnTo>
                    <a:lnTo>
                      <a:pt x="758" y="206"/>
                    </a:lnTo>
                    <a:lnTo>
                      <a:pt x="758" y="207"/>
                    </a:lnTo>
                    <a:lnTo>
                      <a:pt x="760" y="207"/>
                    </a:lnTo>
                    <a:lnTo>
                      <a:pt x="762" y="209"/>
                    </a:lnTo>
                    <a:lnTo>
                      <a:pt x="764" y="211"/>
                    </a:lnTo>
                    <a:lnTo>
                      <a:pt x="764" y="213"/>
                    </a:lnTo>
                    <a:lnTo>
                      <a:pt x="765" y="214"/>
                    </a:lnTo>
                    <a:lnTo>
                      <a:pt x="765" y="216"/>
                    </a:lnTo>
                    <a:lnTo>
                      <a:pt x="767" y="216"/>
                    </a:lnTo>
                    <a:lnTo>
                      <a:pt x="767" y="218"/>
                    </a:lnTo>
                    <a:lnTo>
                      <a:pt x="767" y="220"/>
                    </a:lnTo>
                    <a:lnTo>
                      <a:pt x="765" y="222"/>
                    </a:lnTo>
                    <a:lnTo>
                      <a:pt x="762" y="222"/>
                    </a:lnTo>
                    <a:lnTo>
                      <a:pt x="760" y="223"/>
                    </a:lnTo>
                    <a:lnTo>
                      <a:pt x="757" y="225"/>
                    </a:lnTo>
                    <a:lnTo>
                      <a:pt x="755" y="225"/>
                    </a:lnTo>
                    <a:lnTo>
                      <a:pt x="755" y="227"/>
                    </a:lnTo>
                    <a:lnTo>
                      <a:pt x="753" y="229"/>
                    </a:lnTo>
                    <a:lnTo>
                      <a:pt x="751" y="229"/>
                    </a:lnTo>
                    <a:lnTo>
                      <a:pt x="749" y="230"/>
                    </a:lnTo>
                    <a:lnTo>
                      <a:pt x="749" y="232"/>
                    </a:lnTo>
                    <a:lnTo>
                      <a:pt x="748" y="234"/>
                    </a:lnTo>
                    <a:lnTo>
                      <a:pt x="746" y="234"/>
                    </a:lnTo>
                    <a:lnTo>
                      <a:pt x="746" y="236"/>
                    </a:lnTo>
                    <a:lnTo>
                      <a:pt x="746" y="238"/>
                    </a:lnTo>
                    <a:lnTo>
                      <a:pt x="744" y="239"/>
                    </a:lnTo>
                    <a:lnTo>
                      <a:pt x="742" y="238"/>
                    </a:lnTo>
                    <a:lnTo>
                      <a:pt x="741" y="238"/>
                    </a:lnTo>
                    <a:lnTo>
                      <a:pt x="741" y="236"/>
                    </a:lnTo>
                    <a:lnTo>
                      <a:pt x="741" y="234"/>
                    </a:lnTo>
                    <a:lnTo>
                      <a:pt x="739" y="232"/>
                    </a:lnTo>
                    <a:lnTo>
                      <a:pt x="737" y="232"/>
                    </a:lnTo>
                    <a:lnTo>
                      <a:pt x="735" y="232"/>
                    </a:lnTo>
                    <a:lnTo>
                      <a:pt x="733" y="230"/>
                    </a:lnTo>
                    <a:lnTo>
                      <a:pt x="732" y="229"/>
                    </a:lnTo>
                    <a:lnTo>
                      <a:pt x="730" y="229"/>
                    </a:lnTo>
                    <a:lnTo>
                      <a:pt x="728" y="230"/>
                    </a:lnTo>
                    <a:lnTo>
                      <a:pt x="726" y="232"/>
                    </a:lnTo>
                    <a:lnTo>
                      <a:pt x="725" y="232"/>
                    </a:lnTo>
                    <a:lnTo>
                      <a:pt x="725" y="234"/>
                    </a:lnTo>
                    <a:lnTo>
                      <a:pt x="726" y="236"/>
                    </a:lnTo>
                    <a:lnTo>
                      <a:pt x="726" y="238"/>
                    </a:lnTo>
                    <a:lnTo>
                      <a:pt x="728" y="241"/>
                    </a:lnTo>
                    <a:lnTo>
                      <a:pt x="730" y="243"/>
                    </a:lnTo>
                    <a:lnTo>
                      <a:pt x="728" y="245"/>
                    </a:lnTo>
                    <a:lnTo>
                      <a:pt x="728" y="246"/>
                    </a:lnTo>
                    <a:lnTo>
                      <a:pt x="728" y="250"/>
                    </a:lnTo>
                    <a:lnTo>
                      <a:pt x="728" y="254"/>
                    </a:lnTo>
                    <a:lnTo>
                      <a:pt x="728" y="255"/>
                    </a:lnTo>
                    <a:lnTo>
                      <a:pt x="730" y="255"/>
                    </a:lnTo>
                    <a:lnTo>
                      <a:pt x="732" y="257"/>
                    </a:lnTo>
                    <a:lnTo>
                      <a:pt x="735" y="257"/>
                    </a:lnTo>
                    <a:lnTo>
                      <a:pt x="737" y="259"/>
                    </a:lnTo>
                    <a:lnTo>
                      <a:pt x="739" y="261"/>
                    </a:lnTo>
                    <a:lnTo>
                      <a:pt x="741" y="261"/>
                    </a:lnTo>
                    <a:lnTo>
                      <a:pt x="742" y="262"/>
                    </a:lnTo>
                    <a:lnTo>
                      <a:pt x="744" y="262"/>
                    </a:lnTo>
                    <a:lnTo>
                      <a:pt x="746" y="264"/>
                    </a:lnTo>
                    <a:lnTo>
                      <a:pt x="748" y="264"/>
                    </a:lnTo>
                    <a:lnTo>
                      <a:pt x="749" y="264"/>
                    </a:lnTo>
                    <a:lnTo>
                      <a:pt x="751" y="264"/>
                    </a:lnTo>
                    <a:lnTo>
                      <a:pt x="753" y="264"/>
                    </a:lnTo>
                    <a:lnTo>
                      <a:pt x="755" y="264"/>
                    </a:lnTo>
                    <a:lnTo>
                      <a:pt x="757" y="264"/>
                    </a:lnTo>
                    <a:lnTo>
                      <a:pt x="758" y="264"/>
                    </a:lnTo>
                    <a:lnTo>
                      <a:pt x="760" y="262"/>
                    </a:lnTo>
                    <a:lnTo>
                      <a:pt x="762" y="261"/>
                    </a:lnTo>
                    <a:lnTo>
                      <a:pt x="764" y="261"/>
                    </a:lnTo>
                    <a:lnTo>
                      <a:pt x="765" y="261"/>
                    </a:lnTo>
                    <a:lnTo>
                      <a:pt x="767" y="261"/>
                    </a:lnTo>
                    <a:lnTo>
                      <a:pt x="767" y="262"/>
                    </a:lnTo>
                    <a:lnTo>
                      <a:pt x="767" y="264"/>
                    </a:lnTo>
                    <a:lnTo>
                      <a:pt x="769" y="268"/>
                    </a:lnTo>
                    <a:lnTo>
                      <a:pt x="773" y="269"/>
                    </a:lnTo>
                    <a:lnTo>
                      <a:pt x="774" y="269"/>
                    </a:lnTo>
                    <a:lnTo>
                      <a:pt x="778" y="268"/>
                    </a:lnTo>
                    <a:lnTo>
                      <a:pt x="780" y="268"/>
                    </a:lnTo>
                    <a:lnTo>
                      <a:pt x="781" y="268"/>
                    </a:lnTo>
                    <a:lnTo>
                      <a:pt x="785" y="268"/>
                    </a:lnTo>
                    <a:lnTo>
                      <a:pt x="787" y="269"/>
                    </a:lnTo>
                    <a:lnTo>
                      <a:pt x="787" y="271"/>
                    </a:lnTo>
                    <a:lnTo>
                      <a:pt x="787" y="273"/>
                    </a:lnTo>
                    <a:lnTo>
                      <a:pt x="787" y="277"/>
                    </a:lnTo>
                    <a:lnTo>
                      <a:pt x="789" y="277"/>
                    </a:lnTo>
                    <a:lnTo>
                      <a:pt x="790" y="278"/>
                    </a:lnTo>
                    <a:lnTo>
                      <a:pt x="792" y="278"/>
                    </a:lnTo>
                    <a:lnTo>
                      <a:pt x="794" y="278"/>
                    </a:lnTo>
                    <a:lnTo>
                      <a:pt x="796" y="280"/>
                    </a:lnTo>
                    <a:lnTo>
                      <a:pt x="797" y="280"/>
                    </a:lnTo>
                    <a:lnTo>
                      <a:pt x="799" y="282"/>
                    </a:lnTo>
                    <a:lnTo>
                      <a:pt x="801" y="284"/>
                    </a:lnTo>
                    <a:lnTo>
                      <a:pt x="803" y="285"/>
                    </a:lnTo>
                    <a:lnTo>
                      <a:pt x="801" y="287"/>
                    </a:lnTo>
                    <a:lnTo>
                      <a:pt x="799" y="289"/>
                    </a:lnTo>
                    <a:lnTo>
                      <a:pt x="796" y="293"/>
                    </a:lnTo>
                    <a:lnTo>
                      <a:pt x="794" y="294"/>
                    </a:lnTo>
                    <a:lnTo>
                      <a:pt x="792" y="296"/>
                    </a:lnTo>
                    <a:lnTo>
                      <a:pt x="790" y="296"/>
                    </a:lnTo>
                    <a:lnTo>
                      <a:pt x="787" y="298"/>
                    </a:lnTo>
                    <a:lnTo>
                      <a:pt x="785" y="300"/>
                    </a:lnTo>
                    <a:lnTo>
                      <a:pt x="783" y="300"/>
                    </a:lnTo>
                    <a:lnTo>
                      <a:pt x="781" y="300"/>
                    </a:lnTo>
                    <a:lnTo>
                      <a:pt x="781" y="301"/>
                    </a:lnTo>
                    <a:lnTo>
                      <a:pt x="781" y="303"/>
                    </a:lnTo>
                    <a:lnTo>
                      <a:pt x="781" y="305"/>
                    </a:lnTo>
                    <a:lnTo>
                      <a:pt x="781" y="307"/>
                    </a:lnTo>
                    <a:lnTo>
                      <a:pt x="783" y="309"/>
                    </a:lnTo>
                    <a:lnTo>
                      <a:pt x="787" y="310"/>
                    </a:lnTo>
                    <a:lnTo>
                      <a:pt x="789" y="310"/>
                    </a:lnTo>
                    <a:lnTo>
                      <a:pt x="790" y="310"/>
                    </a:lnTo>
                    <a:lnTo>
                      <a:pt x="796" y="310"/>
                    </a:lnTo>
                    <a:lnTo>
                      <a:pt x="797" y="310"/>
                    </a:lnTo>
                    <a:lnTo>
                      <a:pt x="799" y="312"/>
                    </a:lnTo>
                    <a:lnTo>
                      <a:pt x="801" y="314"/>
                    </a:lnTo>
                    <a:lnTo>
                      <a:pt x="803" y="316"/>
                    </a:lnTo>
                    <a:lnTo>
                      <a:pt x="804" y="316"/>
                    </a:lnTo>
                    <a:lnTo>
                      <a:pt x="806" y="317"/>
                    </a:lnTo>
                    <a:lnTo>
                      <a:pt x="808" y="316"/>
                    </a:lnTo>
                    <a:lnTo>
                      <a:pt x="810" y="316"/>
                    </a:lnTo>
                    <a:lnTo>
                      <a:pt x="813" y="317"/>
                    </a:lnTo>
                    <a:lnTo>
                      <a:pt x="815" y="317"/>
                    </a:lnTo>
                    <a:lnTo>
                      <a:pt x="815" y="319"/>
                    </a:lnTo>
                    <a:lnTo>
                      <a:pt x="815" y="323"/>
                    </a:lnTo>
                    <a:lnTo>
                      <a:pt x="815" y="324"/>
                    </a:lnTo>
                    <a:lnTo>
                      <a:pt x="815" y="326"/>
                    </a:lnTo>
                    <a:lnTo>
                      <a:pt x="813" y="326"/>
                    </a:lnTo>
                    <a:lnTo>
                      <a:pt x="810" y="330"/>
                    </a:lnTo>
                    <a:lnTo>
                      <a:pt x="808" y="332"/>
                    </a:lnTo>
                    <a:lnTo>
                      <a:pt x="806" y="333"/>
                    </a:lnTo>
                    <a:lnTo>
                      <a:pt x="804" y="333"/>
                    </a:lnTo>
                    <a:lnTo>
                      <a:pt x="801" y="333"/>
                    </a:lnTo>
                    <a:lnTo>
                      <a:pt x="799" y="333"/>
                    </a:lnTo>
                    <a:lnTo>
                      <a:pt x="796" y="333"/>
                    </a:lnTo>
                    <a:lnTo>
                      <a:pt x="794" y="335"/>
                    </a:lnTo>
                    <a:lnTo>
                      <a:pt x="792" y="335"/>
                    </a:lnTo>
                    <a:lnTo>
                      <a:pt x="789" y="335"/>
                    </a:lnTo>
                    <a:lnTo>
                      <a:pt x="787" y="335"/>
                    </a:lnTo>
                    <a:lnTo>
                      <a:pt x="785" y="337"/>
                    </a:lnTo>
                    <a:lnTo>
                      <a:pt x="785" y="339"/>
                    </a:lnTo>
                    <a:lnTo>
                      <a:pt x="787" y="340"/>
                    </a:lnTo>
                    <a:lnTo>
                      <a:pt x="787" y="342"/>
                    </a:lnTo>
                    <a:lnTo>
                      <a:pt x="787" y="344"/>
                    </a:lnTo>
                    <a:lnTo>
                      <a:pt x="789" y="346"/>
                    </a:lnTo>
                    <a:lnTo>
                      <a:pt x="787" y="348"/>
                    </a:lnTo>
                    <a:lnTo>
                      <a:pt x="785" y="349"/>
                    </a:lnTo>
                    <a:lnTo>
                      <a:pt x="783" y="351"/>
                    </a:lnTo>
                    <a:lnTo>
                      <a:pt x="781" y="351"/>
                    </a:lnTo>
                    <a:lnTo>
                      <a:pt x="780" y="351"/>
                    </a:lnTo>
                    <a:lnTo>
                      <a:pt x="778" y="353"/>
                    </a:lnTo>
                    <a:lnTo>
                      <a:pt x="776" y="355"/>
                    </a:lnTo>
                    <a:lnTo>
                      <a:pt x="776" y="356"/>
                    </a:lnTo>
                    <a:lnTo>
                      <a:pt x="774" y="358"/>
                    </a:lnTo>
                    <a:lnTo>
                      <a:pt x="773" y="360"/>
                    </a:lnTo>
                    <a:lnTo>
                      <a:pt x="773" y="362"/>
                    </a:lnTo>
                    <a:lnTo>
                      <a:pt x="769" y="364"/>
                    </a:lnTo>
                    <a:lnTo>
                      <a:pt x="767" y="365"/>
                    </a:lnTo>
                    <a:lnTo>
                      <a:pt x="765" y="367"/>
                    </a:lnTo>
                    <a:lnTo>
                      <a:pt x="764" y="369"/>
                    </a:lnTo>
                    <a:lnTo>
                      <a:pt x="762" y="369"/>
                    </a:lnTo>
                    <a:lnTo>
                      <a:pt x="760" y="369"/>
                    </a:lnTo>
                    <a:lnTo>
                      <a:pt x="758" y="371"/>
                    </a:lnTo>
                    <a:lnTo>
                      <a:pt x="757" y="371"/>
                    </a:lnTo>
                    <a:lnTo>
                      <a:pt x="757" y="372"/>
                    </a:lnTo>
                    <a:lnTo>
                      <a:pt x="757" y="374"/>
                    </a:lnTo>
                    <a:lnTo>
                      <a:pt x="758" y="374"/>
                    </a:lnTo>
                    <a:lnTo>
                      <a:pt x="760" y="374"/>
                    </a:lnTo>
                    <a:lnTo>
                      <a:pt x="762" y="374"/>
                    </a:lnTo>
                    <a:lnTo>
                      <a:pt x="765" y="374"/>
                    </a:lnTo>
                    <a:lnTo>
                      <a:pt x="767" y="374"/>
                    </a:lnTo>
                    <a:lnTo>
                      <a:pt x="769" y="376"/>
                    </a:lnTo>
                    <a:lnTo>
                      <a:pt x="771" y="376"/>
                    </a:lnTo>
                    <a:lnTo>
                      <a:pt x="773" y="376"/>
                    </a:lnTo>
                    <a:lnTo>
                      <a:pt x="773" y="374"/>
                    </a:lnTo>
                    <a:lnTo>
                      <a:pt x="774" y="374"/>
                    </a:lnTo>
                    <a:lnTo>
                      <a:pt x="778" y="374"/>
                    </a:lnTo>
                    <a:lnTo>
                      <a:pt x="781" y="376"/>
                    </a:lnTo>
                    <a:lnTo>
                      <a:pt x="783" y="378"/>
                    </a:lnTo>
                    <a:lnTo>
                      <a:pt x="785" y="380"/>
                    </a:lnTo>
                    <a:lnTo>
                      <a:pt x="787" y="380"/>
                    </a:lnTo>
                    <a:lnTo>
                      <a:pt x="789" y="380"/>
                    </a:lnTo>
                    <a:lnTo>
                      <a:pt x="792" y="381"/>
                    </a:lnTo>
                    <a:lnTo>
                      <a:pt x="796" y="381"/>
                    </a:lnTo>
                    <a:lnTo>
                      <a:pt x="797" y="380"/>
                    </a:lnTo>
                    <a:lnTo>
                      <a:pt x="799" y="381"/>
                    </a:lnTo>
                    <a:lnTo>
                      <a:pt x="801" y="381"/>
                    </a:lnTo>
                    <a:lnTo>
                      <a:pt x="803" y="383"/>
                    </a:lnTo>
                    <a:lnTo>
                      <a:pt x="804" y="385"/>
                    </a:lnTo>
                    <a:lnTo>
                      <a:pt x="806" y="385"/>
                    </a:lnTo>
                    <a:lnTo>
                      <a:pt x="808" y="385"/>
                    </a:lnTo>
                    <a:lnTo>
                      <a:pt x="810" y="385"/>
                    </a:lnTo>
                    <a:lnTo>
                      <a:pt x="812" y="385"/>
                    </a:lnTo>
                    <a:lnTo>
                      <a:pt x="813" y="385"/>
                    </a:lnTo>
                    <a:lnTo>
                      <a:pt x="813" y="387"/>
                    </a:lnTo>
                    <a:lnTo>
                      <a:pt x="813" y="388"/>
                    </a:lnTo>
                    <a:lnTo>
                      <a:pt x="813" y="390"/>
                    </a:lnTo>
                    <a:lnTo>
                      <a:pt x="813" y="392"/>
                    </a:lnTo>
                    <a:lnTo>
                      <a:pt x="815" y="394"/>
                    </a:lnTo>
                    <a:lnTo>
                      <a:pt x="817" y="397"/>
                    </a:lnTo>
                    <a:lnTo>
                      <a:pt x="817" y="399"/>
                    </a:lnTo>
                    <a:lnTo>
                      <a:pt x="817" y="403"/>
                    </a:lnTo>
                    <a:lnTo>
                      <a:pt x="817" y="404"/>
                    </a:lnTo>
                    <a:lnTo>
                      <a:pt x="817" y="406"/>
                    </a:lnTo>
                    <a:lnTo>
                      <a:pt x="819" y="406"/>
                    </a:lnTo>
                    <a:lnTo>
                      <a:pt x="819" y="408"/>
                    </a:lnTo>
                    <a:lnTo>
                      <a:pt x="820" y="408"/>
                    </a:lnTo>
                    <a:lnTo>
                      <a:pt x="820" y="410"/>
                    </a:lnTo>
                    <a:lnTo>
                      <a:pt x="822" y="411"/>
                    </a:lnTo>
                    <a:lnTo>
                      <a:pt x="822" y="415"/>
                    </a:lnTo>
                    <a:lnTo>
                      <a:pt x="824" y="415"/>
                    </a:lnTo>
                    <a:lnTo>
                      <a:pt x="826" y="415"/>
                    </a:lnTo>
                    <a:lnTo>
                      <a:pt x="828" y="413"/>
                    </a:lnTo>
                    <a:lnTo>
                      <a:pt x="829" y="411"/>
                    </a:lnTo>
                    <a:lnTo>
                      <a:pt x="829" y="410"/>
                    </a:lnTo>
                    <a:lnTo>
                      <a:pt x="829" y="408"/>
                    </a:lnTo>
                    <a:lnTo>
                      <a:pt x="831" y="410"/>
                    </a:lnTo>
                    <a:lnTo>
                      <a:pt x="833" y="410"/>
                    </a:lnTo>
                    <a:lnTo>
                      <a:pt x="833" y="413"/>
                    </a:lnTo>
                    <a:lnTo>
                      <a:pt x="833" y="415"/>
                    </a:lnTo>
                    <a:lnTo>
                      <a:pt x="833" y="417"/>
                    </a:lnTo>
                    <a:lnTo>
                      <a:pt x="833" y="419"/>
                    </a:lnTo>
                    <a:lnTo>
                      <a:pt x="833" y="420"/>
                    </a:lnTo>
                    <a:lnTo>
                      <a:pt x="833" y="422"/>
                    </a:lnTo>
                    <a:lnTo>
                      <a:pt x="835" y="424"/>
                    </a:lnTo>
                    <a:lnTo>
                      <a:pt x="833" y="426"/>
                    </a:lnTo>
                    <a:lnTo>
                      <a:pt x="831" y="427"/>
                    </a:lnTo>
                    <a:lnTo>
                      <a:pt x="828" y="427"/>
                    </a:lnTo>
                    <a:lnTo>
                      <a:pt x="826" y="427"/>
                    </a:lnTo>
                    <a:lnTo>
                      <a:pt x="822" y="427"/>
                    </a:lnTo>
                    <a:lnTo>
                      <a:pt x="820" y="429"/>
                    </a:lnTo>
                    <a:lnTo>
                      <a:pt x="819" y="429"/>
                    </a:lnTo>
                    <a:lnTo>
                      <a:pt x="815" y="431"/>
                    </a:lnTo>
                    <a:lnTo>
                      <a:pt x="813" y="431"/>
                    </a:lnTo>
                    <a:lnTo>
                      <a:pt x="810" y="435"/>
                    </a:lnTo>
                    <a:lnTo>
                      <a:pt x="808" y="436"/>
                    </a:lnTo>
                    <a:lnTo>
                      <a:pt x="806" y="436"/>
                    </a:lnTo>
                    <a:lnTo>
                      <a:pt x="806" y="438"/>
                    </a:lnTo>
                    <a:lnTo>
                      <a:pt x="804" y="440"/>
                    </a:lnTo>
                    <a:lnTo>
                      <a:pt x="806" y="442"/>
                    </a:lnTo>
                    <a:lnTo>
                      <a:pt x="806" y="443"/>
                    </a:lnTo>
                    <a:lnTo>
                      <a:pt x="806" y="445"/>
                    </a:lnTo>
                    <a:lnTo>
                      <a:pt x="804" y="449"/>
                    </a:lnTo>
                    <a:lnTo>
                      <a:pt x="803" y="450"/>
                    </a:lnTo>
                    <a:lnTo>
                      <a:pt x="799" y="452"/>
                    </a:lnTo>
                    <a:lnTo>
                      <a:pt x="797" y="452"/>
                    </a:lnTo>
                    <a:lnTo>
                      <a:pt x="794" y="452"/>
                    </a:lnTo>
                    <a:lnTo>
                      <a:pt x="790" y="452"/>
                    </a:lnTo>
                    <a:lnTo>
                      <a:pt x="789" y="452"/>
                    </a:lnTo>
                    <a:lnTo>
                      <a:pt x="787" y="454"/>
                    </a:lnTo>
                    <a:lnTo>
                      <a:pt x="785" y="456"/>
                    </a:lnTo>
                    <a:lnTo>
                      <a:pt x="783" y="456"/>
                    </a:lnTo>
                    <a:lnTo>
                      <a:pt x="781" y="458"/>
                    </a:lnTo>
                    <a:lnTo>
                      <a:pt x="780" y="459"/>
                    </a:lnTo>
                    <a:lnTo>
                      <a:pt x="778" y="459"/>
                    </a:lnTo>
                    <a:lnTo>
                      <a:pt x="776" y="459"/>
                    </a:lnTo>
                    <a:lnTo>
                      <a:pt x="773" y="461"/>
                    </a:lnTo>
                    <a:lnTo>
                      <a:pt x="771" y="461"/>
                    </a:lnTo>
                    <a:lnTo>
                      <a:pt x="769" y="459"/>
                    </a:lnTo>
                    <a:lnTo>
                      <a:pt x="765" y="459"/>
                    </a:lnTo>
                    <a:lnTo>
                      <a:pt x="764" y="458"/>
                    </a:lnTo>
                    <a:lnTo>
                      <a:pt x="760" y="459"/>
                    </a:lnTo>
                    <a:lnTo>
                      <a:pt x="758" y="459"/>
                    </a:lnTo>
                    <a:lnTo>
                      <a:pt x="757" y="459"/>
                    </a:lnTo>
                    <a:lnTo>
                      <a:pt x="755" y="458"/>
                    </a:lnTo>
                    <a:lnTo>
                      <a:pt x="753" y="458"/>
                    </a:lnTo>
                    <a:lnTo>
                      <a:pt x="751" y="458"/>
                    </a:lnTo>
                    <a:lnTo>
                      <a:pt x="749" y="458"/>
                    </a:lnTo>
                    <a:lnTo>
                      <a:pt x="746" y="458"/>
                    </a:lnTo>
                    <a:lnTo>
                      <a:pt x="742" y="458"/>
                    </a:lnTo>
                    <a:lnTo>
                      <a:pt x="741" y="458"/>
                    </a:lnTo>
                    <a:lnTo>
                      <a:pt x="741" y="459"/>
                    </a:lnTo>
                    <a:lnTo>
                      <a:pt x="739" y="459"/>
                    </a:lnTo>
                    <a:lnTo>
                      <a:pt x="735" y="461"/>
                    </a:lnTo>
                    <a:lnTo>
                      <a:pt x="733" y="461"/>
                    </a:lnTo>
                    <a:lnTo>
                      <a:pt x="730" y="459"/>
                    </a:lnTo>
                    <a:lnTo>
                      <a:pt x="728" y="459"/>
                    </a:lnTo>
                    <a:lnTo>
                      <a:pt x="728" y="458"/>
                    </a:lnTo>
                    <a:lnTo>
                      <a:pt x="726" y="458"/>
                    </a:lnTo>
                    <a:lnTo>
                      <a:pt x="725" y="456"/>
                    </a:lnTo>
                    <a:lnTo>
                      <a:pt x="723" y="456"/>
                    </a:lnTo>
                    <a:lnTo>
                      <a:pt x="723" y="454"/>
                    </a:lnTo>
                    <a:lnTo>
                      <a:pt x="721" y="456"/>
                    </a:lnTo>
                    <a:lnTo>
                      <a:pt x="719" y="454"/>
                    </a:lnTo>
                    <a:lnTo>
                      <a:pt x="717" y="454"/>
                    </a:lnTo>
                    <a:lnTo>
                      <a:pt x="717" y="456"/>
                    </a:lnTo>
                    <a:lnTo>
                      <a:pt x="717" y="458"/>
                    </a:lnTo>
                    <a:lnTo>
                      <a:pt x="716" y="458"/>
                    </a:lnTo>
                    <a:lnTo>
                      <a:pt x="716" y="459"/>
                    </a:lnTo>
                    <a:lnTo>
                      <a:pt x="712" y="461"/>
                    </a:lnTo>
                    <a:lnTo>
                      <a:pt x="710" y="461"/>
                    </a:lnTo>
                    <a:lnTo>
                      <a:pt x="709" y="463"/>
                    </a:lnTo>
                    <a:lnTo>
                      <a:pt x="707" y="465"/>
                    </a:lnTo>
                    <a:lnTo>
                      <a:pt x="707" y="466"/>
                    </a:lnTo>
                    <a:lnTo>
                      <a:pt x="707" y="468"/>
                    </a:lnTo>
                    <a:lnTo>
                      <a:pt x="709" y="470"/>
                    </a:lnTo>
                    <a:lnTo>
                      <a:pt x="709" y="472"/>
                    </a:lnTo>
                    <a:lnTo>
                      <a:pt x="707" y="472"/>
                    </a:lnTo>
                    <a:lnTo>
                      <a:pt x="705" y="474"/>
                    </a:lnTo>
                    <a:lnTo>
                      <a:pt x="705" y="475"/>
                    </a:lnTo>
                    <a:lnTo>
                      <a:pt x="703" y="477"/>
                    </a:lnTo>
                    <a:lnTo>
                      <a:pt x="702" y="479"/>
                    </a:lnTo>
                    <a:lnTo>
                      <a:pt x="700" y="479"/>
                    </a:lnTo>
                    <a:lnTo>
                      <a:pt x="698" y="479"/>
                    </a:lnTo>
                    <a:lnTo>
                      <a:pt x="693" y="479"/>
                    </a:lnTo>
                    <a:lnTo>
                      <a:pt x="689" y="479"/>
                    </a:lnTo>
                    <a:lnTo>
                      <a:pt x="686" y="479"/>
                    </a:lnTo>
                    <a:lnTo>
                      <a:pt x="684" y="479"/>
                    </a:lnTo>
                    <a:lnTo>
                      <a:pt x="680" y="481"/>
                    </a:lnTo>
                    <a:lnTo>
                      <a:pt x="678" y="481"/>
                    </a:lnTo>
                    <a:lnTo>
                      <a:pt x="677" y="482"/>
                    </a:lnTo>
                    <a:lnTo>
                      <a:pt x="675" y="484"/>
                    </a:lnTo>
                    <a:lnTo>
                      <a:pt x="673" y="484"/>
                    </a:lnTo>
                    <a:lnTo>
                      <a:pt x="671" y="482"/>
                    </a:lnTo>
                    <a:lnTo>
                      <a:pt x="670" y="482"/>
                    </a:lnTo>
                    <a:lnTo>
                      <a:pt x="668" y="481"/>
                    </a:lnTo>
                    <a:lnTo>
                      <a:pt x="666" y="479"/>
                    </a:lnTo>
                    <a:lnTo>
                      <a:pt x="664" y="479"/>
                    </a:lnTo>
                    <a:lnTo>
                      <a:pt x="661" y="479"/>
                    </a:lnTo>
                    <a:lnTo>
                      <a:pt x="659" y="479"/>
                    </a:lnTo>
                    <a:lnTo>
                      <a:pt x="657" y="479"/>
                    </a:lnTo>
                    <a:lnTo>
                      <a:pt x="655" y="479"/>
                    </a:lnTo>
                    <a:lnTo>
                      <a:pt x="654" y="477"/>
                    </a:lnTo>
                    <a:lnTo>
                      <a:pt x="652" y="477"/>
                    </a:lnTo>
                    <a:lnTo>
                      <a:pt x="650" y="475"/>
                    </a:lnTo>
                    <a:lnTo>
                      <a:pt x="648" y="472"/>
                    </a:lnTo>
                    <a:lnTo>
                      <a:pt x="646" y="472"/>
                    </a:lnTo>
                    <a:lnTo>
                      <a:pt x="645" y="472"/>
                    </a:lnTo>
                    <a:lnTo>
                      <a:pt x="643" y="472"/>
                    </a:lnTo>
                    <a:lnTo>
                      <a:pt x="641" y="472"/>
                    </a:lnTo>
                    <a:lnTo>
                      <a:pt x="639" y="474"/>
                    </a:lnTo>
                    <a:lnTo>
                      <a:pt x="638" y="475"/>
                    </a:lnTo>
                    <a:lnTo>
                      <a:pt x="638" y="477"/>
                    </a:lnTo>
                    <a:lnTo>
                      <a:pt x="638" y="481"/>
                    </a:lnTo>
                    <a:lnTo>
                      <a:pt x="636" y="482"/>
                    </a:lnTo>
                    <a:lnTo>
                      <a:pt x="634" y="484"/>
                    </a:lnTo>
                    <a:lnTo>
                      <a:pt x="632" y="486"/>
                    </a:lnTo>
                    <a:lnTo>
                      <a:pt x="630" y="486"/>
                    </a:lnTo>
                    <a:lnTo>
                      <a:pt x="630" y="488"/>
                    </a:lnTo>
                    <a:lnTo>
                      <a:pt x="629" y="488"/>
                    </a:lnTo>
                    <a:lnTo>
                      <a:pt x="627" y="490"/>
                    </a:lnTo>
                    <a:lnTo>
                      <a:pt x="627" y="491"/>
                    </a:lnTo>
                    <a:lnTo>
                      <a:pt x="627" y="493"/>
                    </a:lnTo>
                    <a:lnTo>
                      <a:pt x="629" y="495"/>
                    </a:lnTo>
                    <a:lnTo>
                      <a:pt x="629" y="497"/>
                    </a:lnTo>
                    <a:lnTo>
                      <a:pt x="629" y="500"/>
                    </a:lnTo>
                    <a:lnTo>
                      <a:pt x="627" y="502"/>
                    </a:lnTo>
                    <a:lnTo>
                      <a:pt x="627" y="504"/>
                    </a:lnTo>
                    <a:lnTo>
                      <a:pt x="625" y="504"/>
                    </a:lnTo>
                    <a:lnTo>
                      <a:pt x="623" y="506"/>
                    </a:lnTo>
                    <a:lnTo>
                      <a:pt x="622" y="506"/>
                    </a:lnTo>
                    <a:lnTo>
                      <a:pt x="620" y="506"/>
                    </a:lnTo>
                    <a:lnTo>
                      <a:pt x="618" y="506"/>
                    </a:lnTo>
                    <a:lnTo>
                      <a:pt x="616" y="506"/>
                    </a:lnTo>
                    <a:lnTo>
                      <a:pt x="613" y="507"/>
                    </a:lnTo>
                    <a:lnTo>
                      <a:pt x="613" y="509"/>
                    </a:lnTo>
                    <a:lnTo>
                      <a:pt x="613" y="511"/>
                    </a:lnTo>
                    <a:lnTo>
                      <a:pt x="614" y="513"/>
                    </a:lnTo>
                    <a:lnTo>
                      <a:pt x="616" y="513"/>
                    </a:lnTo>
                    <a:lnTo>
                      <a:pt x="618" y="514"/>
                    </a:lnTo>
                    <a:lnTo>
                      <a:pt x="620" y="514"/>
                    </a:lnTo>
                    <a:lnTo>
                      <a:pt x="622" y="516"/>
                    </a:lnTo>
                    <a:lnTo>
                      <a:pt x="623" y="518"/>
                    </a:lnTo>
                    <a:lnTo>
                      <a:pt x="625" y="520"/>
                    </a:lnTo>
                    <a:lnTo>
                      <a:pt x="625" y="521"/>
                    </a:lnTo>
                    <a:lnTo>
                      <a:pt x="625" y="523"/>
                    </a:lnTo>
                    <a:lnTo>
                      <a:pt x="627" y="523"/>
                    </a:lnTo>
                    <a:lnTo>
                      <a:pt x="630" y="525"/>
                    </a:lnTo>
                    <a:lnTo>
                      <a:pt x="632" y="527"/>
                    </a:lnTo>
                    <a:lnTo>
                      <a:pt x="632" y="529"/>
                    </a:lnTo>
                    <a:lnTo>
                      <a:pt x="632" y="530"/>
                    </a:lnTo>
                    <a:lnTo>
                      <a:pt x="632" y="534"/>
                    </a:lnTo>
                    <a:lnTo>
                      <a:pt x="630" y="536"/>
                    </a:lnTo>
                    <a:lnTo>
                      <a:pt x="627" y="537"/>
                    </a:lnTo>
                    <a:lnTo>
                      <a:pt x="625" y="537"/>
                    </a:lnTo>
                    <a:lnTo>
                      <a:pt x="623" y="537"/>
                    </a:lnTo>
                    <a:lnTo>
                      <a:pt x="622" y="539"/>
                    </a:lnTo>
                    <a:lnTo>
                      <a:pt x="622" y="541"/>
                    </a:lnTo>
                    <a:lnTo>
                      <a:pt x="622" y="543"/>
                    </a:lnTo>
                    <a:lnTo>
                      <a:pt x="620" y="543"/>
                    </a:lnTo>
                    <a:lnTo>
                      <a:pt x="618" y="543"/>
                    </a:lnTo>
                    <a:lnTo>
                      <a:pt x="616" y="543"/>
                    </a:lnTo>
                    <a:lnTo>
                      <a:pt x="616" y="541"/>
                    </a:lnTo>
                    <a:lnTo>
                      <a:pt x="614" y="541"/>
                    </a:lnTo>
                    <a:lnTo>
                      <a:pt x="613" y="539"/>
                    </a:lnTo>
                    <a:lnTo>
                      <a:pt x="613" y="537"/>
                    </a:lnTo>
                    <a:lnTo>
                      <a:pt x="613" y="536"/>
                    </a:lnTo>
                    <a:lnTo>
                      <a:pt x="611" y="536"/>
                    </a:lnTo>
                    <a:lnTo>
                      <a:pt x="609" y="536"/>
                    </a:lnTo>
                    <a:lnTo>
                      <a:pt x="607" y="536"/>
                    </a:lnTo>
                    <a:lnTo>
                      <a:pt x="606" y="536"/>
                    </a:lnTo>
                    <a:lnTo>
                      <a:pt x="604" y="536"/>
                    </a:lnTo>
                    <a:lnTo>
                      <a:pt x="604" y="534"/>
                    </a:lnTo>
                    <a:lnTo>
                      <a:pt x="602" y="532"/>
                    </a:lnTo>
                    <a:lnTo>
                      <a:pt x="600" y="530"/>
                    </a:lnTo>
                    <a:lnTo>
                      <a:pt x="599" y="530"/>
                    </a:lnTo>
                    <a:lnTo>
                      <a:pt x="599" y="532"/>
                    </a:lnTo>
                    <a:lnTo>
                      <a:pt x="597" y="532"/>
                    </a:lnTo>
                    <a:lnTo>
                      <a:pt x="595" y="534"/>
                    </a:lnTo>
                    <a:lnTo>
                      <a:pt x="593" y="534"/>
                    </a:lnTo>
                    <a:lnTo>
                      <a:pt x="591" y="534"/>
                    </a:lnTo>
                    <a:lnTo>
                      <a:pt x="590" y="536"/>
                    </a:lnTo>
                    <a:lnTo>
                      <a:pt x="590" y="539"/>
                    </a:lnTo>
                    <a:lnTo>
                      <a:pt x="590" y="541"/>
                    </a:lnTo>
                    <a:lnTo>
                      <a:pt x="590" y="543"/>
                    </a:lnTo>
                    <a:lnTo>
                      <a:pt x="590" y="546"/>
                    </a:lnTo>
                    <a:lnTo>
                      <a:pt x="590" y="548"/>
                    </a:lnTo>
                    <a:lnTo>
                      <a:pt x="590" y="550"/>
                    </a:lnTo>
                    <a:lnTo>
                      <a:pt x="591" y="552"/>
                    </a:lnTo>
                    <a:lnTo>
                      <a:pt x="591" y="553"/>
                    </a:lnTo>
                    <a:lnTo>
                      <a:pt x="591" y="555"/>
                    </a:lnTo>
                    <a:lnTo>
                      <a:pt x="591" y="557"/>
                    </a:lnTo>
                    <a:lnTo>
                      <a:pt x="590" y="561"/>
                    </a:lnTo>
                    <a:lnTo>
                      <a:pt x="588" y="562"/>
                    </a:lnTo>
                    <a:lnTo>
                      <a:pt x="586" y="566"/>
                    </a:lnTo>
                    <a:lnTo>
                      <a:pt x="584" y="566"/>
                    </a:lnTo>
                    <a:lnTo>
                      <a:pt x="583" y="568"/>
                    </a:lnTo>
                    <a:lnTo>
                      <a:pt x="583" y="569"/>
                    </a:lnTo>
                    <a:lnTo>
                      <a:pt x="581" y="569"/>
                    </a:lnTo>
                    <a:lnTo>
                      <a:pt x="577" y="571"/>
                    </a:lnTo>
                    <a:lnTo>
                      <a:pt x="574" y="573"/>
                    </a:lnTo>
                    <a:lnTo>
                      <a:pt x="572" y="575"/>
                    </a:lnTo>
                    <a:lnTo>
                      <a:pt x="570" y="576"/>
                    </a:lnTo>
                    <a:lnTo>
                      <a:pt x="568" y="576"/>
                    </a:lnTo>
                    <a:lnTo>
                      <a:pt x="568" y="578"/>
                    </a:lnTo>
                    <a:lnTo>
                      <a:pt x="567" y="580"/>
                    </a:lnTo>
                    <a:lnTo>
                      <a:pt x="565" y="580"/>
                    </a:lnTo>
                    <a:lnTo>
                      <a:pt x="563" y="580"/>
                    </a:lnTo>
                    <a:lnTo>
                      <a:pt x="561" y="578"/>
                    </a:lnTo>
                    <a:lnTo>
                      <a:pt x="559" y="580"/>
                    </a:lnTo>
                    <a:lnTo>
                      <a:pt x="558" y="580"/>
                    </a:lnTo>
                    <a:lnTo>
                      <a:pt x="556" y="582"/>
                    </a:lnTo>
                    <a:lnTo>
                      <a:pt x="554" y="584"/>
                    </a:lnTo>
                    <a:lnTo>
                      <a:pt x="556" y="584"/>
                    </a:lnTo>
                    <a:lnTo>
                      <a:pt x="558" y="585"/>
                    </a:lnTo>
                    <a:lnTo>
                      <a:pt x="559" y="587"/>
                    </a:lnTo>
                    <a:lnTo>
                      <a:pt x="563" y="589"/>
                    </a:lnTo>
                    <a:lnTo>
                      <a:pt x="565" y="591"/>
                    </a:lnTo>
                    <a:lnTo>
                      <a:pt x="568" y="594"/>
                    </a:lnTo>
                    <a:lnTo>
                      <a:pt x="570" y="594"/>
                    </a:lnTo>
                    <a:lnTo>
                      <a:pt x="572" y="596"/>
                    </a:lnTo>
                    <a:lnTo>
                      <a:pt x="574" y="596"/>
                    </a:lnTo>
                    <a:lnTo>
                      <a:pt x="577" y="596"/>
                    </a:lnTo>
                    <a:lnTo>
                      <a:pt x="581" y="596"/>
                    </a:lnTo>
                    <a:lnTo>
                      <a:pt x="584" y="596"/>
                    </a:lnTo>
                    <a:lnTo>
                      <a:pt x="590" y="596"/>
                    </a:lnTo>
                    <a:lnTo>
                      <a:pt x="591" y="598"/>
                    </a:lnTo>
                    <a:lnTo>
                      <a:pt x="593" y="600"/>
                    </a:lnTo>
                    <a:lnTo>
                      <a:pt x="593" y="601"/>
                    </a:lnTo>
                    <a:lnTo>
                      <a:pt x="595" y="601"/>
                    </a:lnTo>
                    <a:lnTo>
                      <a:pt x="597" y="603"/>
                    </a:lnTo>
                    <a:lnTo>
                      <a:pt x="600" y="603"/>
                    </a:lnTo>
                    <a:lnTo>
                      <a:pt x="602" y="605"/>
                    </a:lnTo>
                    <a:lnTo>
                      <a:pt x="600" y="607"/>
                    </a:lnTo>
                    <a:lnTo>
                      <a:pt x="600" y="610"/>
                    </a:lnTo>
                    <a:lnTo>
                      <a:pt x="599" y="614"/>
                    </a:lnTo>
                    <a:lnTo>
                      <a:pt x="597" y="614"/>
                    </a:lnTo>
                    <a:lnTo>
                      <a:pt x="593" y="616"/>
                    </a:lnTo>
                    <a:lnTo>
                      <a:pt x="590" y="616"/>
                    </a:lnTo>
                    <a:lnTo>
                      <a:pt x="588" y="617"/>
                    </a:lnTo>
                    <a:lnTo>
                      <a:pt x="588" y="619"/>
                    </a:lnTo>
                    <a:lnTo>
                      <a:pt x="586" y="621"/>
                    </a:lnTo>
                    <a:lnTo>
                      <a:pt x="583" y="621"/>
                    </a:lnTo>
                    <a:lnTo>
                      <a:pt x="583" y="623"/>
                    </a:lnTo>
                    <a:lnTo>
                      <a:pt x="581" y="623"/>
                    </a:lnTo>
                    <a:lnTo>
                      <a:pt x="579" y="624"/>
                    </a:lnTo>
                    <a:lnTo>
                      <a:pt x="577" y="626"/>
                    </a:lnTo>
                    <a:lnTo>
                      <a:pt x="574" y="628"/>
                    </a:lnTo>
                    <a:lnTo>
                      <a:pt x="572" y="628"/>
                    </a:lnTo>
                    <a:lnTo>
                      <a:pt x="570" y="628"/>
                    </a:lnTo>
                    <a:lnTo>
                      <a:pt x="568" y="630"/>
                    </a:lnTo>
                    <a:lnTo>
                      <a:pt x="568" y="631"/>
                    </a:lnTo>
                    <a:lnTo>
                      <a:pt x="568" y="633"/>
                    </a:lnTo>
                    <a:lnTo>
                      <a:pt x="568" y="635"/>
                    </a:lnTo>
                    <a:lnTo>
                      <a:pt x="568" y="637"/>
                    </a:lnTo>
                    <a:lnTo>
                      <a:pt x="570" y="639"/>
                    </a:lnTo>
                    <a:lnTo>
                      <a:pt x="570" y="640"/>
                    </a:lnTo>
                    <a:lnTo>
                      <a:pt x="568" y="644"/>
                    </a:lnTo>
                    <a:lnTo>
                      <a:pt x="567" y="646"/>
                    </a:lnTo>
                    <a:lnTo>
                      <a:pt x="565" y="647"/>
                    </a:lnTo>
                    <a:lnTo>
                      <a:pt x="565" y="649"/>
                    </a:lnTo>
                    <a:lnTo>
                      <a:pt x="565" y="651"/>
                    </a:lnTo>
                    <a:lnTo>
                      <a:pt x="565" y="653"/>
                    </a:lnTo>
                    <a:lnTo>
                      <a:pt x="565" y="655"/>
                    </a:lnTo>
                    <a:lnTo>
                      <a:pt x="563" y="658"/>
                    </a:lnTo>
                    <a:lnTo>
                      <a:pt x="561" y="660"/>
                    </a:lnTo>
                    <a:lnTo>
                      <a:pt x="558" y="662"/>
                    </a:lnTo>
                    <a:lnTo>
                      <a:pt x="556" y="662"/>
                    </a:lnTo>
                    <a:lnTo>
                      <a:pt x="554" y="662"/>
                    </a:lnTo>
                    <a:lnTo>
                      <a:pt x="552" y="662"/>
                    </a:lnTo>
                    <a:lnTo>
                      <a:pt x="549" y="662"/>
                    </a:lnTo>
                    <a:lnTo>
                      <a:pt x="547" y="662"/>
                    </a:lnTo>
                    <a:lnTo>
                      <a:pt x="545" y="663"/>
                    </a:lnTo>
                    <a:lnTo>
                      <a:pt x="545" y="665"/>
                    </a:lnTo>
                    <a:lnTo>
                      <a:pt x="543" y="667"/>
                    </a:lnTo>
                    <a:lnTo>
                      <a:pt x="542" y="669"/>
                    </a:lnTo>
                    <a:lnTo>
                      <a:pt x="540" y="669"/>
                    </a:lnTo>
                    <a:lnTo>
                      <a:pt x="540" y="671"/>
                    </a:lnTo>
                    <a:lnTo>
                      <a:pt x="538" y="672"/>
                    </a:lnTo>
                    <a:lnTo>
                      <a:pt x="536" y="674"/>
                    </a:lnTo>
                    <a:lnTo>
                      <a:pt x="533" y="674"/>
                    </a:lnTo>
                    <a:lnTo>
                      <a:pt x="531" y="674"/>
                    </a:lnTo>
                    <a:lnTo>
                      <a:pt x="529" y="672"/>
                    </a:lnTo>
                    <a:lnTo>
                      <a:pt x="527" y="672"/>
                    </a:lnTo>
                    <a:lnTo>
                      <a:pt x="526" y="672"/>
                    </a:lnTo>
                    <a:lnTo>
                      <a:pt x="524" y="672"/>
                    </a:lnTo>
                    <a:lnTo>
                      <a:pt x="522" y="672"/>
                    </a:lnTo>
                    <a:lnTo>
                      <a:pt x="522" y="674"/>
                    </a:lnTo>
                    <a:lnTo>
                      <a:pt x="522" y="676"/>
                    </a:lnTo>
                    <a:lnTo>
                      <a:pt x="522" y="679"/>
                    </a:lnTo>
                    <a:lnTo>
                      <a:pt x="520" y="681"/>
                    </a:lnTo>
                    <a:lnTo>
                      <a:pt x="519" y="683"/>
                    </a:lnTo>
                    <a:lnTo>
                      <a:pt x="515" y="685"/>
                    </a:lnTo>
                    <a:lnTo>
                      <a:pt x="515" y="687"/>
                    </a:lnTo>
                    <a:lnTo>
                      <a:pt x="513" y="688"/>
                    </a:lnTo>
                    <a:lnTo>
                      <a:pt x="515" y="688"/>
                    </a:lnTo>
                    <a:lnTo>
                      <a:pt x="515" y="690"/>
                    </a:lnTo>
                    <a:lnTo>
                      <a:pt x="517" y="690"/>
                    </a:lnTo>
                    <a:lnTo>
                      <a:pt x="517" y="692"/>
                    </a:lnTo>
                    <a:lnTo>
                      <a:pt x="517" y="695"/>
                    </a:lnTo>
                    <a:lnTo>
                      <a:pt x="517" y="699"/>
                    </a:lnTo>
                    <a:lnTo>
                      <a:pt x="515" y="702"/>
                    </a:lnTo>
                    <a:lnTo>
                      <a:pt x="515" y="706"/>
                    </a:lnTo>
                    <a:lnTo>
                      <a:pt x="515" y="710"/>
                    </a:lnTo>
                    <a:lnTo>
                      <a:pt x="515" y="711"/>
                    </a:lnTo>
                    <a:lnTo>
                      <a:pt x="515" y="715"/>
                    </a:lnTo>
                    <a:lnTo>
                      <a:pt x="513" y="717"/>
                    </a:lnTo>
                    <a:lnTo>
                      <a:pt x="513" y="720"/>
                    </a:lnTo>
                    <a:lnTo>
                      <a:pt x="512" y="722"/>
                    </a:lnTo>
                    <a:lnTo>
                      <a:pt x="510" y="720"/>
                    </a:lnTo>
                    <a:lnTo>
                      <a:pt x="508" y="722"/>
                    </a:lnTo>
                    <a:lnTo>
                      <a:pt x="504" y="722"/>
                    </a:lnTo>
                    <a:lnTo>
                      <a:pt x="501" y="722"/>
                    </a:lnTo>
                    <a:lnTo>
                      <a:pt x="497" y="720"/>
                    </a:lnTo>
                    <a:lnTo>
                      <a:pt x="496" y="720"/>
                    </a:lnTo>
                    <a:lnTo>
                      <a:pt x="494" y="720"/>
                    </a:lnTo>
                    <a:lnTo>
                      <a:pt x="492" y="720"/>
                    </a:lnTo>
                    <a:lnTo>
                      <a:pt x="490" y="720"/>
                    </a:lnTo>
                    <a:lnTo>
                      <a:pt x="490" y="722"/>
                    </a:lnTo>
                    <a:lnTo>
                      <a:pt x="490" y="724"/>
                    </a:lnTo>
                    <a:lnTo>
                      <a:pt x="487" y="724"/>
                    </a:lnTo>
                    <a:lnTo>
                      <a:pt x="485" y="727"/>
                    </a:lnTo>
                    <a:lnTo>
                      <a:pt x="483" y="729"/>
                    </a:lnTo>
                    <a:lnTo>
                      <a:pt x="483" y="731"/>
                    </a:lnTo>
                    <a:lnTo>
                      <a:pt x="483" y="733"/>
                    </a:lnTo>
                    <a:lnTo>
                      <a:pt x="483" y="734"/>
                    </a:lnTo>
                    <a:lnTo>
                      <a:pt x="481" y="734"/>
                    </a:lnTo>
                    <a:lnTo>
                      <a:pt x="480" y="736"/>
                    </a:lnTo>
                    <a:lnTo>
                      <a:pt x="478" y="738"/>
                    </a:lnTo>
                    <a:lnTo>
                      <a:pt x="476" y="740"/>
                    </a:lnTo>
                    <a:lnTo>
                      <a:pt x="474" y="742"/>
                    </a:lnTo>
                    <a:lnTo>
                      <a:pt x="474" y="745"/>
                    </a:lnTo>
                    <a:lnTo>
                      <a:pt x="472" y="745"/>
                    </a:lnTo>
                    <a:lnTo>
                      <a:pt x="471" y="747"/>
                    </a:lnTo>
                    <a:lnTo>
                      <a:pt x="469" y="747"/>
                    </a:lnTo>
                    <a:lnTo>
                      <a:pt x="467" y="749"/>
                    </a:lnTo>
                    <a:lnTo>
                      <a:pt x="465" y="750"/>
                    </a:lnTo>
                    <a:lnTo>
                      <a:pt x="465" y="752"/>
                    </a:lnTo>
                    <a:lnTo>
                      <a:pt x="464" y="756"/>
                    </a:lnTo>
                    <a:lnTo>
                      <a:pt x="462" y="759"/>
                    </a:lnTo>
                    <a:lnTo>
                      <a:pt x="460" y="761"/>
                    </a:lnTo>
                    <a:lnTo>
                      <a:pt x="460" y="763"/>
                    </a:lnTo>
                    <a:lnTo>
                      <a:pt x="458" y="765"/>
                    </a:lnTo>
                    <a:lnTo>
                      <a:pt x="458" y="766"/>
                    </a:lnTo>
                    <a:lnTo>
                      <a:pt x="456" y="770"/>
                    </a:lnTo>
                    <a:lnTo>
                      <a:pt x="456" y="772"/>
                    </a:lnTo>
                    <a:lnTo>
                      <a:pt x="456" y="773"/>
                    </a:lnTo>
                    <a:lnTo>
                      <a:pt x="456" y="777"/>
                    </a:lnTo>
                    <a:lnTo>
                      <a:pt x="456" y="781"/>
                    </a:lnTo>
                    <a:lnTo>
                      <a:pt x="458" y="781"/>
                    </a:lnTo>
                    <a:lnTo>
                      <a:pt x="460" y="782"/>
                    </a:lnTo>
                    <a:lnTo>
                      <a:pt x="460" y="784"/>
                    </a:lnTo>
                    <a:lnTo>
                      <a:pt x="460" y="786"/>
                    </a:lnTo>
                    <a:lnTo>
                      <a:pt x="460" y="788"/>
                    </a:lnTo>
                    <a:lnTo>
                      <a:pt x="458" y="788"/>
                    </a:lnTo>
                    <a:lnTo>
                      <a:pt x="456" y="788"/>
                    </a:lnTo>
                    <a:lnTo>
                      <a:pt x="455" y="789"/>
                    </a:lnTo>
                    <a:lnTo>
                      <a:pt x="453" y="791"/>
                    </a:lnTo>
                    <a:lnTo>
                      <a:pt x="453" y="793"/>
                    </a:lnTo>
                    <a:lnTo>
                      <a:pt x="451" y="793"/>
                    </a:lnTo>
                    <a:lnTo>
                      <a:pt x="449" y="793"/>
                    </a:lnTo>
                    <a:lnTo>
                      <a:pt x="448" y="793"/>
                    </a:lnTo>
                    <a:lnTo>
                      <a:pt x="448" y="795"/>
                    </a:lnTo>
                    <a:lnTo>
                      <a:pt x="446" y="797"/>
                    </a:lnTo>
                    <a:lnTo>
                      <a:pt x="446" y="800"/>
                    </a:lnTo>
                    <a:lnTo>
                      <a:pt x="446" y="802"/>
                    </a:lnTo>
                    <a:lnTo>
                      <a:pt x="446" y="804"/>
                    </a:lnTo>
                    <a:lnTo>
                      <a:pt x="448" y="804"/>
                    </a:lnTo>
                    <a:lnTo>
                      <a:pt x="449" y="804"/>
                    </a:lnTo>
                    <a:lnTo>
                      <a:pt x="451" y="804"/>
                    </a:lnTo>
                    <a:lnTo>
                      <a:pt x="453" y="805"/>
                    </a:lnTo>
                    <a:lnTo>
                      <a:pt x="455" y="805"/>
                    </a:lnTo>
                    <a:lnTo>
                      <a:pt x="456" y="807"/>
                    </a:lnTo>
                    <a:lnTo>
                      <a:pt x="458" y="809"/>
                    </a:lnTo>
                    <a:lnTo>
                      <a:pt x="460" y="809"/>
                    </a:lnTo>
                    <a:lnTo>
                      <a:pt x="462" y="807"/>
                    </a:lnTo>
                    <a:lnTo>
                      <a:pt x="464" y="807"/>
                    </a:lnTo>
                    <a:lnTo>
                      <a:pt x="465" y="805"/>
                    </a:lnTo>
                    <a:lnTo>
                      <a:pt x="467" y="805"/>
                    </a:lnTo>
                    <a:lnTo>
                      <a:pt x="467" y="804"/>
                    </a:lnTo>
                    <a:lnTo>
                      <a:pt x="469" y="804"/>
                    </a:lnTo>
                    <a:lnTo>
                      <a:pt x="471" y="804"/>
                    </a:lnTo>
                    <a:lnTo>
                      <a:pt x="474" y="804"/>
                    </a:lnTo>
                    <a:lnTo>
                      <a:pt x="476" y="804"/>
                    </a:lnTo>
                    <a:lnTo>
                      <a:pt x="478" y="805"/>
                    </a:lnTo>
                    <a:lnTo>
                      <a:pt x="481" y="805"/>
                    </a:lnTo>
                    <a:lnTo>
                      <a:pt x="483" y="805"/>
                    </a:lnTo>
                    <a:lnTo>
                      <a:pt x="483" y="804"/>
                    </a:lnTo>
                    <a:lnTo>
                      <a:pt x="483" y="802"/>
                    </a:lnTo>
                    <a:lnTo>
                      <a:pt x="485" y="800"/>
                    </a:lnTo>
                    <a:lnTo>
                      <a:pt x="487" y="800"/>
                    </a:lnTo>
                    <a:lnTo>
                      <a:pt x="488" y="800"/>
                    </a:lnTo>
                    <a:lnTo>
                      <a:pt x="490" y="802"/>
                    </a:lnTo>
                    <a:lnTo>
                      <a:pt x="492" y="802"/>
                    </a:lnTo>
                    <a:lnTo>
                      <a:pt x="490" y="804"/>
                    </a:lnTo>
                    <a:lnTo>
                      <a:pt x="490" y="805"/>
                    </a:lnTo>
                    <a:lnTo>
                      <a:pt x="490" y="809"/>
                    </a:lnTo>
                    <a:lnTo>
                      <a:pt x="492" y="813"/>
                    </a:lnTo>
                    <a:lnTo>
                      <a:pt x="492" y="814"/>
                    </a:lnTo>
                    <a:lnTo>
                      <a:pt x="494" y="814"/>
                    </a:lnTo>
                    <a:lnTo>
                      <a:pt x="494" y="816"/>
                    </a:lnTo>
                    <a:lnTo>
                      <a:pt x="492" y="818"/>
                    </a:lnTo>
                    <a:lnTo>
                      <a:pt x="492" y="821"/>
                    </a:lnTo>
                    <a:lnTo>
                      <a:pt x="492" y="823"/>
                    </a:lnTo>
                    <a:lnTo>
                      <a:pt x="494" y="825"/>
                    </a:lnTo>
                    <a:lnTo>
                      <a:pt x="496" y="827"/>
                    </a:lnTo>
                    <a:lnTo>
                      <a:pt x="497" y="828"/>
                    </a:lnTo>
                    <a:lnTo>
                      <a:pt x="497" y="832"/>
                    </a:lnTo>
                    <a:lnTo>
                      <a:pt x="499" y="834"/>
                    </a:lnTo>
                    <a:lnTo>
                      <a:pt x="497" y="836"/>
                    </a:lnTo>
                    <a:lnTo>
                      <a:pt x="497" y="837"/>
                    </a:lnTo>
                    <a:lnTo>
                      <a:pt x="496" y="839"/>
                    </a:lnTo>
                    <a:lnTo>
                      <a:pt x="496" y="841"/>
                    </a:lnTo>
                    <a:lnTo>
                      <a:pt x="494" y="843"/>
                    </a:lnTo>
                    <a:lnTo>
                      <a:pt x="492" y="843"/>
                    </a:lnTo>
                    <a:lnTo>
                      <a:pt x="490" y="844"/>
                    </a:lnTo>
                    <a:lnTo>
                      <a:pt x="487" y="844"/>
                    </a:lnTo>
                    <a:lnTo>
                      <a:pt x="485" y="846"/>
                    </a:lnTo>
                    <a:lnTo>
                      <a:pt x="483" y="846"/>
                    </a:lnTo>
                    <a:lnTo>
                      <a:pt x="481" y="848"/>
                    </a:lnTo>
                    <a:lnTo>
                      <a:pt x="481" y="850"/>
                    </a:lnTo>
                    <a:lnTo>
                      <a:pt x="481" y="852"/>
                    </a:lnTo>
                    <a:lnTo>
                      <a:pt x="480" y="852"/>
                    </a:lnTo>
                    <a:lnTo>
                      <a:pt x="480" y="853"/>
                    </a:lnTo>
                    <a:lnTo>
                      <a:pt x="478" y="855"/>
                    </a:lnTo>
                    <a:lnTo>
                      <a:pt x="478" y="859"/>
                    </a:lnTo>
                    <a:lnTo>
                      <a:pt x="478" y="860"/>
                    </a:lnTo>
                    <a:lnTo>
                      <a:pt x="480" y="860"/>
                    </a:lnTo>
                    <a:lnTo>
                      <a:pt x="481" y="860"/>
                    </a:lnTo>
                    <a:lnTo>
                      <a:pt x="483" y="860"/>
                    </a:lnTo>
                    <a:lnTo>
                      <a:pt x="485" y="862"/>
                    </a:lnTo>
                    <a:lnTo>
                      <a:pt x="487" y="864"/>
                    </a:lnTo>
                    <a:lnTo>
                      <a:pt x="488" y="864"/>
                    </a:lnTo>
                    <a:lnTo>
                      <a:pt x="490" y="862"/>
                    </a:lnTo>
                    <a:lnTo>
                      <a:pt x="492" y="860"/>
                    </a:lnTo>
                    <a:lnTo>
                      <a:pt x="496" y="860"/>
                    </a:lnTo>
                    <a:lnTo>
                      <a:pt x="497" y="859"/>
                    </a:lnTo>
                    <a:lnTo>
                      <a:pt x="499" y="857"/>
                    </a:lnTo>
                    <a:lnTo>
                      <a:pt x="499" y="855"/>
                    </a:lnTo>
                    <a:lnTo>
                      <a:pt x="499" y="853"/>
                    </a:lnTo>
                    <a:lnTo>
                      <a:pt x="499" y="852"/>
                    </a:lnTo>
                    <a:lnTo>
                      <a:pt x="501" y="850"/>
                    </a:lnTo>
                    <a:lnTo>
                      <a:pt x="503" y="850"/>
                    </a:lnTo>
                    <a:lnTo>
                      <a:pt x="504" y="852"/>
                    </a:lnTo>
                    <a:lnTo>
                      <a:pt x="506" y="853"/>
                    </a:lnTo>
                    <a:lnTo>
                      <a:pt x="508" y="855"/>
                    </a:lnTo>
                    <a:lnTo>
                      <a:pt x="512" y="857"/>
                    </a:lnTo>
                    <a:lnTo>
                      <a:pt x="513" y="857"/>
                    </a:lnTo>
                    <a:lnTo>
                      <a:pt x="517" y="859"/>
                    </a:lnTo>
                    <a:lnTo>
                      <a:pt x="519" y="857"/>
                    </a:lnTo>
                    <a:lnTo>
                      <a:pt x="522" y="857"/>
                    </a:lnTo>
                    <a:lnTo>
                      <a:pt x="524" y="857"/>
                    </a:lnTo>
                    <a:lnTo>
                      <a:pt x="526" y="857"/>
                    </a:lnTo>
                    <a:lnTo>
                      <a:pt x="527" y="859"/>
                    </a:lnTo>
                    <a:lnTo>
                      <a:pt x="527" y="860"/>
                    </a:lnTo>
                    <a:lnTo>
                      <a:pt x="529" y="862"/>
                    </a:lnTo>
                    <a:lnTo>
                      <a:pt x="533" y="864"/>
                    </a:lnTo>
                    <a:lnTo>
                      <a:pt x="535" y="864"/>
                    </a:lnTo>
                    <a:lnTo>
                      <a:pt x="536" y="864"/>
                    </a:lnTo>
                    <a:lnTo>
                      <a:pt x="538" y="866"/>
                    </a:lnTo>
                    <a:lnTo>
                      <a:pt x="538" y="868"/>
                    </a:lnTo>
                    <a:lnTo>
                      <a:pt x="538" y="869"/>
                    </a:lnTo>
                    <a:lnTo>
                      <a:pt x="538" y="871"/>
                    </a:lnTo>
                    <a:lnTo>
                      <a:pt x="538" y="875"/>
                    </a:lnTo>
                    <a:lnTo>
                      <a:pt x="536" y="876"/>
                    </a:lnTo>
                    <a:lnTo>
                      <a:pt x="536" y="878"/>
                    </a:lnTo>
                    <a:lnTo>
                      <a:pt x="536" y="880"/>
                    </a:lnTo>
                    <a:lnTo>
                      <a:pt x="536" y="882"/>
                    </a:lnTo>
                    <a:lnTo>
                      <a:pt x="538" y="883"/>
                    </a:lnTo>
                    <a:lnTo>
                      <a:pt x="538" y="885"/>
                    </a:lnTo>
                    <a:lnTo>
                      <a:pt x="540" y="887"/>
                    </a:lnTo>
                    <a:lnTo>
                      <a:pt x="540" y="889"/>
                    </a:lnTo>
                    <a:lnTo>
                      <a:pt x="542" y="891"/>
                    </a:lnTo>
                    <a:lnTo>
                      <a:pt x="542" y="892"/>
                    </a:lnTo>
                    <a:lnTo>
                      <a:pt x="543" y="892"/>
                    </a:lnTo>
                    <a:lnTo>
                      <a:pt x="545" y="894"/>
                    </a:lnTo>
                    <a:lnTo>
                      <a:pt x="545" y="896"/>
                    </a:lnTo>
                    <a:lnTo>
                      <a:pt x="545" y="898"/>
                    </a:lnTo>
                    <a:lnTo>
                      <a:pt x="543" y="901"/>
                    </a:lnTo>
                    <a:lnTo>
                      <a:pt x="545" y="903"/>
                    </a:lnTo>
                    <a:lnTo>
                      <a:pt x="545" y="905"/>
                    </a:lnTo>
                    <a:lnTo>
                      <a:pt x="547" y="905"/>
                    </a:lnTo>
                    <a:lnTo>
                      <a:pt x="549" y="905"/>
                    </a:lnTo>
                    <a:lnTo>
                      <a:pt x="549" y="908"/>
                    </a:lnTo>
                    <a:lnTo>
                      <a:pt x="549" y="910"/>
                    </a:lnTo>
                    <a:lnTo>
                      <a:pt x="549" y="912"/>
                    </a:lnTo>
                    <a:lnTo>
                      <a:pt x="551" y="914"/>
                    </a:lnTo>
                    <a:lnTo>
                      <a:pt x="551" y="915"/>
                    </a:lnTo>
                    <a:lnTo>
                      <a:pt x="552" y="915"/>
                    </a:lnTo>
                    <a:lnTo>
                      <a:pt x="556" y="914"/>
                    </a:lnTo>
                    <a:lnTo>
                      <a:pt x="558" y="914"/>
                    </a:lnTo>
                    <a:lnTo>
                      <a:pt x="559" y="915"/>
                    </a:lnTo>
                    <a:lnTo>
                      <a:pt x="561" y="915"/>
                    </a:lnTo>
                    <a:lnTo>
                      <a:pt x="561" y="917"/>
                    </a:lnTo>
                    <a:lnTo>
                      <a:pt x="563" y="917"/>
                    </a:lnTo>
                    <a:lnTo>
                      <a:pt x="565" y="917"/>
                    </a:lnTo>
                    <a:lnTo>
                      <a:pt x="567" y="917"/>
                    </a:lnTo>
                    <a:lnTo>
                      <a:pt x="568" y="915"/>
                    </a:lnTo>
                    <a:lnTo>
                      <a:pt x="570" y="914"/>
                    </a:lnTo>
                    <a:lnTo>
                      <a:pt x="572" y="914"/>
                    </a:lnTo>
                    <a:lnTo>
                      <a:pt x="574" y="915"/>
                    </a:lnTo>
                    <a:lnTo>
                      <a:pt x="575" y="915"/>
                    </a:lnTo>
                    <a:lnTo>
                      <a:pt x="579" y="915"/>
                    </a:lnTo>
                    <a:lnTo>
                      <a:pt x="581" y="917"/>
                    </a:lnTo>
                    <a:lnTo>
                      <a:pt x="583" y="917"/>
                    </a:lnTo>
                    <a:lnTo>
                      <a:pt x="584" y="919"/>
                    </a:lnTo>
                    <a:lnTo>
                      <a:pt x="586" y="921"/>
                    </a:lnTo>
                    <a:lnTo>
                      <a:pt x="590" y="921"/>
                    </a:lnTo>
                    <a:lnTo>
                      <a:pt x="591" y="921"/>
                    </a:lnTo>
                    <a:lnTo>
                      <a:pt x="593" y="919"/>
                    </a:lnTo>
                    <a:lnTo>
                      <a:pt x="593" y="917"/>
                    </a:lnTo>
                    <a:lnTo>
                      <a:pt x="595" y="915"/>
                    </a:lnTo>
                    <a:lnTo>
                      <a:pt x="597" y="914"/>
                    </a:lnTo>
                    <a:lnTo>
                      <a:pt x="599" y="915"/>
                    </a:lnTo>
                    <a:lnTo>
                      <a:pt x="600" y="919"/>
                    </a:lnTo>
                    <a:lnTo>
                      <a:pt x="600" y="921"/>
                    </a:lnTo>
                    <a:lnTo>
                      <a:pt x="602" y="923"/>
                    </a:lnTo>
                    <a:lnTo>
                      <a:pt x="604" y="923"/>
                    </a:lnTo>
                    <a:lnTo>
                      <a:pt x="604" y="924"/>
                    </a:lnTo>
                    <a:lnTo>
                      <a:pt x="604" y="926"/>
                    </a:lnTo>
                    <a:lnTo>
                      <a:pt x="606" y="930"/>
                    </a:lnTo>
                    <a:lnTo>
                      <a:pt x="606" y="931"/>
                    </a:lnTo>
                    <a:lnTo>
                      <a:pt x="607" y="931"/>
                    </a:lnTo>
                    <a:lnTo>
                      <a:pt x="609" y="933"/>
                    </a:lnTo>
                    <a:lnTo>
                      <a:pt x="609" y="935"/>
                    </a:lnTo>
                    <a:lnTo>
                      <a:pt x="609" y="937"/>
                    </a:lnTo>
                    <a:lnTo>
                      <a:pt x="609" y="939"/>
                    </a:lnTo>
                    <a:lnTo>
                      <a:pt x="611" y="940"/>
                    </a:lnTo>
                    <a:lnTo>
                      <a:pt x="613" y="940"/>
                    </a:lnTo>
                    <a:lnTo>
                      <a:pt x="613" y="942"/>
                    </a:lnTo>
                    <a:lnTo>
                      <a:pt x="613" y="944"/>
                    </a:lnTo>
                    <a:lnTo>
                      <a:pt x="611" y="946"/>
                    </a:lnTo>
                    <a:lnTo>
                      <a:pt x="611" y="947"/>
                    </a:lnTo>
                    <a:lnTo>
                      <a:pt x="609" y="949"/>
                    </a:lnTo>
                    <a:lnTo>
                      <a:pt x="607" y="949"/>
                    </a:lnTo>
                    <a:lnTo>
                      <a:pt x="606" y="951"/>
                    </a:lnTo>
                    <a:lnTo>
                      <a:pt x="604" y="951"/>
                    </a:lnTo>
                    <a:lnTo>
                      <a:pt x="600" y="953"/>
                    </a:lnTo>
                    <a:lnTo>
                      <a:pt x="599" y="954"/>
                    </a:lnTo>
                    <a:lnTo>
                      <a:pt x="599" y="956"/>
                    </a:lnTo>
                    <a:lnTo>
                      <a:pt x="597" y="960"/>
                    </a:lnTo>
                    <a:lnTo>
                      <a:pt x="595" y="960"/>
                    </a:lnTo>
                    <a:lnTo>
                      <a:pt x="593" y="960"/>
                    </a:lnTo>
                    <a:lnTo>
                      <a:pt x="591" y="960"/>
                    </a:lnTo>
                    <a:lnTo>
                      <a:pt x="590" y="962"/>
                    </a:lnTo>
                    <a:lnTo>
                      <a:pt x="590" y="963"/>
                    </a:lnTo>
                    <a:lnTo>
                      <a:pt x="588" y="965"/>
                    </a:lnTo>
                    <a:lnTo>
                      <a:pt x="586" y="967"/>
                    </a:lnTo>
                    <a:lnTo>
                      <a:pt x="583" y="969"/>
                    </a:lnTo>
                    <a:lnTo>
                      <a:pt x="581" y="969"/>
                    </a:lnTo>
                    <a:lnTo>
                      <a:pt x="579" y="970"/>
                    </a:lnTo>
                    <a:lnTo>
                      <a:pt x="575" y="972"/>
                    </a:lnTo>
                    <a:lnTo>
                      <a:pt x="575" y="974"/>
                    </a:lnTo>
                    <a:lnTo>
                      <a:pt x="575" y="976"/>
                    </a:lnTo>
                    <a:lnTo>
                      <a:pt x="577" y="976"/>
                    </a:lnTo>
                    <a:lnTo>
                      <a:pt x="579" y="976"/>
                    </a:lnTo>
                    <a:lnTo>
                      <a:pt x="579" y="978"/>
                    </a:lnTo>
                    <a:lnTo>
                      <a:pt x="581" y="979"/>
                    </a:lnTo>
                    <a:lnTo>
                      <a:pt x="583" y="979"/>
                    </a:lnTo>
                    <a:lnTo>
                      <a:pt x="584" y="981"/>
                    </a:lnTo>
                    <a:lnTo>
                      <a:pt x="588" y="981"/>
                    </a:lnTo>
                    <a:lnTo>
                      <a:pt x="590" y="981"/>
                    </a:lnTo>
                    <a:lnTo>
                      <a:pt x="591" y="983"/>
                    </a:lnTo>
                    <a:lnTo>
                      <a:pt x="591" y="985"/>
                    </a:lnTo>
                    <a:lnTo>
                      <a:pt x="591" y="986"/>
                    </a:lnTo>
                    <a:lnTo>
                      <a:pt x="593" y="988"/>
                    </a:lnTo>
                    <a:lnTo>
                      <a:pt x="593" y="990"/>
                    </a:lnTo>
                    <a:lnTo>
                      <a:pt x="595" y="990"/>
                    </a:lnTo>
                    <a:lnTo>
                      <a:pt x="595" y="988"/>
                    </a:lnTo>
                    <a:lnTo>
                      <a:pt x="597" y="986"/>
                    </a:lnTo>
                    <a:lnTo>
                      <a:pt x="597" y="985"/>
                    </a:lnTo>
                    <a:lnTo>
                      <a:pt x="599" y="986"/>
                    </a:lnTo>
                    <a:lnTo>
                      <a:pt x="600" y="986"/>
                    </a:lnTo>
                    <a:lnTo>
                      <a:pt x="604" y="986"/>
                    </a:lnTo>
                    <a:lnTo>
                      <a:pt x="606" y="986"/>
                    </a:lnTo>
                    <a:lnTo>
                      <a:pt x="607" y="986"/>
                    </a:lnTo>
                    <a:lnTo>
                      <a:pt x="607" y="985"/>
                    </a:lnTo>
                    <a:lnTo>
                      <a:pt x="609" y="985"/>
                    </a:lnTo>
                    <a:lnTo>
                      <a:pt x="611" y="983"/>
                    </a:lnTo>
                    <a:lnTo>
                      <a:pt x="613" y="983"/>
                    </a:lnTo>
                    <a:lnTo>
                      <a:pt x="614" y="983"/>
                    </a:lnTo>
                    <a:lnTo>
                      <a:pt x="618" y="983"/>
                    </a:lnTo>
                    <a:lnTo>
                      <a:pt x="620" y="985"/>
                    </a:lnTo>
                    <a:lnTo>
                      <a:pt x="620" y="986"/>
                    </a:lnTo>
                    <a:lnTo>
                      <a:pt x="622" y="988"/>
                    </a:lnTo>
                    <a:lnTo>
                      <a:pt x="623" y="990"/>
                    </a:lnTo>
                    <a:lnTo>
                      <a:pt x="625" y="992"/>
                    </a:lnTo>
                    <a:lnTo>
                      <a:pt x="625" y="994"/>
                    </a:lnTo>
                    <a:lnTo>
                      <a:pt x="627" y="995"/>
                    </a:lnTo>
                    <a:lnTo>
                      <a:pt x="627" y="997"/>
                    </a:lnTo>
                    <a:lnTo>
                      <a:pt x="627" y="999"/>
                    </a:lnTo>
                    <a:lnTo>
                      <a:pt x="625" y="1001"/>
                    </a:lnTo>
                    <a:lnTo>
                      <a:pt x="622" y="1004"/>
                    </a:lnTo>
                    <a:lnTo>
                      <a:pt x="622" y="1006"/>
                    </a:lnTo>
                    <a:lnTo>
                      <a:pt x="623" y="1006"/>
                    </a:lnTo>
                    <a:lnTo>
                      <a:pt x="625" y="1008"/>
                    </a:lnTo>
                    <a:lnTo>
                      <a:pt x="627" y="1008"/>
                    </a:lnTo>
                    <a:lnTo>
                      <a:pt x="629" y="1009"/>
                    </a:lnTo>
                    <a:lnTo>
                      <a:pt x="629" y="1011"/>
                    </a:lnTo>
                    <a:lnTo>
                      <a:pt x="629" y="1013"/>
                    </a:lnTo>
                    <a:lnTo>
                      <a:pt x="630" y="1015"/>
                    </a:lnTo>
                    <a:lnTo>
                      <a:pt x="629" y="1017"/>
                    </a:lnTo>
                    <a:lnTo>
                      <a:pt x="629" y="1020"/>
                    </a:lnTo>
                    <a:lnTo>
                      <a:pt x="629" y="1022"/>
                    </a:lnTo>
                    <a:lnTo>
                      <a:pt x="629" y="1024"/>
                    </a:lnTo>
                    <a:lnTo>
                      <a:pt x="625" y="1024"/>
                    </a:lnTo>
                    <a:lnTo>
                      <a:pt x="623" y="1025"/>
                    </a:lnTo>
                    <a:lnTo>
                      <a:pt x="622" y="1027"/>
                    </a:lnTo>
                    <a:lnTo>
                      <a:pt x="622" y="1029"/>
                    </a:lnTo>
                    <a:lnTo>
                      <a:pt x="622" y="1031"/>
                    </a:lnTo>
                    <a:lnTo>
                      <a:pt x="620" y="1031"/>
                    </a:lnTo>
                    <a:lnTo>
                      <a:pt x="620" y="1033"/>
                    </a:lnTo>
                    <a:lnTo>
                      <a:pt x="618" y="1033"/>
                    </a:lnTo>
                    <a:lnTo>
                      <a:pt x="616" y="1034"/>
                    </a:lnTo>
                    <a:lnTo>
                      <a:pt x="614" y="1036"/>
                    </a:lnTo>
                    <a:lnTo>
                      <a:pt x="613" y="1038"/>
                    </a:lnTo>
                    <a:lnTo>
                      <a:pt x="609" y="1040"/>
                    </a:lnTo>
                    <a:lnTo>
                      <a:pt x="606" y="1040"/>
                    </a:lnTo>
                    <a:lnTo>
                      <a:pt x="600" y="1040"/>
                    </a:lnTo>
                    <a:lnTo>
                      <a:pt x="597" y="1041"/>
                    </a:lnTo>
                    <a:lnTo>
                      <a:pt x="593" y="1043"/>
                    </a:lnTo>
                    <a:lnTo>
                      <a:pt x="591" y="1047"/>
                    </a:lnTo>
                    <a:lnTo>
                      <a:pt x="588" y="1052"/>
                    </a:lnTo>
                    <a:lnTo>
                      <a:pt x="586" y="1056"/>
                    </a:lnTo>
                    <a:lnTo>
                      <a:pt x="583" y="1057"/>
                    </a:lnTo>
                    <a:lnTo>
                      <a:pt x="581" y="1059"/>
                    </a:lnTo>
                    <a:lnTo>
                      <a:pt x="579" y="1059"/>
                    </a:lnTo>
                    <a:lnTo>
                      <a:pt x="579" y="1061"/>
                    </a:lnTo>
                    <a:lnTo>
                      <a:pt x="577" y="1061"/>
                    </a:lnTo>
                    <a:lnTo>
                      <a:pt x="575" y="1064"/>
                    </a:lnTo>
                    <a:lnTo>
                      <a:pt x="575" y="1066"/>
                    </a:lnTo>
                    <a:lnTo>
                      <a:pt x="575" y="1068"/>
                    </a:lnTo>
                    <a:lnTo>
                      <a:pt x="575" y="1070"/>
                    </a:lnTo>
                    <a:lnTo>
                      <a:pt x="574" y="1072"/>
                    </a:lnTo>
                    <a:lnTo>
                      <a:pt x="572" y="1075"/>
                    </a:lnTo>
                    <a:lnTo>
                      <a:pt x="570" y="1079"/>
                    </a:lnTo>
                    <a:lnTo>
                      <a:pt x="568" y="1080"/>
                    </a:lnTo>
                    <a:lnTo>
                      <a:pt x="565" y="1082"/>
                    </a:lnTo>
                    <a:lnTo>
                      <a:pt x="561" y="1082"/>
                    </a:lnTo>
                    <a:lnTo>
                      <a:pt x="559" y="1082"/>
                    </a:lnTo>
                    <a:lnTo>
                      <a:pt x="556" y="1082"/>
                    </a:lnTo>
                    <a:lnTo>
                      <a:pt x="552" y="1080"/>
                    </a:lnTo>
                    <a:lnTo>
                      <a:pt x="547" y="1080"/>
                    </a:lnTo>
                    <a:lnTo>
                      <a:pt x="542" y="1080"/>
                    </a:lnTo>
                    <a:lnTo>
                      <a:pt x="536" y="1082"/>
                    </a:lnTo>
                    <a:lnTo>
                      <a:pt x="533" y="1084"/>
                    </a:lnTo>
                    <a:lnTo>
                      <a:pt x="529" y="1088"/>
                    </a:lnTo>
                    <a:lnTo>
                      <a:pt x="526" y="1089"/>
                    </a:lnTo>
                    <a:lnTo>
                      <a:pt x="524" y="1091"/>
                    </a:lnTo>
                    <a:lnTo>
                      <a:pt x="522" y="1093"/>
                    </a:lnTo>
                    <a:lnTo>
                      <a:pt x="520" y="1096"/>
                    </a:lnTo>
                    <a:lnTo>
                      <a:pt x="519" y="1100"/>
                    </a:lnTo>
                    <a:lnTo>
                      <a:pt x="519" y="1102"/>
                    </a:lnTo>
                    <a:lnTo>
                      <a:pt x="517" y="1104"/>
                    </a:lnTo>
                    <a:lnTo>
                      <a:pt x="515" y="1107"/>
                    </a:lnTo>
                    <a:lnTo>
                      <a:pt x="513" y="1112"/>
                    </a:lnTo>
                    <a:lnTo>
                      <a:pt x="513" y="1118"/>
                    </a:lnTo>
                    <a:lnTo>
                      <a:pt x="513" y="1123"/>
                    </a:lnTo>
                    <a:lnTo>
                      <a:pt x="513" y="1128"/>
                    </a:lnTo>
                    <a:lnTo>
                      <a:pt x="513" y="1132"/>
                    </a:lnTo>
                    <a:lnTo>
                      <a:pt x="512" y="1137"/>
                    </a:lnTo>
                    <a:lnTo>
                      <a:pt x="508" y="1141"/>
                    </a:lnTo>
                    <a:lnTo>
                      <a:pt x="504" y="1144"/>
                    </a:lnTo>
                    <a:lnTo>
                      <a:pt x="503" y="1146"/>
                    </a:lnTo>
                    <a:lnTo>
                      <a:pt x="501" y="1148"/>
                    </a:lnTo>
                    <a:lnTo>
                      <a:pt x="499" y="1150"/>
                    </a:lnTo>
                    <a:lnTo>
                      <a:pt x="497" y="1151"/>
                    </a:lnTo>
                    <a:lnTo>
                      <a:pt x="497" y="1155"/>
                    </a:lnTo>
                    <a:lnTo>
                      <a:pt x="496" y="1160"/>
                    </a:lnTo>
                    <a:lnTo>
                      <a:pt x="494" y="1162"/>
                    </a:lnTo>
                    <a:lnTo>
                      <a:pt x="492" y="1164"/>
                    </a:lnTo>
                    <a:lnTo>
                      <a:pt x="490" y="1164"/>
                    </a:lnTo>
                    <a:lnTo>
                      <a:pt x="488" y="1164"/>
                    </a:lnTo>
                    <a:lnTo>
                      <a:pt x="485" y="1164"/>
                    </a:lnTo>
                    <a:lnTo>
                      <a:pt x="481" y="1164"/>
                    </a:lnTo>
                    <a:lnTo>
                      <a:pt x="480" y="1164"/>
                    </a:lnTo>
                    <a:lnTo>
                      <a:pt x="480" y="1166"/>
                    </a:lnTo>
                    <a:lnTo>
                      <a:pt x="478" y="1167"/>
                    </a:lnTo>
                    <a:lnTo>
                      <a:pt x="476" y="1169"/>
                    </a:lnTo>
                    <a:lnTo>
                      <a:pt x="474" y="1171"/>
                    </a:lnTo>
                    <a:lnTo>
                      <a:pt x="472" y="1175"/>
                    </a:lnTo>
                    <a:lnTo>
                      <a:pt x="469" y="1176"/>
                    </a:lnTo>
                    <a:lnTo>
                      <a:pt x="467" y="1176"/>
                    </a:lnTo>
                    <a:lnTo>
                      <a:pt x="465" y="1176"/>
                    </a:lnTo>
                    <a:lnTo>
                      <a:pt x="467" y="1175"/>
                    </a:lnTo>
                    <a:lnTo>
                      <a:pt x="465" y="1173"/>
                    </a:lnTo>
                    <a:lnTo>
                      <a:pt x="465" y="1171"/>
                    </a:lnTo>
                    <a:lnTo>
                      <a:pt x="464" y="1169"/>
                    </a:lnTo>
                    <a:lnTo>
                      <a:pt x="462" y="1169"/>
                    </a:lnTo>
                    <a:lnTo>
                      <a:pt x="460" y="1167"/>
                    </a:lnTo>
                    <a:lnTo>
                      <a:pt x="458" y="1166"/>
                    </a:lnTo>
                    <a:lnTo>
                      <a:pt x="456" y="1164"/>
                    </a:lnTo>
                    <a:lnTo>
                      <a:pt x="455" y="1162"/>
                    </a:lnTo>
                    <a:lnTo>
                      <a:pt x="455" y="1159"/>
                    </a:lnTo>
                    <a:lnTo>
                      <a:pt x="453" y="1159"/>
                    </a:lnTo>
                    <a:lnTo>
                      <a:pt x="451" y="1159"/>
                    </a:lnTo>
                    <a:lnTo>
                      <a:pt x="449" y="1160"/>
                    </a:lnTo>
                    <a:lnTo>
                      <a:pt x="448" y="1164"/>
                    </a:lnTo>
                    <a:lnTo>
                      <a:pt x="444" y="1164"/>
                    </a:lnTo>
                    <a:lnTo>
                      <a:pt x="440" y="1166"/>
                    </a:lnTo>
                    <a:lnTo>
                      <a:pt x="439" y="1164"/>
                    </a:lnTo>
                    <a:lnTo>
                      <a:pt x="437" y="1164"/>
                    </a:lnTo>
                    <a:lnTo>
                      <a:pt x="435" y="1164"/>
                    </a:lnTo>
                    <a:lnTo>
                      <a:pt x="433" y="1166"/>
                    </a:lnTo>
                    <a:lnTo>
                      <a:pt x="432" y="1169"/>
                    </a:lnTo>
                    <a:lnTo>
                      <a:pt x="430" y="1173"/>
                    </a:lnTo>
                    <a:lnTo>
                      <a:pt x="430" y="1176"/>
                    </a:lnTo>
                    <a:lnTo>
                      <a:pt x="428" y="1176"/>
                    </a:lnTo>
                    <a:lnTo>
                      <a:pt x="426" y="1176"/>
                    </a:lnTo>
                    <a:lnTo>
                      <a:pt x="426" y="1178"/>
                    </a:lnTo>
                    <a:lnTo>
                      <a:pt x="425" y="1178"/>
                    </a:lnTo>
                    <a:lnTo>
                      <a:pt x="421" y="1178"/>
                    </a:lnTo>
                    <a:lnTo>
                      <a:pt x="419" y="1178"/>
                    </a:lnTo>
                    <a:lnTo>
                      <a:pt x="416" y="1178"/>
                    </a:lnTo>
                    <a:lnTo>
                      <a:pt x="414" y="1178"/>
                    </a:lnTo>
                    <a:lnTo>
                      <a:pt x="410" y="1180"/>
                    </a:lnTo>
                    <a:lnTo>
                      <a:pt x="409" y="1180"/>
                    </a:lnTo>
                    <a:lnTo>
                      <a:pt x="407" y="1178"/>
                    </a:lnTo>
                    <a:lnTo>
                      <a:pt x="407" y="1175"/>
                    </a:lnTo>
                    <a:lnTo>
                      <a:pt x="407" y="1171"/>
                    </a:lnTo>
                    <a:lnTo>
                      <a:pt x="407" y="1169"/>
                    </a:lnTo>
                    <a:lnTo>
                      <a:pt x="409" y="1167"/>
                    </a:lnTo>
                    <a:lnTo>
                      <a:pt x="410" y="1164"/>
                    </a:lnTo>
                    <a:lnTo>
                      <a:pt x="412" y="1159"/>
                    </a:lnTo>
                    <a:lnTo>
                      <a:pt x="412" y="1153"/>
                    </a:lnTo>
                    <a:lnTo>
                      <a:pt x="412" y="1151"/>
                    </a:lnTo>
                    <a:lnTo>
                      <a:pt x="410" y="1150"/>
                    </a:lnTo>
                    <a:lnTo>
                      <a:pt x="409" y="1150"/>
                    </a:lnTo>
                    <a:lnTo>
                      <a:pt x="407" y="1148"/>
                    </a:lnTo>
                    <a:lnTo>
                      <a:pt x="405" y="1146"/>
                    </a:lnTo>
                    <a:lnTo>
                      <a:pt x="403" y="1143"/>
                    </a:lnTo>
                    <a:lnTo>
                      <a:pt x="401" y="1139"/>
                    </a:lnTo>
                    <a:lnTo>
                      <a:pt x="401" y="1137"/>
                    </a:lnTo>
                    <a:lnTo>
                      <a:pt x="403" y="1134"/>
                    </a:lnTo>
                    <a:lnTo>
                      <a:pt x="403" y="1132"/>
                    </a:lnTo>
                    <a:lnTo>
                      <a:pt x="403" y="1130"/>
                    </a:lnTo>
                    <a:lnTo>
                      <a:pt x="403" y="1127"/>
                    </a:lnTo>
                    <a:lnTo>
                      <a:pt x="403" y="1123"/>
                    </a:lnTo>
                    <a:lnTo>
                      <a:pt x="401" y="1121"/>
                    </a:lnTo>
                    <a:lnTo>
                      <a:pt x="400" y="1120"/>
                    </a:lnTo>
                    <a:lnTo>
                      <a:pt x="400" y="1118"/>
                    </a:lnTo>
                    <a:lnTo>
                      <a:pt x="400" y="1116"/>
                    </a:lnTo>
                    <a:lnTo>
                      <a:pt x="401" y="1114"/>
                    </a:lnTo>
                    <a:lnTo>
                      <a:pt x="401" y="1111"/>
                    </a:lnTo>
                    <a:lnTo>
                      <a:pt x="403" y="1107"/>
                    </a:lnTo>
                    <a:lnTo>
                      <a:pt x="403" y="1104"/>
                    </a:lnTo>
                    <a:lnTo>
                      <a:pt x="403" y="1102"/>
                    </a:lnTo>
                    <a:lnTo>
                      <a:pt x="401" y="1102"/>
                    </a:lnTo>
                    <a:lnTo>
                      <a:pt x="400" y="1098"/>
                    </a:lnTo>
                    <a:lnTo>
                      <a:pt x="396" y="1096"/>
                    </a:lnTo>
                    <a:lnTo>
                      <a:pt x="393" y="1095"/>
                    </a:lnTo>
                    <a:lnTo>
                      <a:pt x="387" y="1095"/>
                    </a:lnTo>
                    <a:lnTo>
                      <a:pt x="384" y="1095"/>
                    </a:lnTo>
                    <a:lnTo>
                      <a:pt x="380" y="1095"/>
                    </a:lnTo>
                    <a:lnTo>
                      <a:pt x="377" y="1095"/>
                    </a:lnTo>
                    <a:lnTo>
                      <a:pt x="375" y="1095"/>
                    </a:lnTo>
                    <a:lnTo>
                      <a:pt x="373" y="1093"/>
                    </a:lnTo>
                    <a:lnTo>
                      <a:pt x="371" y="1093"/>
                    </a:lnTo>
                    <a:lnTo>
                      <a:pt x="368" y="1095"/>
                    </a:lnTo>
                    <a:lnTo>
                      <a:pt x="362" y="1095"/>
                    </a:lnTo>
                    <a:lnTo>
                      <a:pt x="357" y="1093"/>
                    </a:lnTo>
                    <a:lnTo>
                      <a:pt x="353" y="1093"/>
                    </a:lnTo>
                    <a:lnTo>
                      <a:pt x="350" y="1089"/>
                    </a:lnTo>
                    <a:lnTo>
                      <a:pt x="348" y="1089"/>
                    </a:lnTo>
                    <a:lnTo>
                      <a:pt x="350" y="1088"/>
                    </a:lnTo>
                    <a:lnTo>
                      <a:pt x="352" y="1086"/>
                    </a:lnTo>
                    <a:lnTo>
                      <a:pt x="353" y="1084"/>
                    </a:lnTo>
                    <a:lnTo>
                      <a:pt x="353" y="1082"/>
                    </a:lnTo>
                    <a:lnTo>
                      <a:pt x="355" y="1079"/>
                    </a:lnTo>
                    <a:lnTo>
                      <a:pt x="357" y="1077"/>
                    </a:lnTo>
                    <a:lnTo>
                      <a:pt x="359" y="1075"/>
                    </a:lnTo>
                    <a:lnTo>
                      <a:pt x="359" y="1073"/>
                    </a:lnTo>
                    <a:lnTo>
                      <a:pt x="357" y="1070"/>
                    </a:lnTo>
                    <a:lnTo>
                      <a:pt x="355" y="1068"/>
                    </a:lnTo>
                    <a:lnTo>
                      <a:pt x="353" y="1066"/>
                    </a:lnTo>
                    <a:lnTo>
                      <a:pt x="352" y="1064"/>
                    </a:lnTo>
                    <a:lnTo>
                      <a:pt x="350" y="1061"/>
                    </a:lnTo>
                    <a:lnTo>
                      <a:pt x="348" y="1059"/>
                    </a:lnTo>
                    <a:lnTo>
                      <a:pt x="346" y="1057"/>
                    </a:lnTo>
                    <a:lnTo>
                      <a:pt x="346" y="1056"/>
                    </a:lnTo>
                    <a:lnTo>
                      <a:pt x="346" y="1052"/>
                    </a:lnTo>
                    <a:lnTo>
                      <a:pt x="346" y="1049"/>
                    </a:lnTo>
                    <a:lnTo>
                      <a:pt x="346" y="1045"/>
                    </a:lnTo>
                    <a:lnTo>
                      <a:pt x="345" y="1043"/>
                    </a:lnTo>
                    <a:lnTo>
                      <a:pt x="343" y="1041"/>
                    </a:lnTo>
                    <a:lnTo>
                      <a:pt x="343" y="1040"/>
                    </a:lnTo>
                    <a:lnTo>
                      <a:pt x="343" y="1033"/>
                    </a:lnTo>
                    <a:lnTo>
                      <a:pt x="341" y="1025"/>
                    </a:lnTo>
                    <a:lnTo>
                      <a:pt x="341" y="1022"/>
                    </a:lnTo>
                    <a:lnTo>
                      <a:pt x="341" y="1018"/>
                    </a:lnTo>
                    <a:lnTo>
                      <a:pt x="341" y="1015"/>
                    </a:lnTo>
                    <a:lnTo>
                      <a:pt x="343" y="1009"/>
                    </a:lnTo>
                    <a:lnTo>
                      <a:pt x="343" y="1006"/>
                    </a:lnTo>
                    <a:lnTo>
                      <a:pt x="343" y="1004"/>
                    </a:lnTo>
                    <a:lnTo>
                      <a:pt x="343" y="1002"/>
                    </a:lnTo>
                    <a:lnTo>
                      <a:pt x="341" y="1001"/>
                    </a:lnTo>
                    <a:lnTo>
                      <a:pt x="339" y="999"/>
                    </a:lnTo>
                    <a:lnTo>
                      <a:pt x="337" y="997"/>
                    </a:lnTo>
                    <a:lnTo>
                      <a:pt x="337" y="994"/>
                    </a:lnTo>
                    <a:lnTo>
                      <a:pt x="337" y="992"/>
                    </a:lnTo>
                    <a:lnTo>
                      <a:pt x="337" y="988"/>
                    </a:lnTo>
                    <a:lnTo>
                      <a:pt x="334" y="986"/>
                    </a:lnTo>
                    <a:lnTo>
                      <a:pt x="332" y="985"/>
                    </a:lnTo>
                    <a:lnTo>
                      <a:pt x="329" y="981"/>
                    </a:lnTo>
                    <a:lnTo>
                      <a:pt x="327" y="979"/>
                    </a:lnTo>
                    <a:lnTo>
                      <a:pt x="327" y="978"/>
                    </a:lnTo>
                    <a:lnTo>
                      <a:pt x="325" y="978"/>
                    </a:lnTo>
                    <a:lnTo>
                      <a:pt x="322" y="976"/>
                    </a:lnTo>
                    <a:lnTo>
                      <a:pt x="318" y="976"/>
                    </a:lnTo>
                    <a:lnTo>
                      <a:pt x="314" y="978"/>
                    </a:lnTo>
                    <a:lnTo>
                      <a:pt x="311" y="978"/>
                    </a:lnTo>
                    <a:lnTo>
                      <a:pt x="309" y="978"/>
                    </a:lnTo>
                    <a:lnTo>
                      <a:pt x="307" y="978"/>
                    </a:lnTo>
                    <a:lnTo>
                      <a:pt x="306" y="978"/>
                    </a:lnTo>
                    <a:lnTo>
                      <a:pt x="304" y="976"/>
                    </a:lnTo>
                    <a:lnTo>
                      <a:pt x="300" y="976"/>
                    </a:lnTo>
                    <a:lnTo>
                      <a:pt x="298" y="976"/>
                    </a:lnTo>
                    <a:lnTo>
                      <a:pt x="297" y="974"/>
                    </a:lnTo>
                    <a:lnTo>
                      <a:pt x="297" y="972"/>
                    </a:lnTo>
                    <a:lnTo>
                      <a:pt x="297" y="970"/>
                    </a:lnTo>
                    <a:lnTo>
                      <a:pt x="295" y="969"/>
                    </a:lnTo>
                    <a:lnTo>
                      <a:pt x="291" y="967"/>
                    </a:lnTo>
                    <a:lnTo>
                      <a:pt x="290" y="963"/>
                    </a:lnTo>
                    <a:lnTo>
                      <a:pt x="286" y="962"/>
                    </a:lnTo>
                    <a:lnTo>
                      <a:pt x="284" y="960"/>
                    </a:lnTo>
                    <a:lnTo>
                      <a:pt x="281" y="960"/>
                    </a:lnTo>
                    <a:lnTo>
                      <a:pt x="277" y="960"/>
                    </a:lnTo>
                    <a:lnTo>
                      <a:pt x="274" y="962"/>
                    </a:lnTo>
                    <a:lnTo>
                      <a:pt x="268" y="962"/>
                    </a:lnTo>
                    <a:lnTo>
                      <a:pt x="261" y="962"/>
                    </a:lnTo>
                    <a:lnTo>
                      <a:pt x="259" y="960"/>
                    </a:lnTo>
                    <a:lnTo>
                      <a:pt x="259" y="958"/>
                    </a:lnTo>
                    <a:lnTo>
                      <a:pt x="259" y="954"/>
                    </a:lnTo>
                    <a:lnTo>
                      <a:pt x="259" y="953"/>
                    </a:lnTo>
                    <a:lnTo>
                      <a:pt x="258" y="949"/>
                    </a:lnTo>
                    <a:lnTo>
                      <a:pt x="258" y="946"/>
                    </a:lnTo>
                    <a:lnTo>
                      <a:pt x="258" y="944"/>
                    </a:lnTo>
                    <a:lnTo>
                      <a:pt x="258" y="942"/>
                    </a:lnTo>
                    <a:lnTo>
                      <a:pt x="259" y="939"/>
                    </a:lnTo>
                    <a:lnTo>
                      <a:pt x="259" y="937"/>
                    </a:lnTo>
                    <a:lnTo>
                      <a:pt x="258" y="937"/>
                    </a:lnTo>
                    <a:lnTo>
                      <a:pt x="256" y="935"/>
                    </a:lnTo>
                    <a:lnTo>
                      <a:pt x="256" y="931"/>
                    </a:lnTo>
                    <a:lnTo>
                      <a:pt x="256" y="928"/>
                    </a:lnTo>
                    <a:lnTo>
                      <a:pt x="254" y="924"/>
                    </a:lnTo>
                    <a:lnTo>
                      <a:pt x="252" y="923"/>
                    </a:lnTo>
                    <a:lnTo>
                      <a:pt x="249" y="917"/>
                    </a:lnTo>
                    <a:lnTo>
                      <a:pt x="247" y="912"/>
                    </a:lnTo>
                    <a:lnTo>
                      <a:pt x="245" y="907"/>
                    </a:lnTo>
                    <a:lnTo>
                      <a:pt x="243" y="903"/>
                    </a:lnTo>
                    <a:lnTo>
                      <a:pt x="243" y="901"/>
                    </a:lnTo>
                    <a:lnTo>
                      <a:pt x="242" y="899"/>
                    </a:lnTo>
                    <a:lnTo>
                      <a:pt x="240" y="896"/>
                    </a:lnTo>
                    <a:lnTo>
                      <a:pt x="238" y="894"/>
                    </a:lnTo>
                    <a:lnTo>
                      <a:pt x="238" y="892"/>
                    </a:lnTo>
                    <a:lnTo>
                      <a:pt x="238" y="891"/>
                    </a:lnTo>
                    <a:lnTo>
                      <a:pt x="236" y="887"/>
                    </a:lnTo>
                    <a:lnTo>
                      <a:pt x="233" y="883"/>
                    </a:lnTo>
                    <a:lnTo>
                      <a:pt x="231" y="880"/>
                    </a:lnTo>
                    <a:lnTo>
                      <a:pt x="231" y="878"/>
                    </a:lnTo>
                    <a:lnTo>
                      <a:pt x="229" y="878"/>
                    </a:lnTo>
                    <a:lnTo>
                      <a:pt x="231" y="875"/>
                    </a:lnTo>
                    <a:lnTo>
                      <a:pt x="231" y="873"/>
                    </a:lnTo>
                    <a:lnTo>
                      <a:pt x="233" y="871"/>
                    </a:lnTo>
                    <a:lnTo>
                      <a:pt x="235" y="871"/>
                    </a:lnTo>
                    <a:lnTo>
                      <a:pt x="235" y="869"/>
                    </a:lnTo>
                    <a:lnTo>
                      <a:pt x="236" y="868"/>
                    </a:lnTo>
                    <a:lnTo>
                      <a:pt x="238" y="864"/>
                    </a:lnTo>
                    <a:lnTo>
                      <a:pt x="240" y="860"/>
                    </a:lnTo>
                    <a:lnTo>
                      <a:pt x="242" y="857"/>
                    </a:lnTo>
                    <a:lnTo>
                      <a:pt x="240" y="853"/>
                    </a:lnTo>
                    <a:lnTo>
                      <a:pt x="238" y="853"/>
                    </a:lnTo>
                    <a:lnTo>
                      <a:pt x="235" y="852"/>
                    </a:lnTo>
                    <a:lnTo>
                      <a:pt x="233" y="852"/>
                    </a:lnTo>
                    <a:lnTo>
                      <a:pt x="231" y="852"/>
                    </a:lnTo>
                    <a:lnTo>
                      <a:pt x="229" y="852"/>
                    </a:lnTo>
                    <a:lnTo>
                      <a:pt x="229" y="850"/>
                    </a:lnTo>
                    <a:lnTo>
                      <a:pt x="227" y="846"/>
                    </a:lnTo>
                    <a:lnTo>
                      <a:pt x="227" y="843"/>
                    </a:lnTo>
                    <a:lnTo>
                      <a:pt x="229" y="839"/>
                    </a:lnTo>
                    <a:lnTo>
                      <a:pt x="233" y="836"/>
                    </a:lnTo>
                    <a:lnTo>
                      <a:pt x="235" y="832"/>
                    </a:lnTo>
                    <a:lnTo>
                      <a:pt x="235" y="828"/>
                    </a:lnTo>
                    <a:lnTo>
                      <a:pt x="236" y="825"/>
                    </a:lnTo>
                    <a:lnTo>
                      <a:pt x="236" y="821"/>
                    </a:lnTo>
                    <a:lnTo>
                      <a:pt x="235" y="818"/>
                    </a:lnTo>
                    <a:lnTo>
                      <a:pt x="231" y="816"/>
                    </a:lnTo>
                    <a:lnTo>
                      <a:pt x="227" y="816"/>
                    </a:lnTo>
                    <a:lnTo>
                      <a:pt x="226" y="814"/>
                    </a:lnTo>
                    <a:lnTo>
                      <a:pt x="226" y="813"/>
                    </a:lnTo>
                    <a:lnTo>
                      <a:pt x="224" y="811"/>
                    </a:lnTo>
                    <a:lnTo>
                      <a:pt x="224" y="809"/>
                    </a:lnTo>
                    <a:lnTo>
                      <a:pt x="224" y="807"/>
                    </a:lnTo>
                    <a:lnTo>
                      <a:pt x="222" y="807"/>
                    </a:lnTo>
                    <a:lnTo>
                      <a:pt x="219" y="807"/>
                    </a:lnTo>
                    <a:lnTo>
                      <a:pt x="217" y="811"/>
                    </a:lnTo>
                    <a:lnTo>
                      <a:pt x="213" y="814"/>
                    </a:lnTo>
                    <a:lnTo>
                      <a:pt x="211" y="818"/>
                    </a:lnTo>
                    <a:lnTo>
                      <a:pt x="210" y="820"/>
                    </a:lnTo>
                    <a:lnTo>
                      <a:pt x="208" y="821"/>
                    </a:lnTo>
                    <a:lnTo>
                      <a:pt x="204" y="823"/>
                    </a:lnTo>
                    <a:lnTo>
                      <a:pt x="201" y="825"/>
                    </a:lnTo>
                    <a:lnTo>
                      <a:pt x="199" y="825"/>
                    </a:lnTo>
                    <a:lnTo>
                      <a:pt x="197" y="825"/>
                    </a:lnTo>
                    <a:lnTo>
                      <a:pt x="194" y="823"/>
                    </a:lnTo>
                    <a:lnTo>
                      <a:pt x="190" y="823"/>
                    </a:lnTo>
                    <a:lnTo>
                      <a:pt x="188" y="823"/>
                    </a:lnTo>
                    <a:lnTo>
                      <a:pt x="185" y="821"/>
                    </a:lnTo>
                    <a:lnTo>
                      <a:pt x="183" y="820"/>
                    </a:lnTo>
                    <a:lnTo>
                      <a:pt x="181" y="818"/>
                    </a:lnTo>
                    <a:lnTo>
                      <a:pt x="178" y="816"/>
                    </a:lnTo>
                    <a:lnTo>
                      <a:pt x="174" y="814"/>
                    </a:lnTo>
                    <a:lnTo>
                      <a:pt x="171" y="813"/>
                    </a:lnTo>
                    <a:lnTo>
                      <a:pt x="169" y="811"/>
                    </a:lnTo>
                    <a:lnTo>
                      <a:pt x="169" y="809"/>
                    </a:lnTo>
                    <a:lnTo>
                      <a:pt x="165" y="807"/>
                    </a:lnTo>
                    <a:lnTo>
                      <a:pt x="163" y="804"/>
                    </a:lnTo>
                    <a:lnTo>
                      <a:pt x="160" y="804"/>
                    </a:lnTo>
                    <a:lnTo>
                      <a:pt x="158" y="804"/>
                    </a:lnTo>
                    <a:lnTo>
                      <a:pt x="155" y="805"/>
                    </a:lnTo>
                    <a:lnTo>
                      <a:pt x="151" y="805"/>
                    </a:lnTo>
                    <a:lnTo>
                      <a:pt x="149" y="805"/>
                    </a:lnTo>
                    <a:lnTo>
                      <a:pt x="147" y="804"/>
                    </a:lnTo>
                    <a:lnTo>
                      <a:pt x="146" y="804"/>
                    </a:lnTo>
                    <a:lnTo>
                      <a:pt x="144" y="802"/>
                    </a:lnTo>
                    <a:lnTo>
                      <a:pt x="139" y="802"/>
                    </a:lnTo>
                    <a:lnTo>
                      <a:pt x="137" y="800"/>
                    </a:lnTo>
                    <a:lnTo>
                      <a:pt x="135" y="800"/>
                    </a:lnTo>
                    <a:lnTo>
                      <a:pt x="133" y="798"/>
                    </a:lnTo>
                    <a:lnTo>
                      <a:pt x="133" y="797"/>
                    </a:lnTo>
                    <a:lnTo>
                      <a:pt x="132" y="795"/>
                    </a:lnTo>
                    <a:lnTo>
                      <a:pt x="128" y="795"/>
                    </a:lnTo>
                    <a:lnTo>
                      <a:pt x="124" y="795"/>
                    </a:lnTo>
                    <a:lnTo>
                      <a:pt x="121" y="797"/>
                    </a:lnTo>
                    <a:lnTo>
                      <a:pt x="119" y="798"/>
                    </a:lnTo>
                    <a:lnTo>
                      <a:pt x="119" y="802"/>
                    </a:lnTo>
                    <a:lnTo>
                      <a:pt x="119" y="804"/>
                    </a:lnTo>
                    <a:lnTo>
                      <a:pt x="119" y="807"/>
                    </a:lnTo>
                    <a:lnTo>
                      <a:pt x="121" y="809"/>
                    </a:lnTo>
                    <a:lnTo>
                      <a:pt x="123" y="809"/>
                    </a:lnTo>
                    <a:lnTo>
                      <a:pt x="124" y="809"/>
                    </a:lnTo>
                    <a:lnTo>
                      <a:pt x="124" y="811"/>
                    </a:lnTo>
                    <a:lnTo>
                      <a:pt x="124" y="813"/>
                    </a:lnTo>
                    <a:lnTo>
                      <a:pt x="121" y="814"/>
                    </a:lnTo>
                    <a:lnTo>
                      <a:pt x="119" y="816"/>
                    </a:lnTo>
                    <a:lnTo>
                      <a:pt x="116" y="816"/>
                    </a:lnTo>
                    <a:lnTo>
                      <a:pt x="114" y="816"/>
                    </a:lnTo>
                    <a:lnTo>
                      <a:pt x="112" y="814"/>
                    </a:lnTo>
                    <a:lnTo>
                      <a:pt x="110" y="813"/>
                    </a:lnTo>
                    <a:lnTo>
                      <a:pt x="107" y="809"/>
                    </a:lnTo>
                    <a:lnTo>
                      <a:pt x="105" y="807"/>
                    </a:lnTo>
                    <a:lnTo>
                      <a:pt x="103" y="804"/>
                    </a:lnTo>
                    <a:lnTo>
                      <a:pt x="103" y="802"/>
                    </a:lnTo>
                    <a:lnTo>
                      <a:pt x="103" y="798"/>
                    </a:lnTo>
                    <a:lnTo>
                      <a:pt x="103" y="795"/>
                    </a:lnTo>
                    <a:lnTo>
                      <a:pt x="105" y="793"/>
                    </a:lnTo>
                    <a:lnTo>
                      <a:pt x="103" y="791"/>
                    </a:lnTo>
                    <a:lnTo>
                      <a:pt x="101" y="788"/>
                    </a:lnTo>
                    <a:lnTo>
                      <a:pt x="98" y="786"/>
                    </a:lnTo>
                    <a:lnTo>
                      <a:pt x="94" y="784"/>
                    </a:lnTo>
                    <a:lnTo>
                      <a:pt x="92" y="782"/>
                    </a:lnTo>
                    <a:lnTo>
                      <a:pt x="91" y="784"/>
                    </a:lnTo>
                    <a:lnTo>
                      <a:pt x="89" y="784"/>
                    </a:lnTo>
                    <a:lnTo>
                      <a:pt x="87" y="786"/>
                    </a:lnTo>
                    <a:lnTo>
                      <a:pt x="84" y="788"/>
                    </a:lnTo>
                    <a:lnTo>
                      <a:pt x="82" y="786"/>
                    </a:lnTo>
                    <a:lnTo>
                      <a:pt x="78" y="784"/>
                    </a:lnTo>
                    <a:lnTo>
                      <a:pt x="76" y="782"/>
                    </a:lnTo>
                    <a:lnTo>
                      <a:pt x="75" y="781"/>
                    </a:lnTo>
                    <a:lnTo>
                      <a:pt x="73" y="779"/>
                    </a:lnTo>
                    <a:lnTo>
                      <a:pt x="73" y="775"/>
                    </a:lnTo>
                    <a:lnTo>
                      <a:pt x="73" y="772"/>
                    </a:lnTo>
                    <a:lnTo>
                      <a:pt x="75" y="768"/>
                    </a:lnTo>
                    <a:lnTo>
                      <a:pt x="75" y="765"/>
                    </a:lnTo>
                    <a:lnTo>
                      <a:pt x="75" y="761"/>
                    </a:lnTo>
                    <a:lnTo>
                      <a:pt x="71" y="757"/>
                    </a:lnTo>
                    <a:lnTo>
                      <a:pt x="69" y="754"/>
                    </a:lnTo>
                    <a:lnTo>
                      <a:pt x="66" y="752"/>
                    </a:lnTo>
                    <a:lnTo>
                      <a:pt x="62" y="752"/>
                    </a:lnTo>
                    <a:lnTo>
                      <a:pt x="59" y="752"/>
                    </a:lnTo>
                    <a:lnTo>
                      <a:pt x="57" y="756"/>
                    </a:lnTo>
                    <a:lnTo>
                      <a:pt x="53" y="757"/>
                    </a:lnTo>
                    <a:lnTo>
                      <a:pt x="52" y="759"/>
                    </a:lnTo>
                    <a:lnTo>
                      <a:pt x="50" y="761"/>
                    </a:lnTo>
                    <a:lnTo>
                      <a:pt x="48" y="763"/>
                    </a:lnTo>
                    <a:lnTo>
                      <a:pt x="48" y="765"/>
                    </a:lnTo>
                    <a:lnTo>
                      <a:pt x="48" y="766"/>
                    </a:lnTo>
                    <a:lnTo>
                      <a:pt x="48" y="768"/>
                    </a:lnTo>
                    <a:lnTo>
                      <a:pt x="48" y="770"/>
                    </a:lnTo>
                    <a:lnTo>
                      <a:pt x="45" y="772"/>
                    </a:lnTo>
                    <a:lnTo>
                      <a:pt x="41" y="770"/>
                    </a:lnTo>
                    <a:lnTo>
                      <a:pt x="39" y="768"/>
                    </a:lnTo>
                    <a:lnTo>
                      <a:pt x="37" y="766"/>
                    </a:lnTo>
                    <a:lnTo>
                      <a:pt x="36" y="765"/>
                    </a:lnTo>
                    <a:lnTo>
                      <a:pt x="32" y="763"/>
                    </a:lnTo>
                    <a:lnTo>
                      <a:pt x="30" y="761"/>
                    </a:lnTo>
                    <a:lnTo>
                      <a:pt x="29" y="757"/>
                    </a:lnTo>
                    <a:lnTo>
                      <a:pt x="29" y="756"/>
                    </a:lnTo>
                    <a:lnTo>
                      <a:pt x="29" y="752"/>
                    </a:lnTo>
                    <a:lnTo>
                      <a:pt x="30" y="749"/>
                    </a:lnTo>
                    <a:lnTo>
                      <a:pt x="29" y="745"/>
                    </a:lnTo>
                    <a:lnTo>
                      <a:pt x="27" y="742"/>
                    </a:lnTo>
                    <a:lnTo>
                      <a:pt x="25" y="738"/>
                    </a:lnTo>
                    <a:lnTo>
                      <a:pt x="21" y="734"/>
                    </a:lnTo>
                    <a:lnTo>
                      <a:pt x="20" y="733"/>
                    </a:lnTo>
                    <a:lnTo>
                      <a:pt x="18" y="731"/>
                    </a:lnTo>
                    <a:lnTo>
                      <a:pt x="16" y="731"/>
                    </a:lnTo>
                    <a:lnTo>
                      <a:pt x="14" y="729"/>
                    </a:lnTo>
                    <a:lnTo>
                      <a:pt x="14" y="727"/>
                    </a:lnTo>
                    <a:lnTo>
                      <a:pt x="13" y="727"/>
                    </a:lnTo>
                    <a:lnTo>
                      <a:pt x="11" y="726"/>
                    </a:lnTo>
                    <a:lnTo>
                      <a:pt x="7" y="724"/>
                    </a:lnTo>
                    <a:lnTo>
                      <a:pt x="4" y="724"/>
                    </a:lnTo>
                    <a:lnTo>
                      <a:pt x="0" y="722"/>
                    </a:lnTo>
                    <a:lnTo>
                      <a:pt x="0" y="720"/>
                    </a:lnTo>
                    <a:lnTo>
                      <a:pt x="2" y="718"/>
                    </a:lnTo>
                    <a:lnTo>
                      <a:pt x="2" y="717"/>
                    </a:lnTo>
                    <a:lnTo>
                      <a:pt x="2" y="715"/>
                    </a:lnTo>
                    <a:lnTo>
                      <a:pt x="4" y="713"/>
                    </a:lnTo>
                    <a:lnTo>
                      <a:pt x="5" y="710"/>
                    </a:lnTo>
                    <a:lnTo>
                      <a:pt x="5" y="708"/>
                    </a:lnTo>
                    <a:lnTo>
                      <a:pt x="5" y="706"/>
                    </a:lnTo>
                    <a:lnTo>
                      <a:pt x="4" y="704"/>
                    </a:lnTo>
                    <a:lnTo>
                      <a:pt x="4" y="702"/>
                    </a:lnTo>
                    <a:lnTo>
                      <a:pt x="5" y="701"/>
                    </a:lnTo>
                    <a:lnTo>
                      <a:pt x="7" y="699"/>
                    </a:lnTo>
                    <a:lnTo>
                      <a:pt x="9" y="697"/>
                    </a:lnTo>
                    <a:lnTo>
                      <a:pt x="11" y="695"/>
                    </a:lnTo>
                    <a:lnTo>
                      <a:pt x="11" y="694"/>
                    </a:lnTo>
                    <a:lnTo>
                      <a:pt x="9" y="694"/>
                    </a:lnTo>
                    <a:lnTo>
                      <a:pt x="9" y="692"/>
                    </a:lnTo>
                    <a:lnTo>
                      <a:pt x="11" y="692"/>
                    </a:lnTo>
                    <a:lnTo>
                      <a:pt x="13" y="690"/>
                    </a:lnTo>
                    <a:lnTo>
                      <a:pt x="16" y="688"/>
                    </a:lnTo>
                    <a:lnTo>
                      <a:pt x="18" y="688"/>
                    </a:lnTo>
                    <a:lnTo>
                      <a:pt x="20" y="687"/>
                    </a:lnTo>
                    <a:lnTo>
                      <a:pt x="21" y="685"/>
                    </a:lnTo>
                    <a:lnTo>
                      <a:pt x="23" y="683"/>
                    </a:lnTo>
                    <a:lnTo>
                      <a:pt x="23" y="678"/>
                    </a:lnTo>
                    <a:lnTo>
                      <a:pt x="21" y="676"/>
                    </a:lnTo>
                    <a:lnTo>
                      <a:pt x="20" y="676"/>
                    </a:lnTo>
                    <a:lnTo>
                      <a:pt x="18" y="674"/>
                    </a:lnTo>
                    <a:lnTo>
                      <a:pt x="16" y="672"/>
                    </a:lnTo>
                    <a:lnTo>
                      <a:pt x="16" y="671"/>
                    </a:lnTo>
                    <a:lnTo>
                      <a:pt x="14" y="671"/>
                    </a:lnTo>
                    <a:lnTo>
                      <a:pt x="13" y="669"/>
                    </a:lnTo>
                    <a:lnTo>
                      <a:pt x="11" y="669"/>
                    </a:lnTo>
                    <a:lnTo>
                      <a:pt x="9" y="667"/>
                    </a:lnTo>
                    <a:lnTo>
                      <a:pt x="9" y="663"/>
                    </a:lnTo>
                    <a:lnTo>
                      <a:pt x="7" y="662"/>
                    </a:lnTo>
                    <a:lnTo>
                      <a:pt x="7" y="660"/>
                    </a:lnTo>
                    <a:lnTo>
                      <a:pt x="9" y="658"/>
                    </a:lnTo>
                    <a:lnTo>
                      <a:pt x="11" y="658"/>
                    </a:lnTo>
                    <a:lnTo>
                      <a:pt x="13" y="656"/>
                    </a:lnTo>
                    <a:lnTo>
                      <a:pt x="14" y="655"/>
                    </a:lnTo>
                    <a:lnTo>
                      <a:pt x="16" y="653"/>
                    </a:lnTo>
                    <a:lnTo>
                      <a:pt x="16" y="649"/>
                    </a:lnTo>
                    <a:lnTo>
                      <a:pt x="16" y="647"/>
                    </a:lnTo>
                    <a:lnTo>
                      <a:pt x="16" y="646"/>
                    </a:lnTo>
                    <a:lnTo>
                      <a:pt x="18" y="644"/>
                    </a:lnTo>
                    <a:lnTo>
                      <a:pt x="20" y="642"/>
                    </a:lnTo>
                    <a:lnTo>
                      <a:pt x="21" y="642"/>
                    </a:lnTo>
                    <a:lnTo>
                      <a:pt x="23" y="644"/>
                    </a:lnTo>
                    <a:lnTo>
                      <a:pt x="25" y="642"/>
                    </a:lnTo>
                    <a:lnTo>
                      <a:pt x="25" y="640"/>
                    </a:lnTo>
                    <a:lnTo>
                      <a:pt x="27" y="639"/>
                    </a:lnTo>
                    <a:lnTo>
                      <a:pt x="29" y="639"/>
                    </a:lnTo>
                    <a:lnTo>
                      <a:pt x="32" y="639"/>
                    </a:lnTo>
                    <a:lnTo>
                      <a:pt x="36" y="637"/>
                    </a:lnTo>
                    <a:lnTo>
                      <a:pt x="37" y="637"/>
                    </a:lnTo>
                    <a:lnTo>
                      <a:pt x="37" y="635"/>
                    </a:lnTo>
                    <a:lnTo>
                      <a:pt x="39" y="635"/>
                    </a:lnTo>
                    <a:lnTo>
                      <a:pt x="43" y="633"/>
                    </a:lnTo>
                    <a:lnTo>
                      <a:pt x="46" y="631"/>
                    </a:lnTo>
                    <a:lnTo>
                      <a:pt x="50" y="631"/>
                    </a:lnTo>
                    <a:lnTo>
                      <a:pt x="53" y="631"/>
                    </a:lnTo>
                    <a:lnTo>
                      <a:pt x="55" y="633"/>
                    </a:lnTo>
                    <a:lnTo>
                      <a:pt x="57" y="633"/>
                    </a:lnTo>
                    <a:lnTo>
                      <a:pt x="59" y="635"/>
                    </a:lnTo>
                    <a:lnTo>
                      <a:pt x="60" y="635"/>
                    </a:lnTo>
                    <a:lnTo>
                      <a:pt x="62" y="635"/>
                    </a:lnTo>
                    <a:lnTo>
                      <a:pt x="64" y="635"/>
                    </a:lnTo>
                    <a:lnTo>
                      <a:pt x="66" y="637"/>
                    </a:lnTo>
                    <a:lnTo>
                      <a:pt x="68" y="639"/>
                    </a:lnTo>
                    <a:lnTo>
                      <a:pt x="69" y="637"/>
                    </a:lnTo>
                    <a:lnTo>
                      <a:pt x="73" y="635"/>
                    </a:lnTo>
                    <a:lnTo>
                      <a:pt x="75" y="633"/>
                    </a:lnTo>
                    <a:lnTo>
                      <a:pt x="76" y="633"/>
                    </a:lnTo>
                    <a:lnTo>
                      <a:pt x="78" y="631"/>
                    </a:lnTo>
                    <a:lnTo>
                      <a:pt x="80" y="631"/>
                    </a:lnTo>
                    <a:lnTo>
                      <a:pt x="84" y="631"/>
                    </a:lnTo>
                    <a:lnTo>
                      <a:pt x="85" y="631"/>
                    </a:lnTo>
                    <a:lnTo>
                      <a:pt x="87" y="630"/>
                    </a:lnTo>
                    <a:lnTo>
                      <a:pt x="91" y="628"/>
                    </a:lnTo>
                    <a:lnTo>
                      <a:pt x="91" y="626"/>
                    </a:lnTo>
                    <a:lnTo>
                      <a:pt x="92" y="626"/>
                    </a:lnTo>
                    <a:lnTo>
                      <a:pt x="92" y="624"/>
                    </a:lnTo>
                    <a:lnTo>
                      <a:pt x="92" y="623"/>
                    </a:lnTo>
                    <a:lnTo>
                      <a:pt x="92" y="621"/>
                    </a:lnTo>
                    <a:lnTo>
                      <a:pt x="94" y="619"/>
                    </a:lnTo>
                    <a:lnTo>
                      <a:pt x="96" y="619"/>
                    </a:lnTo>
                    <a:lnTo>
                      <a:pt x="98" y="617"/>
                    </a:lnTo>
                    <a:lnTo>
                      <a:pt x="101" y="617"/>
                    </a:lnTo>
                    <a:lnTo>
                      <a:pt x="103" y="616"/>
                    </a:lnTo>
                    <a:lnTo>
                      <a:pt x="105" y="616"/>
                    </a:lnTo>
                    <a:lnTo>
                      <a:pt x="107" y="616"/>
                    </a:lnTo>
                    <a:lnTo>
                      <a:pt x="108" y="614"/>
                    </a:lnTo>
                    <a:lnTo>
                      <a:pt x="112" y="614"/>
                    </a:lnTo>
                    <a:lnTo>
                      <a:pt x="112" y="612"/>
                    </a:lnTo>
                    <a:lnTo>
                      <a:pt x="112" y="610"/>
                    </a:lnTo>
                    <a:lnTo>
                      <a:pt x="114" y="608"/>
                    </a:lnTo>
                    <a:lnTo>
                      <a:pt x="114" y="607"/>
                    </a:lnTo>
                    <a:lnTo>
                      <a:pt x="116" y="607"/>
                    </a:lnTo>
                    <a:lnTo>
                      <a:pt x="117" y="605"/>
                    </a:lnTo>
                    <a:lnTo>
                      <a:pt x="121" y="605"/>
                    </a:lnTo>
                    <a:lnTo>
                      <a:pt x="124" y="603"/>
                    </a:lnTo>
                    <a:lnTo>
                      <a:pt x="128" y="605"/>
                    </a:lnTo>
                    <a:lnTo>
                      <a:pt x="130" y="603"/>
                    </a:lnTo>
                    <a:lnTo>
                      <a:pt x="130" y="600"/>
                    </a:lnTo>
                    <a:lnTo>
                      <a:pt x="130" y="598"/>
                    </a:lnTo>
                    <a:lnTo>
                      <a:pt x="132" y="594"/>
                    </a:lnTo>
                    <a:lnTo>
                      <a:pt x="133" y="594"/>
                    </a:lnTo>
                    <a:lnTo>
                      <a:pt x="135" y="592"/>
                    </a:lnTo>
                    <a:lnTo>
                      <a:pt x="137" y="592"/>
                    </a:lnTo>
                    <a:lnTo>
                      <a:pt x="139" y="592"/>
                    </a:lnTo>
                    <a:lnTo>
                      <a:pt x="140" y="592"/>
                    </a:lnTo>
                    <a:lnTo>
                      <a:pt x="142" y="592"/>
                    </a:lnTo>
                    <a:lnTo>
                      <a:pt x="146" y="592"/>
                    </a:lnTo>
                    <a:lnTo>
                      <a:pt x="147" y="592"/>
                    </a:lnTo>
                    <a:lnTo>
                      <a:pt x="149" y="592"/>
                    </a:lnTo>
                    <a:lnTo>
                      <a:pt x="151" y="589"/>
                    </a:lnTo>
                    <a:lnTo>
                      <a:pt x="151" y="587"/>
                    </a:lnTo>
                    <a:lnTo>
                      <a:pt x="153" y="587"/>
                    </a:lnTo>
                    <a:lnTo>
                      <a:pt x="156" y="585"/>
                    </a:lnTo>
                    <a:lnTo>
                      <a:pt x="158" y="585"/>
                    </a:lnTo>
                    <a:lnTo>
                      <a:pt x="162" y="585"/>
                    </a:lnTo>
                    <a:lnTo>
                      <a:pt x="163" y="585"/>
                    </a:lnTo>
                    <a:lnTo>
                      <a:pt x="165" y="587"/>
                    </a:lnTo>
                    <a:lnTo>
                      <a:pt x="167" y="587"/>
                    </a:lnTo>
                    <a:lnTo>
                      <a:pt x="169" y="587"/>
                    </a:lnTo>
                    <a:lnTo>
                      <a:pt x="171" y="587"/>
                    </a:lnTo>
                    <a:lnTo>
                      <a:pt x="172" y="585"/>
                    </a:lnTo>
                    <a:lnTo>
                      <a:pt x="174" y="585"/>
                    </a:lnTo>
                    <a:lnTo>
                      <a:pt x="176" y="584"/>
                    </a:lnTo>
                    <a:lnTo>
                      <a:pt x="176" y="580"/>
                    </a:lnTo>
                    <a:lnTo>
                      <a:pt x="176" y="578"/>
                    </a:lnTo>
                    <a:lnTo>
                      <a:pt x="176" y="576"/>
                    </a:lnTo>
                    <a:lnTo>
                      <a:pt x="174" y="575"/>
                    </a:lnTo>
                    <a:lnTo>
                      <a:pt x="172" y="573"/>
                    </a:lnTo>
                    <a:lnTo>
                      <a:pt x="171" y="575"/>
                    </a:lnTo>
                    <a:lnTo>
                      <a:pt x="169" y="575"/>
                    </a:lnTo>
                    <a:lnTo>
                      <a:pt x="167" y="575"/>
                    </a:lnTo>
                    <a:lnTo>
                      <a:pt x="165" y="573"/>
                    </a:lnTo>
                    <a:lnTo>
                      <a:pt x="165" y="571"/>
                    </a:lnTo>
                    <a:lnTo>
                      <a:pt x="163" y="571"/>
                    </a:lnTo>
                    <a:lnTo>
                      <a:pt x="162" y="569"/>
                    </a:lnTo>
                    <a:lnTo>
                      <a:pt x="162" y="566"/>
                    </a:lnTo>
                    <a:lnTo>
                      <a:pt x="162" y="564"/>
                    </a:lnTo>
                    <a:lnTo>
                      <a:pt x="162" y="562"/>
                    </a:lnTo>
                    <a:lnTo>
                      <a:pt x="163" y="561"/>
                    </a:lnTo>
                    <a:lnTo>
                      <a:pt x="162" y="561"/>
                    </a:lnTo>
                    <a:lnTo>
                      <a:pt x="162" y="559"/>
                    </a:lnTo>
                    <a:lnTo>
                      <a:pt x="160" y="555"/>
                    </a:lnTo>
                    <a:lnTo>
                      <a:pt x="162" y="555"/>
                    </a:lnTo>
                    <a:lnTo>
                      <a:pt x="162" y="553"/>
                    </a:lnTo>
                    <a:lnTo>
                      <a:pt x="162" y="552"/>
                    </a:lnTo>
                    <a:lnTo>
                      <a:pt x="162" y="550"/>
                    </a:lnTo>
                    <a:lnTo>
                      <a:pt x="158" y="550"/>
                    </a:lnTo>
                    <a:lnTo>
                      <a:pt x="156" y="550"/>
                    </a:lnTo>
                    <a:lnTo>
                      <a:pt x="155" y="548"/>
                    </a:lnTo>
                    <a:lnTo>
                      <a:pt x="155" y="546"/>
                    </a:lnTo>
                    <a:lnTo>
                      <a:pt x="153" y="546"/>
                    </a:lnTo>
                    <a:lnTo>
                      <a:pt x="153" y="545"/>
                    </a:lnTo>
                    <a:lnTo>
                      <a:pt x="153" y="543"/>
                    </a:lnTo>
                    <a:lnTo>
                      <a:pt x="155" y="541"/>
                    </a:lnTo>
                    <a:lnTo>
                      <a:pt x="156" y="541"/>
                    </a:lnTo>
                    <a:lnTo>
                      <a:pt x="156" y="539"/>
                    </a:lnTo>
                    <a:lnTo>
                      <a:pt x="158" y="539"/>
                    </a:lnTo>
                    <a:lnTo>
                      <a:pt x="160" y="537"/>
                    </a:lnTo>
                    <a:lnTo>
                      <a:pt x="162" y="536"/>
                    </a:lnTo>
                    <a:lnTo>
                      <a:pt x="160" y="534"/>
                    </a:lnTo>
                    <a:lnTo>
                      <a:pt x="158" y="532"/>
                    </a:lnTo>
                    <a:lnTo>
                      <a:pt x="158" y="530"/>
                    </a:lnTo>
                    <a:lnTo>
                      <a:pt x="156" y="529"/>
                    </a:lnTo>
                    <a:lnTo>
                      <a:pt x="156" y="527"/>
                    </a:lnTo>
                    <a:lnTo>
                      <a:pt x="155" y="525"/>
                    </a:lnTo>
                    <a:lnTo>
                      <a:pt x="153" y="523"/>
                    </a:lnTo>
                    <a:lnTo>
                      <a:pt x="151" y="523"/>
                    </a:lnTo>
                    <a:lnTo>
                      <a:pt x="151" y="521"/>
                    </a:lnTo>
                    <a:lnTo>
                      <a:pt x="149" y="521"/>
                    </a:lnTo>
                    <a:lnTo>
                      <a:pt x="149" y="520"/>
                    </a:lnTo>
                    <a:lnTo>
                      <a:pt x="147" y="518"/>
                    </a:lnTo>
                    <a:lnTo>
                      <a:pt x="147" y="516"/>
                    </a:lnTo>
                    <a:lnTo>
                      <a:pt x="146" y="516"/>
                    </a:lnTo>
                    <a:lnTo>
                      <a:pt x="146" y="514"/>
                    </a:lnTo>
                    <a:lnTo>
                      <a:pt x="144" y="513"/>
                    </a:lnTo>
                    <a:lnTo>
                      <a:pt x="146" y="511"/>
                    </a:lnTo>
                    <a:lnTo>
                      <a:pt x="147" y="509"/>
                    </a:lnTo>
                    <a:lnTo>
                      <a:pt x="149" y="509"/>
                    </a:lnTo>
                    <a:lnTo>
                      <a:pt x="149" y="507"/>
                    </a:lnTo>
                    <a:lnTo>
                      <a:pt x="149" y="506"/>
                    </a:lnTo>
                    <a:lnTo>
                      <a:pt x="149" y="504"/>
                    </a:lnTo>
                    <a:lnTo>
                      <a:pt x="149" y="502"/>
                    </a:lnTo>
                    <a:lnTo>
                      <a:pt x="149" y="500"/>
                    </a:lnTo>
                    <a:lnTo>
                      <a:pt x="151" y="500"/>
                    </a:lnTo>
                    <a:lnTo>
                      <a:pt x="153" y="498"/>
                    </a:lnTo>
                    <a:lnTo>
                      <a:pt x="156" y="497"/>
                    </a:lnTo>
                    <a:lnTo>
                      <a:pt x="158" y="495"/>
                    </a:lnTo>
                    <a:lnTo>
                      <a:pt x="158" y="491"/>
                    </a:lnTo>
                    <a:lnTo>
                      <a:pt x="158" y="490"/>
                    </a:lnTo>
                    <a:lnTo>
                      <a:pt x="158" y="488"/>
                    </a:lnTo>
                    <a:lnTo>
                      <a:pt x="160" y="488"/>
                    </a:lnTo>
                    <a:lnTo>
                      <a:pt x="160" y="486"/>
                    </a:lnTo>
                    <a:lnTo>
                      <a:pt x="160" y="482"/>
                    </a:lnTo>
                    <a:lnTo>
                      <a:pt x="160" y="481"/>
                    </a:lnTo>
                    <a:lnTo>
                      <a:pt x="158" y="482"/>
                    </a:lnTo>
                    <a:lnTo>
                      <a:pt x="156" y="482"/>
                    </a:lnTo>
                    <a:lnTo>
                      <a:pt x="156" y="481"/>
                    </a:lnTo>
                    <a:lnTo>
                      <a:pt x="153" y="481"/>
                    </a:lnTo>
                    <a:lnTo>
                      <a:pt x="153" y="479"/>
                    </a:lnTo>
                    <a:lnTo>
                      <a:pt x="151" y="477"/>
                    </a:lnTo>
                    <a:lnTo>
                      <a:pt x="149" y="477"/>
                    </a:lnTo>
                    <a:lnTo>
                      <a:pt x="147" y="475"/>
                    </a:lnTo>
                    <a:lnTo>
                      <a:pt x="146" y="472"/>
                    </a:lnTo>
                    <a:lnTo>
                      <a:pt x="144" y="470"/>
                    </a:lnTo>
                    <a:lnTo>
                      <a:pt x="146" y="468"/>
                    </a:lnTo>
                    <a:lnTo>
                      <a:pt x="147" y="468"/>
                    </a:lnTo>
                    <a:lnTo>
                      <a:pt x="149" y="466"/>
                    </a:lnTo>
                    <a:lnTo>
                      <a:pt x="151" y="466"/>
                    </a:lnTo>
                    <a:lnTo>
                      <a:pt x="153" y="466"/>
                    </a:lnTo>
                    <a:lnTo>
                      <a:pt x="153" y="468"/>
                    </a:lnTo>
                    <a:lnTo>
                      <a:pt x="153" y="466"/>
                    </a:lnTo>
                    <a:lnTo>
                      <a:pt x="155" y="465"/>
                    </a:lnTo>
                    <a:lnTo>
                      <a:pt x="155" y="463"/>
                    </a:lnTo>
                    <a:lnTo>
                      <a:pt x="155" y="461"/>
                    </a:lnTo>
                    <a:lnTo>
                      <a:pt x="156" y="461"/>
                    </a:lnTo>
                    <a:lnTo>
                      <a:pt x="158" y="459"/>
                    </a:lnTo>
                    <a:lnTo>
                      <a:pt x="160" y="459"/>
                    </a:lnTo>
                    <a:lnTo>
                      <a:pt x="162" y="459"/>
                    </a:lnTo>
                    <a:lnTo>
                      <a:pt x="162" y="458"/>
                    </a:lnTo>
                    <a:lnTo>
                      <a:pt x="162" y="456"/>
                    </a:lnTo>
                    <a:lnTo>
                      <a:pt x="160" y="456"/>
                    </a:lnTo>
                    <a:lnTo>
                      <a:pt x="160" y="454"/>
                    </a:lnTo>
                    <a:lnTo>
                      <a:pt x="158" y="454"/>
                    </a:lnTo>
                    <a:lnTo>
                      <a:pt x="158" y="452"/>
                    </a:lnTo>
                    <a:lnTo>
                      <a:pt x="158" y="450"/>
                    </a:lnTo>
                    <a:lnTo>
                      <a:pt x="156" y="450"/>
                    </a:lnTo>
                    <a:lnTo>
                      <a:pt x="155" y="449"/>
                    </a:lnTo>
                    <a:lnTo>
                      <a:pt x="153" y="447"/>
                    </a:lnTo>
                    <a:lnTo>
                      <a:pt x="153" y="445"/>
                    </a:lnTo>
                    <a:lnTo>
                      <a:pt x="151" y="445"/>
                    </a:lnTo>
                    <a:lnTo>
                      <a:pt x="151" y="443"/>
                    </a:lnTo>
                    <a:lnTo>
                      <a:pt x="149" y="440"/>
                    </a:lnTo>
                    <a:lnTo>
                      <a:pt x="149" y="438"/>
                    </a:lnTo>
                    <a:lnTo>
                      <a:pt x="149" y="436"/>
                    </a:lnTo>
                    <a:lnTo>
                      <a:pt x="151" y="435"/>
                    </a:lnTo>
                    <a:lnTo>
                      <a:pt x="151" y="433"/>
                    </a:lnTo>
                    <a:lnTo>
                      <a:pt x="151" y="429"/>
                    </a:lnTo>
                    <a:lnTo>
                      <a:pt x="151" y="427"/>
                    </a:lnTo>
                    <a:lnTo>
                      <a:pt x="153" y="427"/>
                    </a:lnTo>
                    <a:lnTo>
                      <a:pt x="155" y="426"/>
                    </a:lnTo>
                    <a:lnTo>
                      <a:pt x="155" y="427"/>
                    </a:lnTo>
                    <a:lnTo>
                      <a:pt x="155" y="429"/>
                    </a:lnTo>
                    <a:lnTo>
                      <a:pt x="156" y="431"/>
                    </a:lnTo>
                    <a:lnTo>
                      <a:pt x="158" y="431"/>
                    </a:lnTo>
                    <a:lnTo>
                      <a:pt x="165" y="431"/>
                    </a:lnTo>
                    <a:lnTo>
                      <a:pt x="167" y="431"/>
                    </a:lnTo>
                    <a:lnTo>
                      <a:pt x="169" y="431"/>
                    </a:lnTo>
                    <a:lnTo>
                      <a:pt x="171" y="433"/>
                    </a:lnTo>
                    <a:lnTo>
                      <a:pt x="172" y="435"/>
                    </a:lnTo>
                    <a:lnTo>
                      <a:pt x="174" y="435"/>
                    </a:lnTo>
                    <a:lnTo>
                      <a:pt x="176" y="435"/>
                    </a:lnTo>
                    <a:lnTo>
                      <a:pt x="179" y="435"/>
                    </a:lnTo>
                    <a:lnTo>
                      <a:pt x="181" y="435"/>
                    </a:lnTo>
                    <a:lnTo>
                      <a:pt x="183" y="436"/>
                    </a:lnTo>
                    <a:lnTo>
                      <a:pt x="183" y="438"/>
                    </a:lnTo>
                    <a:lnTo>
                      <a:pt x="185" y="438"/>
                    </a:lnTo>
                    <a:lnTo>
                      <a:pt x="185" y="440"/>
                    </a:lnTo>
                    <a:lnTo>
                      <a:pt x="187" y="440"/>
                    </a:lnTo>
                    <a:lnTo>
                      <a:pt x="192" y="440"/>
                    </a:lnTo>
                    <a:lnTo>
                      <a:pt x="194" y="440"/>
                    </a:lnTo>
                    <a:lnTo>
                      <a:pt x="195" y="442"/>
                    </a:lnTo>
                    <a:lnTo>
                      <a:pt x="199" y="442"/>
                    </a:lnTo>
                    <a:lnTo>
                      <a:pt x="201" y="442"/>
                    </a:lnTo>
                    <a:lnTo>
                      <a:pt x="201" y="440"/>
                    </a:lnTo>
                    <a:lnTo>
                      <a:pt x="199" y="436"/>
                    </a:lnTo>
                    <a:lnTo>
                      <a:pt x="197" y="433"/>
                    </a:lnTo>
                    <a:lnTo>
                      <a:pt x="197" y="431"/>
                    </a:lnTo>
                    <a:lnTo>
                      <a:pt x="197" y="429"/>
                    </a:lnTo>
                    <a:lnTo>
                      <a:pt x="195" y="427"/>
                    </a:lnTo>
                    <a:lnTo>
                      <a:pt x="194" y="427"/>
                    </a:lnTo>
                    <a:lnTo>
                      <a:pt x="194" y="426"/>
                    </a:lnTo>
                    <a:lnTo>
                      <a:pt x="194" y="424"/>
                    </a:lnTo>
                    <a:lnTo>
                      <a:pt x="194" y="422"/>
                    </a:lnTo>
                    <a:lnTo>
                      <a:pt x="194" y="420"/>
                    </a:lnTo>
                    <a:lnTo>
                      <a:pt x="192" y="419"/>
                    </a:lnTo>
                    <a:lnTo>
                      <a:pt x="192" y="417"/>
                    </a:lnTo>
                    <a:lnTo>
                      <a:pt x="188" y="417"/>
                    </a:lnTo>
                    <a:lnTo>
                      <a:pt x="187" y="415"/>
                    </a:lnTo>
                    <a:lnTo>
                      <a:pt x="183" y="415"/>
                    </a:lnTo>
                    <a:lnTo>
                      <a:pt x="181" y="413"/>
                    </a:lnTo>
                    <a:lnTo>
                      <a:pt x="179" y="411"/>
                    </a:lnTo>
                    <a:lnTo>
                      <a:pt x="179" y="410"/>
                    </a:lnTo>
                    <a:lnTo>
                      <a:pt x="179" y="404"/>
                    </a:lnTo>
                    <a:lnTo>
                      <a:pt x="179" y="403"/>
                    </a:lnTo>
                    <a:lnTo>
                      <a:pt x="179" y="401"/>
                    </a:lnTo>
                    <a:lnTo>
                      <a:pt x="178" y="399"/>
                    </a:lnTo>
                    <a:lnTo>
                      <a:pt x="176" y="397"/>
                    </a:lnTo>
                    <a:lnTo>
                      <a:pt x="176" y="395"/>
                    </a:lnTo>
                    <a:lnTo>
                      <a:pt x="176" y="394"/>
                    </a:lnTo>
                    <a:lnTo>
                      <a:pt x="176" y="392"/>
                    </a:lnTo>
                    <a:lnTo>
                      <a:pt x="176" y="390"/>
                    </a:lnTo>
                    <a:lnTo>
                      <a:pt x="176" y="388"/>
                    </a:lnTo>
                    <a:lnTo>
                      <a:pt x="174" y="387"/>
                    </a:lnTo>
                    <a:lnTo>
                      <a:pt x="176" y="385"/>
                    </a:lnTo>
                    <a:lnTo>
                      <a:pt x="178" y="383"/>
                    </a:lnTo>
                    <a:lnTo>
                      <a:pt x="179" y="383"/>
                    </a:lnTo>
                    <a:lnTo>
                      <a:pt x="183" y="381"/>
                    </a:lnTo>
                    <a:lnTo>
                      <a:pt x="185" y="380"/>
                    </a:lnTo>
                    <a:lnTo>
                      <a:pt x="188" y="380"/>
                    </a:lnTo>
                    <a:lnTo>
                      <a:pt x="190" y="380"/>
                    </a:lnTo>
                    <a:lnTo>
                      <a:pt x="192" y="380"/>
                    </a:lnTo>
                    <a:lnTo>
                      <a:pt x="197" y="380"/>
                    </a:lnTo>
                    <a:lnTo>
                      <a:pt x="199" y="380"/>
                    </a:lnTo>
                    <a:lnTo>
                      <a:pt x="201" y="381"/>
                    </a:lnTo>
                    <a:lnTo>
                      <a:pt x="201" y="383"/>
                    </a:lnTo>
                    <a:lnTo>
                      <a:pt x="203" y="385"/>
                    </a:lnTo>
                    <a:lnTo>
                      <a:pt x="206" y="385"/>
                    </a:lnTo>
                    <a:lnTo>
                      <a:pt x="208" y="385"/>
                    </a:lnTo>
                    <a:lnTo>
                      <a:pt x="210" y="385"/>
                    </a:lnTo>
                    <a:lnTo>
                      <a:pt x="211" y="385"/>
                    </a:lnTo>
                    <a:lnTo>
                      <a:pt x="211" y="387"/>
                    </a:lnTo>
                    <a:lnTo>
                      <a:pt x="215" y="388"/>
                    </a:lnTo>
                    <a:lnTo>
                      <a:pt x="217" y="388"/>
                    </a:lnTo>
                    <a:lnTo>
                      <a:pt x="217" y="390"/>
                    </a:lnTo>
                    <a:lnTo>
                      <a:pt x="219" y="390"/>
                    </a:lnTo>
                    <a:lnTo>
                      <a:pt x="220" y="392"/>
                    </a:lnTo>
                    <a:lnTo>
                      <a:pt x="222" y="392"/>
                    </a:lnTo>
                    <a:lnTo>
                      <a:pt x="224" y="392"/>
                    </a:lnTo>
                    <a:lnTo>
                      <a:pt x="226" y="392"/>
                    </a:lnTo>
                    <a:lnTo>
                      <a:pt x="226" y="390"/>
                    </a:lnTo>
                    <a:lnTo>
                      <a:pt x="227" y="388"/>
                    </a:lnTo>
                    <a:lnTo>
                      <a:pt x="229" y="387"/>
                    </a:lnTo>
                    <a:lnTo>
                      <a:pt x="233" y="387"/>
                    </a:lnTo>
                    <a:lnTo>
                      <a:pt x="235" y="387"/>
                    </a:lnTo>
                    <a:lnTo>
                      <a:pt x="235" y="385"/>
                    </a:lnTo>
                    <a:lnTo>
                      <a:pt x="236" y="383"/>
                    </a:lnTo>
                    <a:lnTo>
                      <a:pt x="238" y="383"/>
                    </a:lnTo>
                    <a:lnTo>
                      <a:pt x="240" y="383"/>
                    </a:lnTo>
                    <a:lnTo>
                      <a:pt x="240" y="385"/>
                    </a:lnTo>
                    <a:lnTo>
                      <a:pt x="242" y="388"/>
                    </a:lnTo>
                    <a:lnTo>
                      <a:pt x="243" y="388"/>
                    </a:lnTo>
                    <a:lnTo>
                      <a:pt x="245" y="390"/>
                    </a:lnTo>
                    <a:lnTo>
                      <a:pt x="247" y="390"/>
                    </a:lnTo>
                    <a:lnTo>
                      <a:pt x="247" y="392"/>
                    </a:lnTo>
                    <a:lnTo>
                      <a:pt x="247" y="394"/>
                    </a:lnTo>
                    <a:lnTo>
                      <a:pt x="247" y="395"/>
                    </a:lnTo>
                    <a:lnTo>
                      <a:pt x="249" y="395"/>
                    </a:lnTo>
                    <a:lnTo>
                      <a:pt x="250" y="395"/>
                    </a:lnTo>
                    <a:lnTo>
                      <a:pt x="250" y="397"/>
                    </a:lnTo>
                    <a:lnTo>
                      <a:pt x="252" y="399"/>
                    </a:lnTo>
                    <a:lnTo>
                      <a:pt x="254" y="399"/>
                    </a:lnTo>
                    <a:lnTo>
                      <a:pt x="258" y="397"/>
                    </a:lnTo>
                    <a:lnTo>
                      <a:pt x="259" y="397"/>
                    </a:lnTo>
                    <a:lnTo>
                      <a:pt x="259" y="395"/>
                    </a:lnTo>
                    <a:lnTo>
                      <a:pt x="261" y="394"/>
                    </a:lnTo>
                    <a:lnTo>
                      <a:pt x="263" y="392"/>
                    </a:lnTo>
                    <a:lnTo>
                      <a:pt x="263" y="390"/>
                    </a:lnTo>
                    <a:lnTo>
                      <a:pt x="261" y="390"/>
                    </a:lnTo>
                    <a:lnTo>
                      <a:pt x="259" y="388"/>
                    </a:lnTo>
                    <a:lnTo>
                      <a:pt x="259" y="387"/>
                    </a:lnTo>
                    <a:lnTo>
                      <a:pt x="258" y="385"/>
                    </a:lnTo>
                    <a:lnTo>
                      <a:pt x="256" y="383"/>
                    </a:lnTo>
                    <a:lnTo>
                      <a:pt x="256" y="381"/>
                    </a:lnTo>
                    <a:lnTo>
                      <a:pt x="256" y="380"/>
                    </a:lnTo>
                    <a:lnTo>
                      <a:pt x="254" y="378"/>
                    </a:lnTo>
                    <a:lnTo>
                      <a:pt x="252" y="378"/>
                    </a:lnTo>
                    <a:lnTo>
                      <a:pt x="252" y="376"/>
                    </a:lnTo>
                    <a:lnTo>
                      <a:pt x="250" y="376"/>
                    </a:lnTo>
                    <a:lnTo>
                      <a:pt x="250" y="374"/>
                    </a:lnTo>
                    <a:lnTo>
                      <a:pt x="249" y="372"/>
                    </a:lnTo>
                    <a:lnTo>
                      <a:pt x="249" y="371"/>
                    </a:lnTo>
                    <a:lnTo>
                      <a:pt x="247" y="369"/>
                    </a:lnTo>
                    <a:lnTo>
                      <a:pt x="245" y="367"/>
                    </a:lnTo>
                    <a:lnTo>
                      <a:pt x="245" y="365"/>
                    </a:lnTo>
                    <a:lnTo>
                      <a:pt x="243" y="364"/>
                    </a:lnTo>
                    <a:lnTo>
                      <a:pt x="242" y="362"/>
                    </a:lnTo>
                    <a:lnTo>
                      <a:pt x="240" y="360"/>
                    </a:lnTo>
                    <a:lnTo>
                      <a:pt x="238" y="358"/>
                    </a:lnTo>
                    <a:lnTo>
                      <a:pt x="238" y="356"/>
                    </a:lnTo>
                    <a:lnTo>
                      <a:pt x="238" y="353"/>
                    </a:lnTo>
                    <a:lnTo>
                      <a:pt x="238" y="351"/>
                    </a:lnTo>
                    <a:lnTo>
                      <a:pt x="240" y="351"/>
                    </a:lnTo>
                    <a:lnTo>
                      <a:pt x="243" y="351"/>
                    </a:lnTo>
                    <a:lnTo>
                      <a:pt x="243" y="349"/>
                    </a:lnTo>
                    <a:lnTo>
                      <a:pt x="245" y="349"/>
                    </a:lnTo>
                    <a:lnTo>
                      <a:pt x="245" y="348"/>
                    </a:lnTo>
                    <a:lnTo>
                      <a:pt x="245" y="346"/>
                    </a:lnTo>
                    <a:lnTo>
                      <a:pt x="245" y="340"/>
                    </a:lnTo>
                    <a:lnTo>
                      <a:pt x="245" y="339"/>
                    </a:lnTo>
                    <a:lnTo>
                      <a:pt x="247" y="337"/>
                    </a:lnTo>
                    <a:lnTo>
                      <a:pt x="245" y="335"/>
                    </a:lnTo>
                    <a:lnTo>
                      <a:pt x="243" y="335"/>
                    </a:lnTo>
                    <a:lnTo>
                      <a:pt x="243" y="333"/>
                    </a:lnTo>
                    <a:lnTo>
                      <a:pt x="242" y="332"/>
                    </a:lnTo>
                    <a:lnTo>
                      <a:pt x="240" y="332"/>
                    </a:lnTo>
                    <a:lnTo>
                      <a:pt x="233" y="332"/>
                    </a:lnTo>
                    <a:lnTo>
                      <a:pt x="231" y="332"/>
                    </a:lnTo>
                    <a:lnTo>
                      <a:pt x="229" y="332"/>
                    </a:lnTo>
                    <a:lnTo>
                      <a:pt x="227" y="332"/>
                    </a:lnTo>
                    <a:lnTo>
                      <a:pt x="226" y="330"/>
                    </a:lnTo>
                    <a:lnTo>
                      <a:pt x="222" y="328"/>
                    </a:lnTo>
                    <a:lnTo>
                      <a:pt x="220" y="328"/>
                    </a:lnTo>
                    <a:lnTo>
                      <a:pt x="217" y="328"/>
                    </a:lnTo>
                    <a:lnTo>
                      <a:pt x="215" y="328"/>
                    </a:lnTo>
                    <a:lnTo>
                      <a:pt x="213" y="326"/>
                    </a:lnTo>
                    <a:lnTo>
                      <a:pt x="211" y="326"/>
                    </a:lnTo>
                    <a:lnTo>
                      <a:pt x="210" y="324"/>
                    </a:lnTo>
                    <a:lnTo>
                      <a:pt x="210" y="323"/>
                    </a:lnTo>
                    <a:lnTo>
                      <a:pt x="208" y="321"/>
                    </a:lnTo>
                    <a:lnTo>
                      <a:pt x="210" y="319"/>
                    </a:lnTo>
                    <a:lnTo>
                      <a:pt x="210" y="316"/>
                    </a:lnTo>
                    <a:lnTo>
                      <a:pt x="210" y="314"/>
                    </a:lnTo>
                    <a:lnTo>
                      <a:pt x="210" y="312"/>
                    </a:lnTo>
                    <a:lnTo>
                      <a:pt x="210" y="310"/>
                    </a:lnTo>
                    <a:lnTo>
                      <a:pt x="210" y="309"/>
                    </a:lnTo>
                    <a:lnTo>
                      <a:pt x="210" y="307"/>
                    </a:lnTo>
                    <a:lnTo>
                      <a:pt x="208" y="307"/>
                    </a:lnTo>
                    <a:lnTo>
                      <a:pt x="206" y="305"/>
                    </a:lnTo>
                    <a:lnTo>
                      <a:pt x="204" y="303"/>
                    </a:lnTo>
                    <a:lnTo>
                      <a:pt x="204" y="301"/>
                    </a:lnTo>
                    <a:lnTo>
                      <a:pt x="204" y="300"/>
                    </a:lnTo>
                    <a:lnTo>
                      <a:pt x="203" y="298"/>
                    </a:lnTo>
                    <a:lnTo>
                      <a:pt x="201" y="296"/>
                    </a:lnTo>
                    <a:lnTo>
                      <a:pt x="199" y="296"/>
                    </a:lnTo>
                    <a:lnTo>
                      <a:pt x="197" y="294"/>
                    </a:lnTo>
                    <a:lnTo>
                      <a:pt x="197" y="291"/>
                    </a:lnTo>
                    <a:lnTo>
                      <a:pt x="197" y="287"/>
                    </a:lnTo>
                    <a:lnTo>
                      <a:pt x="197" y="285"/>
                    </a:lnTo>
                    <a:lnTo>
                      <a:pt x="199" y="282"/>
                    </a:lnTo>
                    <a:lnTo>
                      <a:pt x="197" y="280"/>
                    </a:lnTo>
                    <a:lnTo>
                      <a:pt x="195" y="278"/>
                    </a:lnTo>
                    <a:lnTo>
                      <a:pt x="194" y="278"/>
                    </a:lnTo>
                    <a:lnTo>
                      <a:pt x="194" y="277"/>
                    </a:lnTo>
                    <a:lnTo>
                      <a:pt x="192" y="275"/>
                    </a:lnTo>
                    <a:lnTo>
                      <a:pt x="190" y="275"/>
                    </a:lnTo>
                    <a:lnTo>
                      <a:pt x="190" y="273"/>
                    </a:lnTo>
                    <a:lnTo>
                      <a:pt x="192" y="271"/>
                    </a:lnTo>
                    <a:lnTo>
                      <a:pt x="194" y="269"/>
                    </a:lnTo>
                    <a:lnTo>
                      <a:pt x="195" y="268"/>
                    </a:lnTo>
                    <a:lnTo>
                      <a:pt x="197" y="268"/>
                    </a:lnTo>
                    <a:lnTo>
                      <a:pt x="201" y="268"/>
                    </a:lnTo>
                    <a:lnTo>
                      <a:pt x="203" y="268"/>
                    </a:lnTo>
                    <a:lnTo>
                      <a:pt x="204" y="268"/>
                    </a:lnTo>
                    <a:lnTo>
                      <a:pt x="206" y="266"/>
                    </a:lnTo>
                    <a:lnTo>
                      <a:pt x="208" y="262"/>
                    </a:lnTo>
                    <a:lnTo>
                      <a:pt x="210" y="262"/>
                    </a:lnTo>
                    <a:lnTo>
                      <a:pt x="213" y="261"/>
                    </a:lnTo>
                    <a:lnTo>
                      <a:pt x="215" y="259"/>
                    </a:lnTo>
                    <a:lnTo>
                      <a:pt x="217" y="257"/>
                    </a:lnTo>
                    <a:lnTo>
                      <a:pt x="219" y="255"/>
                    </a:lnTo>
                    <a:lnTo>
                      <a:pt x="219" y="254"/>
                    </a:lnTo>
                    <a:lnTo>
                      <a:pt x="220" y="254"/>
                    </a:lnTo>
                    <a:lnTo>
                      <a:pt x="222" y="252"/>
                    </a:lnTo>
                    <a:lnTo>
                      <a:pt x="224" y="248"/>
                    </a:lnTo>
                    <a:lnTo>
                      <a:pt x="226" y="246"/>
                    </a:lnTo>
                    <a:lnTo>
                      <a:pt x="227" y="246"/>
                    </a:lnTo>
                    <a:lnTo>
                      <a:pt x="229" y="248"/>
                    </a:lnTo>
                    <a:lnTo>
                      <a:pt x="231" y="248"/>
                    </a:lnTo>
                    <a:lnTo>
                      <a:pt x="233" y="248"/>
                    </a:lnTo>
                    <a:lnTo>
                      <a:pt x="235" y="248"/>
                    </a:lnTo>
                    <a:lnTo>
                      <a:pt x="238" y="246"/>
                    </a:lnTo>
                    <a:lnTo>
                      <a:pt x="240" y="243"/>
                    </a:lnTo>
                    <a:lnTo>
                      <a:pt x="240" y="241"/>
                    </a:lnTo>
                    <a:lnTo>
                      <a:pt x="240" y="239"/>
                    </a:lnTo>
                    <a:lnTo>
                      <a:pt x="236" y="239"/>
                    </a:lnTo>
                    <a:lnTo>
                      <a:pt x="235" y="239"/>
                    </a:lnTo>
                    <a:lnTo>
                      <a:pt x="233" y="238"/>
                    </a:lnTo>
                    <a:lnTo>
                      <a:pt x="231" y="238"/>
                    </a:lnTo>
                    <a:lnTo>
                      <a:pt x="229" y="238"/>
                    </a:lnTo>
                    <a:lnTo>
                      <a:pt x="227" y="236"/>
                    </a:lnTo>
                    <a:lnTo>
                      <a:pt x="227" y="234"/>
                    </a:lnTo>
                    <a:lnTo>
                      <a:pt x="226" y="232"/>
                    </a:lnTo>
                    <a:lnTo>
                      <a:pt x="224" y="232"/>
                    </a:lnTo>
                    <a:lnTo>
                      <a:pt x="222" y="230"/>
                    </a:lnTo>
                    <a:lnTo>
                      <a:pt x="220" y="230"/>
                    </a:lnTo>
                    <a:lnTo>
                      <a:pt x="219" y="229"/>
                    </a:lnTo>
                    <a:lnTo>
                      <a:pt x="219" y="227"/>
                    </a:lnTo>
                    <a:lnTo>
                      <a:pt x="217" y="225"/>
                    </a:lnTo>
                    <a:lnTo>
                      <a:pt x="217" y="223"/>
                    </a:lnTo>
                    <a:lnTo>
                      <a:pt x="217" y="222"/>
                    </a:lnTo>
                    <a:lnTo>
                      <a:pt x="215" y="220"/>
                    </a:lnTo>
                    <a:lnTo>
                      <a:pt x="213" y="218"/>
                    </a:lnTo>
                    <a:lnTo>
                      <a:pt x="211" y="216"/>
                    </a:lnTo>
                    <a:lnTo>
                      <a:pt x="211" y="214"/>
                    </a:lnTo>
                    <a:lnTo>
                      <a:pt x="211" y="213"/>
                    </a:lnTo>
                    <a:lnTo>
                      <a:pt x="210" y="213"/>
                    </a:lnTo>
                    <a:lnTo>
                      <a:pt x="208" y="211"/>
                    </a:lnTo>
                    <a:lnTo>
                      <a:pt x="208" y="209"/>
                    </a:lnTo>
                    <a:lnTo>
                      <a:pt x="208" y="207"/>
                    </a:lnTo>
                    <a:lnTo>
                      <a:pt x="208" y="206"/>
                    </a:lnTo>
                    <a:lnTo>
                      <a:pt x="208" y="204"/>
                    </a:lnTo>
                    <a:lnTo>
                      <a:pt x="210" y="202"/>
                    </a:lnTo>
                    <a:lnTo>
                      <a:pt x="211" y="202"/>
                    </a:lnTo>
                    <a:lnTo>
                      <a:pt x="213" y="202"/>
                    </a:lnTo>
                    <a:lnTo>
                      <a:pt x="215" y="202"/>
                    </a:lnTo>
                    <a:lnTo>
                      <a:pt x="217" y="204"/>
                    </a:lnTo>
                    <a:lnTo>
                      <a:pt x="220" y="204"/>
                    </a:lnTo>
                    <a:lnTo>
                      <a:pt x="224" y="204"/>
                    </a:lnTo>
                    <a:lnTo>
                      <a:pt x="226" y="204"/>
                    </a:lnTo>
                    <a:lnTo>
                      <a:pt x="233" y="204"/>
                    </a:lnTo>
                    <a:lnTo>
                      <a:pt x="235" y="204"/>
                    </a:lnTo>
                    <a:lnTo>
                      <a:pt x="236" y="202"/>
                    </a:lnTo>
                    <a:lnTo>
                      <a:pt x="236" y="200"/>
                    </a:lnTo>
                    <a:lnTo>
                      <a:pt x="236" y="199"/>
                    </a:lnTo>
                    <a:lnTo>
                      <a:pt x="235" y="197"/>
                    </a:lnTo>
                    <a:lnTo>
                      <a:pt x="233" y="197"/>
                    </a:lnTo>
                    <a:lnTo>
                      <a:pt x="231" y="195"/>
                    </a:lnTo>
                    <a:lnTo>
                      <a:pt x="231" y="193"/>
                    </a:lnTo>
                    <a:lnTo>
                      <a:pt x="231" y="188"/>
                    </a:lnTo>
                    <a:lnTo>
                      <a:pt x="231" y="186"/>
                    </a:lnTo>
                    <a:lnTo>
                      <a:pt x="233" y="184"/>
                    </a:lnTo>
                    <a:lnTo>
                      <a:pt x="231" y="183"/>
                    </a:lnTo>
                    <a:lnTo>
                      <a:pt x="231" y="181"/>
                    </a:lnTo>
                    <a:lnTo>
                      <a:pt x="231" y="179"/>
                    </a:lnTo>
                    <a:lnTo>
                      <a:pt x="235" y="175"/>
                    </a:lnTo>
                    <a:lnTo>
                      <a:pt x="236" y="174"/>
                    </a:lnTo>
                    <a:lnTo>
                      <a:pt x="238" y="172"/>
                    </a:lnTo>
                    <a:lnTo>
                      <a:pt x="240" y="172"/>
                    </a:lnTo>
                    <a:lnTo>
                      <a:pt x="242" y="170"/>
                    </a:lnTo>
                    <a:lnTo>
                      <a:pt x="242" y="168"/>
                    </a:lnTo>
                    <a:lnTo>
                      <a:pt x="243" y="167"/>
                    </a:lnTo>
                    <a:lnTo>
                      <a:pt x="243" y="165"/>
                    </a:lnTo>
                    <a:lnTo>
                      <a:pt x="245" y="165"/>
                    </a:lnTo>
                    <a:lnTo>
                      <a:pt x="247" y="165"/>
                    </a:lnTo>
                    <a:lnTo>
                      <a:pt x="249" y="165"/>
                    </a:lnTo>
                    <a:lnTo>
                      <a:pt x="252" y="165"/>
                    </a:lnTo>
                    <a:lnTo>
                      <a:pt x="254" y="163"/>
                    </a:lnTo>
                    <a:lnTo>
                      <a:pt x="256" y="161"/>
                    </a:lnTo>
                    <a:lnTo>
                      <a:pt x="259" y="159"/>
                    </a:lnTo>
                    <a:lnTo>
                      <a:pt x="261" y="158"/>
                    </a:lnTo>
                    <a:lnTo>
                      <a:pt x="261" y="156"/>
                    </a:lnTo>
                    <a:lnTo>
                      <a:pt x="263" y="154"/>
                    </a:lnTo>
                    <a:lnTo>
                      <a:pt x="263" y="152"/>
                    </a:lnTo>
                    <a:lnTo>
                      <a:pt x="263" y="151"/>
                    </a:lnTo>
                    <a:lnTo>
                      <a:pt x="263" y="149"/>
                    </a:lnTo>
                    <a:lnTo>
                      <a:pt x="263" y="147"/>
                    </a:lnTo>
                    <a:lnTo>
                      <a:pt x="263" y="145"/>
                    </a:lnTo>
                    <a:lnTo>
                      <a:pt x="265" y="143"/>
                    </a:lnTo>
                    <a:lnTo>
                      <a:pt x="266" y="142"/>
                    </a:lnTo>
                    <a:lnTo>
                      <a:pt x="268" y="142"/>
                    </a:lnTo>
                    <a:lnTo>
                      <a:pt x="268" y="140"/>
                    </a:lnTo>
                    <a:lnTo>
                      <a:pt x="268" y="136"/>
                    </a:lnTo>
                    <a:lnTo>
                      <a:pt x="268" y="133"/>
                    </a:lnTo>
                    <a:lnTo>
                      <a:pt x="268" y="131"/>
                    </a:lnTo>
                    <a:lnTo>
                      <a:pt x="268" y="129"/>
                    </a:lnTo>
                    <a:lnTo>
                      <a:pt x="268" y="126"/>
                    </a:lnTo>
                    <a:lnTo>
                      <a:pt x="268" y="124"/>
                    </a:lnTo>
                    <a:lnTo>
                      <a:pt x="268" y="122"/>
                    </a:lnTo>
                    <a:lnTo>
                      <a:pt x="268" y="120"/>
                    </a:lnTo>
                    <a:lnTo>
                      <a:pt x="266" y="119"/>
                    </a:lnTo>
                    <a:lnTo>
                      <a:pt x="265" y="117"/>
                    </a:lnTo>
                    <a:lnTo>
                      <a:pt x="265" y="115"/>
                    </a:lnTo>
                    <a:lnTo>
                      <a:pt x="263" y="113"/>
                    </a:lnTo>
                    <a:lnTo>
                      <a:pt x="261" y="113"/>
                    </a:lnTo>
                    <a:lnTo>
                      <a:pt x="259" y="113"/>
                    </a:lnTo>
                    <a:lnTo>
                      <a:pt x="258" y="110"/>
                    </a:lnTo>
                    <a:lnTo>
                      <a:pt x="258" y="106"/>
                    </a:lnTo>
                    <a:lnTo>
                      <a:pt x="256" y="106"/>
                    </a:lnTo>
                    <a:lnTo>
                      <a:pt x="254" y="106"/>
                    </a:lnTo>
                    <a:lnTo>
                      <a:pt x="252" y="106"/>
                    </a:lnTo>
                    <a:lnTo>
                      <a:pt x="250" y="104"/>
                    </a:lnTo>
                    <a:lnTo>
                      <a:pt x="250" y="103"/>
                    </a:lnTo>
                    <a:lnTo>
                      <a:pt x="252" y="103"/>
                    </a:lnTo>
                    <a:lnTo>
                      <a:pt x="254" y="101"/>
                    </a:lnTo>
                    <a:lnTo>
                      <a:pt x="256" y="99"/>
                    </a:lnTo>
                    <a:lnTo>
                      <a:pt x="256" y="97"/>
                    </a:lnTo>
                    <a:lnTo>
                      <a:pt x="258" y="96"/>
                    </a:lnTo>
                    <a:lnTo>
                      <a:pt x="259" y="96"/>
                    </a:lnTo>
                    <a:lnTo>
                      <a:pt x="261" y="94"/>
                    </a:lnTo>
                    <a:lnTo>
                      <a:pt x="263" y="94"/>
                    </a:lnTo>
                    <a:lnTo>
                      <a:pt x="265" y="92"/>
                    </a:lnTo>
                    <a:lnTo>
                      <a:pt x="268" y="92"/>
                    </a:lnTo>
                    <a:lnTo>
                      <a:pt x="270" y="92"/>
                    </a:lnTo>
                    <a:lnTo>
                      <a:pt x="272" y="92"/>
                    </a:lnTo>
                    <a:lnTo>
                      <a:pt x="274" y="92"/>
                    </a:lnTo>
                    <a:lnTo>
                      <a:pt x="274" y="90"/>
                    </a:lnTo>
                    <a:lnTo>
                      <a:pt x="274" y="88"/>
                    </a:lnTo>
                    <a:lnTo>
                      <a:pt x="274" y="87"/>
                    </a:lnTo>
                    <a:lnTo>
                      <a:pt x="274" y="85"/>
                    </a:lnTo>
                    <a:lnTo>
                      <a:pt x="274" y="83"/>
                    </a:lnTo>
                    <a:lnTo>
                      <a:pt x="274" y="81"/>
                    </a:lnTo>
                    <a:lnTo>
                      <a:pt x="274" y="80"/>
                    </a:lnTo>
                    <a:lnTo>
                      <a:pt x="275" y="80"/>
                    </a:lnTo>
                    <a:lnTo>
                      <a:pt x="275" y="78"/>
                    </a:lnTo>
                    <a:lnTo>
                      <a:pt x="275" y="76"/>
                    </a:lnTo>
                    <a:lnTo>
                      <a:pt x="275" y="73"/>
                    </a:lnTo>
                    <a:lnTo>
                      <a:pt x="275" y="71"/>
                    </a:lnTo>
                    <a:lnTo>
                      <a:pt x="275" y="69"/>
                    </a:lnTo>
                    <a:lnTo>
                      <a:pt x="275" y="67"/>
                    </a:lnTo>
                    <a:lnTo>
                      <a:pt x="275" y="65"/>
                    </a:lnTo>
                    <a:lnTo>
                      <a:pt x="277" y="65"/>
                    </a:lnTo>
                    <a:lnTo>
                      <a:pt x="281" y="65"/>
                    </a:lnTo>
                    <a:lnTo>
                      <a:pt x="284" y="65"/>
                    </a:lnTo>
                    <a:lnTo>
                      <a:pt x="286" y="64"/>
                    </a:lnTo>
                    <a:lnTo>
                      <a:pt x="286" y="62"/>
                    </a:lnTo>
                    <a:lnTo>
                      <a:pt x="286" y="60"/>
                    </a:lnTo>
                    <a:lnTo>
                      <a:pt x="286" y="58"/>
                    </a:lnTo>
                    <a:lnTo>
                      <a:pt x="288" y="57"/>
                    </a:lnTo>
                    <a:lnTo>
                      <a:pt x="288" y="55"/>
                    </a:lnTo>
                    <a:lnTo>
                      <a:pt x="288" y="53"/>
                    </a:lnTo>
                    <a:lnTo>
                      <a:pt x="286" y="53"/>
                    </a:lnTo>
                    <a:lnTo>
                      <a:pt x="284" y="51"/>
                    </a:lnTo>
                    <a:lnTo>
                      <a:pt x="282" y="51"/>
                    </a:lnTo>
                    <a:lnTo>
                      <a:pt x="281" y="49"/>
                    </a:lnTo>
                    <a:lnTo>
                      <a:pt x="279" y="48"/>
                    </a:lnTo>
                    <a:lnTo>
                      <a:pt x="279" y="46"/>
                    </a:lnTo>
                    <a:lnTo>
                      <a:pt x="279" y="35"/>
                    </a:lnTo>
                    <a:lnTo>
                      <a:pt x="279" y="33"/>
                    </a:lnTo>
                    <a:lnTo>
                      <a:pt x="277" y="30"/>
                    </a:lnTo>
                    <a:lnTo>
                      <a:pt x="275" y="30"/>
                    </a:lnTo>
                    <a:lnTo>
                      <a:pt x="275" y="28"/>
                    </a:lnTo>
                    <a:lnTo>
                      <a:pt x="275" y="30"/>
                    </a:lnTo>
                    <a:lnTo>
                      <a:pt x="274" y="28"/>
                    </a:lnTo>
                    <a:lnTo>
                      <a:pt x="274" y="26"/>
                    </a:lnTo>
                    <a:lnTo>
                      <a:pt x="275" y="25"/>
                    </a:lnTo>
                    <a:lnTo>
                      <a:pt x="277" y="23"/>
                    </a:lnTo>
                    <a:lnTo>
                      <a:pt x="281" y="23"/>
                    </a:lnTo>
                    <a:lnTo>
                      <a:pt x="282" y="23"/>
                    </a:lnTo>
                    <a:lnTo>
                      <a:pt x="286" y="23"/>
                    </a:lnTo>
                    <a:lnTo>
                      <a:pt x="290" y="23"/>
                    </a:lnTo>
                    <a:lnTo>
                      <a:pt x="291" y="23"/>
                    </a:lnTo>
                    <a:lnTo>
                      <a:pt x="293" y="21"/>
                    </a:lnTo>
                    <a:lnTo>
                      <a:pt x="297" y="21"/>
                    </a:lnTo>
                    <a:lnTo>
                      <a:pt x="298" y="21"/>
                    </a:lnTo>
                    <a:lnTo>
                      <a:pt x="302" y="21"/>
                    </a:lnTo>
                    <a:lnTo>
                      <a:pt x="302" y="23"/>
                    </a:lnTo>
                    <a:lnTo>
                      <a:pt x="306" y="25"/>
                    </a:lnTo>
                    <a:lnTo>
                      <a:pt x="307" y="26"/>
                    </a:lnTo>
                    <a:lnTo>
                      <a:pt x="309" y="28"/>
                    </a:lnTo>
                    <a:lnTo>
                      <a:pt x="311" y="28"/>
                    </a:lnTo>
                    <a:lnTo>
                      <a:pt x="313" y="28"/>
                    </a:lnTo>
                    <a:lnTo>
                      <a:pt x="316" y="28"/>
                    </a:lnTo>
                    <a:lnTo>
                      <a:pt x="318" y="28"/>
                    </a:lnTo>
                    <a:lnTo>
                      <a:pt x="320" y="28"/>
                    </a:lnTo>
                    <a:lnTo>
                      <a:pt x="329" y="28"/>
                    </a:lnTo>
                    <a:lnTo>
                      <a:pt x="330" y="26"/>
                    </a:lnTo>
                    <a:lnTo>
                      <a:pt x="332" y="26"/>
                    </a:lnTo>
                    <a:lnTo>
                      <a:pt x="334" y="25"/>
                    </a:lnTo>
                    <a:lnTo>
                      <a:pt x="334" y="23"/>
                    </a:lnTo>
                    <a:lnTo>
                      <a:pt x="336" y="21"/>
                    </a:lnTo>
                    <a:lnTo>
                      <a:pt x="337" y="19"/>
                    </a:lnTo>
                    <a:lnTo>
                      <a:pt x="339" y="21"/>
                    </a:lnTo>
                    <a:lnTo>
                      <a:pt x="341" y="21"/>
                    </a:lnTo>
                    <a:lnTo>
                      <a:pt x="343" y="21"/>
                    </a:lnTo>
                    <a:lnTo>
                      <a:pt x="346" y="21"/>
                    </a:lnTo>
                    <a:lnTo>
                      <a:pt x="348" y="21"/>
                    </a:lnTo>
                    <a:lnTo>
                      <a:pt x="353" y="23"/>
                    </a:lnTo>
                    <a:lnTo>
                      <a:pt x="355" y="21"/>
                    </a:lnTo>
                    <a:lnTo>
                      <a:pt x="357" y="21"/>
                    </a:lnTo>
                    <a:lnTo>
                      <a:pt x="361" y="21"/>
                    </a:lnTo>
                    <a:lnTo>
                      <a:pt x="364" y="21"/>
                    </a:lnTo>
                    <a:lnTo>
                      <a:pt x="366" y="23"/>
                    </a:lnTo>
                    <a:lnTo>
                      <a:pt x="368" y="23"/>
                    </a:lnTo>
                    <a:lnTo>
                      <a:pt x="368" y="25"/>
                    </a:lnTo>
                    <a:lnTo>
                      <a:pt x="369" y="26"/>
                    </a:lnTo>
                    <a:lnTo>
                      <a:pt x="371" y="26"/>
                    </a:lnTo>
                    <a:lnTo>
                      <a:pt x="373" y="26"/>
                    </a:lnTo>
                    <a:lnTo>
                      <a:pt x="375" y="26"/>
                    </a:lnTo>
                    <a:lnTo>
                      <a:pt x="377" y="25"/>
                    </a:lnTo>
                    <a:lnTo>
                      <a:pt x="377" y="19"/>
                    </a:lnTo>
                    <a:lnTo>
                      <a:pt x="377" y="17"/>
                    </a:lnTo>
                    <a:lnTo>
                      <a:pt x="377" y="16"/>
                    </a:lnTo>
                    <a:lnTo>
                      <a:pt x="377" y="14"/>
                    </a:lnTo>
                    <a:lnTo>
                      <a:pt x="378" y="10"/>
                    </a:lnTo>
                    <a:lnTo>
                      <a:pt x="380" y="9"/>
                    </a:lnTo>
                    <a:lnTo>
                      <a:pt x="382" y="7"/>
                    </a:lnTo>
                    <a:lnTo>
                      <a:pt x="382" y="5"/>
                    </a:lnTo>
                    <a:lnTo>
                      <a:pt x="384" y="2"/>
                    </a:lnTo>
                    <a:lnTo>
                      <a:pt x="385" y="2"/>
                    </a:lnTo>
                    <a:lnTo>
                      <a:pt x="387" y="0"/>
                    </a:lnTo>
                    <a:lnTo>
                      <a:pt x="389" y="0"/>
                    </a:lnTo>
                    <a:close/>
                  </a:path>
                </a:pathLst>
              </a:custGeom>
              <a:solidFill>
                <a:srgbClr val="ABBAB8"/>
              </a:solidFill>
              <a:ln w="0">
                <a:solidFill>
                  <a:srgbClr val="ABBAB8"/>
                </a:solidFill>
                <a:prstDash val="solid"/>
                <a:round/>
                <a:headEnd/>
                <a:tailEnd/>
              </a:ln>
            </p:spPr>
            <p:txBody>
              <a:bodyPr anchor="b"/>
              <a:lstStyle/>
              <a:p>
                <a:endParaRPr lang="pl-PL"/>
              </a:p>
            </p:txBody>
          </p:sp>
          <p:sp>
            <p:nvSpPr>
              <p:cNvPr id="19" name="Freeform 55"/>
              <p:cNvSpPr>
                <a:spLocks/>
              </p:cNvSpPr>
              <p:nvPr/>
            </p:nvSpPr>
            <p:spPr bwMode="auto">
              <a:xfrm>
                <a:off x="4536485" y="4464667"/>
                <a:ext cx="1310625" cy="1119596"/>
              </a:xfrm>
              <a:custGeom>
                <a:avLst/>
                <a:gdLst>
                  <a:gd name="T0" fmla="*/ 2147483646 w 932"/>
                  <a:gd name="T1" fmla="*/ 2147483646 h 796"/>
                  <a:gd name="T2" fmla="*/ 2147483646 w 932"/>
                  <a:gd name="T3" fmla="*/ 2147483646 h 796"/>
                  <a:gd name="T4" fmla="*/ 2147483646 w 932"/>
                  <a:gd name="T5" fmla="*/ 2147483646 h 796"/>
                  <a:gd name="T6" fmla="*/ 2147483646 w 932"/>
                  <a:gd name="T7" fmla="*/ 2147483646 h 796"/>
                  <a:gd name="T8" fmla="*/ 2147483646 w 932"/>
                  <a:gd name="T9" fmla="*/ 2147483646 h 796"/>
                  <a:gd name="T10" fmla="*/ 2147483646 w 932"/>
                  <a:gd name="T11" fmla="*/ 2147483646 h 796"/>
                  <a:gd name="T12" fmla="*/ 2147483646 w 932"/>
                  <a:gd name="T13" fmla="*/ 2147483646 h 796"/>
                  <a:gd name="T14" fmla="*/ 2147483646 w 932"/>
                  <a:gd name="T15" fmla="*/ 2147483646 h 796"/>
                  <a:gd name="T16" fmla="*/ 2147483646 w 932"/>
                  <a:gd name="T17" fmla="*/ 2147483646 h 796"/>
                  <a:gd name="T18" fmla="*/ 2147483646 w 932"/>
                  <a:gd name="T19" fmla="*/ 2147483646 h 796"/>
                  <a:gd name="T20" fmla="*/ 2147483646 w 932"/>
                  <a:gd name="T21" fmla="*/ 2147483646 h 796"/>
                  <a:gd name="T22" fmla="*/ 2147483646 w 932"/>
                  <a:gd name="T23" fmla="*/ 2147483646 h 796"/>
                  <a:gd name="T24" fmla="*/ 2147483646 w 932"/>
                  <a:gd name="T25" fmla="*/ 2147483646 h 796"/>
                  <a:gd name="T26" fmla="*/ 2147483646 w 932"/>
                  <a:gd name="T27" fmla="*/ 2147483646 h 796"/>
                  <a:gd name="T28" fmla="*/ 2147483646 w 932"/>
                  <a:gd name="T29" fmla="*/ 2147483646 h 796"/>
                  <a:gd name="T30" fmla="*/ 2147483646 w 932"/>
                  <a:gd name="T31" fmla="*/ 2147483646 h 796"/>
                  <a:gd name="T32" fmla="*/ 2147483646 w 932"/>
                  <a:gd name="T33" fmla="*/ 2147483646 h 796"/>
                  <a:gd name="T34" fmla="*/ 2147483646 w 932"/>
                  <a:gd name="T35" fmla="*/ 2147483646 h 796"/>
                  <a:gd name="T36" fmla="*/ 2147483646 w 932"/>
                  <a:gd name="T37" fmla="*/ 2147483646 h 796"/>
                  <a:gd name="T38" fmla="*/ 2147483646 w 932"/>
                  <a:gd name="T39" fmla="*/ 2147483646 h 796"/>
                  <a:gd name="T40" fmla="*/ 2147483646 w 932"/>
                  <a:gd name="T41" fmla="*/ 2147483646 h 796"/>
                  <a:gd name="T42" fmla="*/ 2147483646 w 932"/>
                  <a:gd name="T43" fmla="*/ 2147483646 h 796"/>
                  <a:gd name="T44" fmla="*/ 2147483646 w 932"/>
                  <a:gd name="T45" fmla="*/ 2147483646 h 796"/>
                  <a:gd name="T46" fmla="*/ 2147483646 w 932"/>
                  <a:gd name="T47" fmla="*/ 2147483646 h 796"/>
                  <a:gd name="T48" fmla="*/ 2147483646 w 932"/>
                  <a:gd name="T49" fmla="*/ 2147483646 h 796"/>
                  <a:gd name="T50" fmla="*/ 2147483646 w 932"/>
                  <a:gd name="T51" fmla="*/ 2147483646 h 796"/>
                  <a:gd name="T52" fmla="*/ 2147483646 w 932"/>
                  <a:gd name="T53" fmla="*/ 2147483646 h 796"/>
                  <a:gd name="T54" fmla="*/ 2147483646 w 932"/>
                  <a:gd name="T55" fmla="*/ 2147483646 h 796"/>
                  <a:gd name="T56" fmla="*/ 2147483646 w 932"/>
                  <a:gd name="T57" fmla="*/ 2147483646 h 796"/>
                  <a:gd name="T58" fmla="*/ 2147483646 w 932"/>
                  <a:gd name="T59" fmla="*/ 2147483646 h 796"/>
                  <a:gd name="T60" fmla="*/ 2147483646 w 932"/>
                  <a:gd name="T61" fmla="*/ 2147483646 h 796"/>
                  <a:gd name="T62" fmla="*/ 2147483646 w 932"/>
                  <a:gd name="T63" fmla="*/ 2147483646 h 796"/>
                  <a:gd name="T64" fmla="*/ 2147483646 w 932"/>
                  <a:gd name="T65" fmla="*/ 2147483646 h 796"/>
                  <a:gd name="T66" fmla="*/ 2147483646 w 932"/>
                  <a:gd name="T67" fmla="*/ 2147483646 h 796"/>
                  <a:gd name="T68" fmla="*/ 2147483646 w 932"/>
                  <a:gd name="T69" fmla="*/ 2147483646 h 796"/>
                  <a:gd name="T70" fmla="*/ 2147483646 w 932"/>
                  <a:gd name="T71" fmla="*/ 2147483646 h 796"/>
                  <a:gd name="T72" fmla="*/ 2147483646 w 932"/>
                  <a:gd name="T73" fmla="*/ 2147483646 h 796"/>
                  <a:gd name="T74" fmla="*/ 2147483646 w 932"/>
                  <a:gd name="T75" fmla="*/ 2147483646 h 796"/>
                  <a:gd name="T76" fmla="*/ 2147483646 w 932"/>
                  <a:gd name="T77" fmla="*/ 2147483646 h 796"/>
                  <a:gd name="T78" fmla="*/ 2147483646 w 932"/>
                  <a:gd name="T79" fmla="*/ 2147483646 h 796"/>
                  <a:gd name="T80" fmla="*/ 2147483646 w 932"/>
                  <a:gd name="T81" fmla="*/ 2147483646 h 796"/>
                  <a:gd name="T82" fmla="*/ 2147483646 w 932"/>
                  <a:gd name="T83" fmla="*/ 2147483646 h 796"/>
                  <a:gd name="T84" fmla="*/ 2147483646 w 932"/>
                  <a:gd name="T85" fmla="*/ 2147483646 h 796"/>
                  <a:gd name="T86" fmla="*/ 2147483646 w 932"/>
                  <a:gd name="T87" fmla="*/ 2147483646 h 796"/>
                  <a:gd name="T88" fmla="*/ 2147483646 w 932"/>
                  <a:gd name="T89" fmla="*/ 2147483646 h 796"/>
                  <a:gd name="T90" fmla="*/ 2147483646 w 932"/>
                  <a:gd name="T91" fmla="*/ 2147483646 h 796"/>
                  <a:gd name="T92" fmla="*/ 2147483646 w 932"/>
                  <a:gd name="T93" fmla="*/ 2147483646 h 796"/>
                  <a:gd name="T94" fmla="*/ 2147483646 w 932"/>
                  <a:gd name="T95" fmla="*/ 2147483646 h 796"/>
                  <a:gd name="T96" fmla="*/ 2147483646 w 932"/>
                  <a:gd name="T97" fmla="*/ 2147483646 h 796"/>
                  <a:gd name="T98" fmla="*/ 2147483646 w 932"/>
                  <a:gd name="T99" fmla="*/ 2147483646 h 796"/>
                  <a:gd name="T100" fmla="*/ 2147483646 w 932"/>
                  <a:gd name="T101" fmla="*/ 2147483646 h 796"/>
                  <a:gd name="T102" fmla="*/ 2147483646 w 932"/>
                  <a:gd name="T103" fmla="*/ 2147483646 h 796"/>
                  <a:gd name="T104" fmla="*/ 2147483646 w 932"/>
                  <a:gd name="T105" fmla="*/ 2147483646 h 796"/>
                  <a:gd name="T106" fmla="*/ 2147483646 w 932"/>
                  <a:gd name="T107" fmla="*/ 2147483646 h 796"/>
                  <a:gd name="T108" fmla="*/ 2147483646 w 932"/>
                  <a:gd name="T109" fmla="*/ 2147483646 h 796"/>
                  <a:gd name="T110" fmla="*/ 2147483646 w 932"/>
                  <a:gd name="T111" fmla="*/ 2147483646 h 796"/>
                  <a:gd name="T112" fmla="*/ 2147483646 w 932"/>
                  <a:gd name="T113" fmla="*/ 2147483646 h 796"/>
                  <a:gd name="T114" fmla="*/ 2147483646 w 932"/>
                  <a:gd name="T115" fmla="*/ 2147483646 h 796"/>
                  <a:gd name="T116" fmla="*/ 2147483646 w 932"/>
                  <a:gd name="T117" fmla="*/ 2147483646 h 796"/>
                  <a:gd name="T118" fmla="*/ 2147483646 w 932"/>
                  <a:gd name="T119" fmla="*/ 2147483646 h 796"/>
                  <a:gd name="T120" fmla="*/ 2147483646 w 932"/>
                  <a:gd name="T121" fmla="*/ 2147483646 h 796"/>
                  <a:gd name="T122" fmla="*/ 2147483646 w 932"/>
                  <a:gd name="T123" fmla="*/ 2147483646 h 796"/>
                  <a:gd name="T124" fmla="*/ 2147483646 w 932"/>
                  <a:gd name="T125" fmla="*/ 0 h 79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932" h="796">
                    <a:moveTo>
                      <a:pt x="344" y="0"/>
                    </a:moveTo>
                    <a:lnTo>
                      <a:pt x="346" y="0"/>
                    </a:lnTo>
                    <a:lnTo>
                      <a:pt x="346" y="1"/>
                    </a:lnTo>
                    <a:lnTo>
                      <a:pt x="346" y="3"/>
                    </a:lnTo>
                    <a:lnTo>
                      <a:pt x="346" y="5"/>
                    </a:lnTo>
                    <a:lnTo>
                      <a:pt x="348" y="5"/>
                    </a:lnTo>
                    <a:lnTo>
                      <a:pt x="349" y="7"/>
                    </a:lnTo>
                    <a:lnTo>
                      <a:pt x="351" y="7"/>
                    </a:lnTo>
                    <a:lnTo>
                      <a:pt x="351" y="9"/>
                    </a:lnTo>
                    <a:lnTo>
                      <a:pt x="353" y="9"/>
                    </a:lnTo>
                    <a:lnTo>
                      <a:pt x="353" y="10"/>
                    </a:lnTo>
                    <a:lnTo>
                      <a:pt x="353" y="12"/>
                    </a:lnTo>
                    <a:lnTo>
                      <a:pt x="351" y="14"/>
                    </a:lnTo>
                    <a:lnTo>
                      <a:pt x="348" y="14"/>
                    </a:lnTo>
                    <a:lnTo>
                      <a:pt x="346" y="16"/>
                    </a:lnTo>
                    <a:lnTo>
                      <a:pt x="342" y="17"/>
                    </a:lnTo>
                    <a:lnTo>
                      <a:pt x="342" y="19"/>
                    </a:lnTo>
                    <a:lnTo>
                      <a:pt x="342" y="21"/>
                    </a:lnTo>
                    <a:lnTo>
                      <a:pt x="341" y="21"/>
                    </a:lnTo>
                    <a:lnTo>
                      <a:pt x="339" y="21"/>
                    </a:lnTo>
                    <a:lnTo>
                      <a:pt x="337" y="21"/>
                    </a:lnTo>
                    <a:lnTo>
                      <a:pt x="335" y="23"/>
                    </a:lnTo>
                    <a:lnTo>
                      <a:pt x="335" y="25"/>
                    </a:lnTo>
                    <a:lnTo>
                      <a:pt x="335" y="28"/>
                    </a:lnTo>
                    <a:lnTo>
                      <a:pt x="335" y="32"/>
                    </a:lnTo>
                    <a:lnTo>
                      <a:pt x="337" y="33"/>
                    </a:lnTo>
                    <a:lnTo>
                      <a:pt x="339" y="33"/>
                    </a:lnTo>
                    <a:lnTo>
                      <a:pt x="342" y="33"/>
                    </a:lnTo>
                    <a:lnTo>
                      <a:pt x="344" y="32"/>
                    </a:lnTo>
                    <a:lnTo>
                      <a:pt x="346" y="32"/>
                    </a:lnTo>
                    <a:lnTo>
                      <a:pt x="348" y="33"/>
                    </a:lnTo>
                    <a:lnTo>
                      <a:pt x="349" y="33"/>
                    </a:lnTo>
                    <a:lnTo>
                      <a:pt x="351" y="33"/>
                    </a:lnTo>
                    <a:lnTo>
                      <a:pt x="353" y="33"/>
                    </a:lnTo>
                    <a:lnTo>
                      <a:pt x="355" y="35"/>
                    </a:lnTo>
                    <a:lnTo>
                      <a:pt x="357" y="35"/>
                    </a:lnTo>
                    <a:lnTo>
                      <a:pt x="357" y="37"/>
                    </a:lnTo>
                    <a:lnTo>
                      <a:pt x="357" y="39"/>
                    </a:lnTo>
                    <a:lnTo>
                      <a:pt x="358" y="41"/>
                    </a:lnTo>
                    <a:lnTo>
                      <a:pt x="360" y="42"/>
                    </a:lnTo>
                    <a:lnTo>
                      <a:pt x="358" y="44"/>
                    </a:lnTo>
                    <a:lnTo>
                      <a:pt x="357" y="46"/>
                    </a:lnTo>
                    <a:lnTo>
                      <a:pt x="357" y="48"/>
                    </a:lnTo>
                    <a:lnTo>
                      <a:pt x="355" y="49"/>
                    </a:lnTo>
                    <a:lnTo>
                      <a:pt x="353" y="51"/>
                    </a:lnTo>
                    <a:lnTo>
                      <a:pt x="355" y="51"/>
                    </a:lnTo>
                    <a:lnTo>
                      <a:pt x="355" y="53"/>
                    </a:lnTo>
                    <a:lnTo>
                      <a:pt x="357" y="55"/>
                    </a:lnTo>
                    <a:lnTo>
                      <a:pt x="357" y="57"/>
                    </a:lnTo>
                    <a:lnTo>
                      <a:pt x="357" y="58"/>
                    </a:lnTo>
                    <a:lnTo>
                      <a:pt x="358" y="60"/>
                    </a:lnTo>
                    <a:lnTo>
                      <a:pt x="358" y="64"/>
                    </a:lnTo>
                    <a:lnTo>
                      <a:pt x="360" y="65"/>
                    </a:lnTo>
                    <a:lnTo>
                      <a:pt x="360" y="67"/>
                    </a:lnTo>
                    <a:lnTo>
                      <a:pt x="362" y="67"/>
                    </a:lnTo>
                    <a:lnTo>
                      <a:pt x="364" y="69"/>
                    </a:lnTo>
                    <a:lnTo>
                      <a:pt x="365" y="71"/>
                    </a:lnTo>
                    <a:lnTo>
                      <a:pt x="367" y="72"/>
                    </a:lnTo>
                    <a:lnTo>
                      <a:pt x="369" y="71"/>
                    </a:lnTo>
                    <a:lnTo>
                      <a:pt x="371" y="69"/>
                    </a:lnTo>
                    <a:lnTo>
                      <a:pt x="372" y="67"/>
                    </a:lnTo>
                    <a:lnTo>
                      <a:pt x="374" y="65"/>
                    </a:lnTo>
                    <a:lnTo>
                      <a:pt x="376" y="62"/>
                    </a:lnTo>
                    <a:lnTo>
                      <a:pt x="378" y="60"/>
                    </a:lnTo>
                    <a:lnTo>
                      <a:pt x="380" y="58"/>
                    </a:lnTo>
                    <a:lnTo>
                      <a:pt x="383" y="57"/>
                    </a:lnTo>
                    <a:lnTo>
                      <a:pt x="385" y="57"/>
                    </a:lnTo>
                    <a:lnTo>
                      <a:pt x="387" y="57"/>
                    </a:lnTo>
                    <a:lnTo>
                      <a:pt x="388" y="58"/>
                    </a:lnTo>
                    <a:lnTo>
                      <a:pt x="390" y="60"/>
                    </a:lnTo>
                    <a:lnTo>
                      <a:pt x="390" y="62"/>
                    </a:lnTo>
                    <a:lnTo>
                      <a:pt x="392" y="64"/>
                    </a:lnTo>
                    <a:lnTo>
                      <a:pt x="394" y="65"/>
                    </a:lnTo>
                    <a:lnTo>
                      <a:pt x="396" y="65"/>
                    </a:lnTo>
                    <a:lnTo>
                      <a:pt x="396" y="67"/>
                    </a:lnTo>
                    <a:lnTo>
                      <a:pt x="397" y="69"/>
                    </a:lnTo>
                    <a:lnTo>
                      <a:pt x="397" y="71"/>
                    </a:lnTo>
                    <a:lnTo>
                      <a:pt x="401" y="72"/>
                    </a:lnTo>
                    <a:lnTo>
                      <a:pt x="403" y="76"/>
                    </a:lnTo>
                    <a:lnTo>
                      <a:pt x="404" y="78"/>
                    </a:lnTo>
                    <a:lnTo>
                      <a:pt x="406" y="78"/>
                    </a:lnTo>
                    <a:lnTo>
                      <a:pt x="406" y="80"/>
                    </a:lnTo>
                    <a:lnTo>
                      <a:pt x="408" y="80"/>
                    </a:lnTo>
                    <a:lnTo>
                      <a:pt x="412" y="81"/>
                    </a:lnTo>
                    <a:lnTo>
                      <a:pt x="413" y="81"/>
                    </a:lnTo>
                    <a:lnTo>
                      <a:pt x="415" y="81"/>
                    </a:lnTo>
                    <a:lnTo>
                      <a:pt x="415" y="83"/>
                    </a:lnTo>
                    <a:lnTo>
                      <a:pt x="417" y="85"/>
                    </a:lnTo>
                    <a:lnTo>
                      <a:pt x="417" y="87"/>
                    </a:lnTo>
                    <a:lnTo>
                      <a:pt x="417" y="88"/>
                    </a:lnTo>
                    <a:lnTo>
                      <a:pt x="419" y="90"/>
                    </a:lnTo>
                    <a:lnTo>
                      <a:pt x="420" y="92"/>
                    </a:lnTo>
                    <a:lnTo>
                      <a:pt x="424" y="92"/>
                    </a:lnTo>
                    <a:lnTo>
                      <a:pt x="426" y="92"/>
                    </a:lnTo>
                    <a:lnTo>
                      <a:pt x="428" y="92"/>
                    </a:lnTo>
                    <a:lnTo>
                      <a:pt x="429" y="94"/>
                    </a:lnTo>
                    <a:lnTo>
                      <a:pt x="431" y="97"/>
                    </a:lnTo>
                    <a:lnTo>
                      <a:pt x="431" y="99"/>
                    </a:lnTo>
                    <a:lnTo>
                      <a:pt x="433" y="99"/>
                    </a:lnTo>
                    <a:lnTo>
                      <a:pt x="431" y="101"/>
                    </a:lnTo>
                    <a:lnTo>
                      <a:pt x="429" y="103"/>
                    </a:lnTo>
                    <a:lnTo>
                      <a:pt x="429" y="104"/>
                    </a:lnTo>
                    <a:lnTo>
                      <a:pt x="428" y="106"/>
                    </a:lnTo>
                    <a:lnTo>
                      <a:pt x="428" y="108"/>
                    </a:lnTo>
                    <a:lnTo>
                      <a:pt x="426" y="110"/>
                    </a:lnTo>
                    <a:lnTo>
                      <a:pt x="422" y="110"/>
                    </a:lnTo>
                    <a:lnTo>
                      <a:pt x="420" y="112"/>
                    </a:lnTo>
                    <a:lnTo>
                      <a:pt x="419" y="113"/>
                    </a:lnTo>
                    <a:lnTo>
                      <a:pt x="419" y="117"/>
                    </a:lnTo>
                    <a:lnTo>
                      <a:pt x="419" y="120"/>
                    </a:lnTo>
                    <a:lnTo>
                      <a:pt x="420" y="122"/>
                    </a:lnTo>
                    <a:lnTo>
                      <a:pt x="422" y="122"/>
                    </a:lnTo>
                    <a:lnTo>
                      <a:pt x="424" y="122"/>
                    </a:lnTo>
                    <a:lnTo>
                      <a:pt x="424" y="120"/>
                    </a:lnTo>
                    <a:lnTo>
                      <a:pt x="426" y="119"/>
                    </a:lnTo>
                    <a:lnTo>
                      <a:pt x="426" y="117"/>
                    </a:lnTo>
                    <a:lnTo>
                      <a:pt x="428" y="115"/>
                    </a:lnTo>
                    <a:lnTo>
                      <a:pt x="429" y="113"/>
                    </a:lnTo>
                    <a:lnTo>
                      <a:pt x="433" y="112"/>
                    </a:lnTo>
                    <a:lnTo>
                      <a:pt x="435" y="112"/>
                    </a:lnTo>
                    <a:lnTo>
                      <a:pt x="436" y="112"/>
                    </a:lnTo>
                    <a:lnTo>
                      <a:pt x="440" y="112"/>
                    </a:lnTo>
                    <a:lnTo>
                      <a:pt x="444" y="112"/>
                    </a:lnTo>
                    <a:lnTo>
                      <a:pt x="445" y="115"/>
                    </a:lnTo>
                    <a:lnTo>
                      <a:pt x="447" y="119"/>
                    </a:lnTo>
                    <a:lnTo>
                      <a:pt x="449" y="120"/>
                    </a:lnTo>
                    <a:lnTo>
                      <a:pt x="451" y="120"/>
                    </a:lnTo>
                    <a:lnTo>
                      <a:pt x="452" y="122"/>
                    </a:lnTo>
                    <a:lnTo>
                      <a:pt x="454" y="122"/>
                    </a:lnTo>
                    <a:lnTo>
                      <a:pt x="454" y="124"/>
                    </a:lnTo>
                    <a:lnTo>
                      <a:pt x="454" y="126"/>
                    </a:lnTo>
                    <a:lnTo>
                      <a:pt x="454" y="127"/>
                    </a:lnTo>
                    <a:lnTo>
                      <a:pt x="454" y="129"/>
                    </a:lnTo>
                    <a:lnTo>
                      <a:pt x="454" y="131"/>
                    </a:lnTo>
                    <a:lnTo>
                      <a:pt x="456" y="133"/>
                    </a:lnTo>
                    <a:lnTo>
                      <a:pt x="458" y="133"/>
                    </a:lnTo>
                    <a:lnTo>
                      <a:pt x="459" y="133"/>
                    </a:lnTo>
                    <a:lnTo>
                      <a:pt x="461" y="133"/>
                    </a:lnTo>
                    <a:lnTo>
                      <a:pt x="463" y="133"/>
                    </a:lnTo>
                    <a:lnTo>
                      <a:pt x="463" y="131"/>
                    </a:lnTo>
                    <a:lnTo>
                      <a:pt x="463" y="129"/>
                    </a:lnTo>
                    <a:lnTo>
                      <a:pt x="463" y="127"/>
                    </a:lnTo>
                    <a:lnTo>
                      <a:pt x="465" y="126"/>
                    </a:lnTo>
                    <a:lnTo>
                      <a:pt x="467" y="126"/>
                    </a:lnTo>
                    <a:lnTo>
                      <a:pt x="468" y="126"/>
                    </a:lnTo>
                    <a:lnTo>
                      <a:pt x="470" y="126"/>
                    </a:lnTo>
                    <a:lnTo>
                      <a:pt x="472" y="126"/>
                    </a:lnTo>
                    <a:lnTo>
                      <a:pt x="474" y="122"/>
                    </a:lnTo>
                    <a:lnTo>
                      <a:pt x="475" y="119"/>
                    </a:lnTo>
                    <a:lnTo>
                      <a:pt x="475" y="117"/>
                    </a:lnTo>
                    <a:lnTo>
                      <a:pt x="477" y="115"/>
                    </a:lnTo>
                    <a:lnTo>
                      <a:pt x="479" y="113"/>
                    </a:lnTo>
                    <a:lnTo>
                      <a:pt x="481" y="112"/>
                    </a:lnTo>
                    <a:lnTo>
                      <a:pt x="483" y="110"/>
                    </a:lnTo>
                    <a:lnTo>
                      <a:pt x="486" y="112"/>
                    </a:lnTo>
                    <a:lnTo>
                      <a:pt x="488" y="112"/>
                    </a:lnTo>
                    <a:lnTo>
                      <a:pt x="488" y="113"/>
                    </a:lnTo>
                    <a:lnTo>
                      <a:pt x="490" y="113"/>
                    </a:lnTo>
                    <a:lnTo>
                      <a:pt x="491" y="113"/>
                    </a:lnTo>
                    <a:lnTo>
                      <a:pt x="491" y="112"/>
                    </a:lnTo>
                    <a:lnTo>
                      <a:pt x="493" y="110"/>
                    </a:lnTo>
                    <a:lnTo>
                      <a:pt x="493" y="108"/>
                    </a:lnTo>
                    <a:lnTo>
                      <a:pt x="495" y="108"/>
                    </a:lnTo>
                    <a:lnTo>
                      <a:pt x="497" y="108"/>
                    </a:lnTo>
                    <a:lnTo>
                      <a:pt x="499" y="106"/>
                    </a:lnTo>
                    <a:lnTo>
                      <a:pt x="500" y="106"/>
                    </a:lnTo>
                    <a:lnTo>
                      <a:pt x="502" y="110"/>
                    </a:lnTo>
                    <a:lnTo>
                      <a:pt x="504" y="112"/>
                    </a:lnTo>
                    <a:lnTo>
                      <a:pt x="506" y="115"/>
                    </a:lnTo>
                    <a:lnTo>
                      <a:pt x="506" y="119"/>
                    </a:lnTo>
                    <a:lnTo>
                      <a:pt x="507" y="120"/>
                    </a:lnTo>
                    <a:lnTo>
                      <a:pt x="506" y="120"/>
                    </a:lnTo>
                    <a:lnTo>
                      <a:pt x="506" y="122"/>
                    </a:lnTo>
                    <a:lnTo>
                      <a:pt x="506" y="124"/>
                    </a:lnTo>
                    <a:lnTo>
                      <a:pt x="507" y="126"/>
                    </a:lnTo>
                    <a:lnTo>
                      <a:pt x="509" y="122"/>
                    </a:lnTo>
                    <a:lnTo>
                      <a:pt x="513" y="117"/>
                    </a:lnTo>
                    <a:lnTo>
                      <a:pt x="515" y="113"/>
                    </a:lnTo>
                    <a:lnTo>
                      <a:pt x="516" y="112"/>
                    </a:lnTo>
                    <a:lnTo>
                      <a:pt x="518" y="110"/>
                    </a:lnTo>
                    <a:lnTo>
                      <a:pt x="520" y="108"/>
                    </a:lnTo>
                    <a:lnTo>
                      <a:pt x="522" y="106"/>
                    </a:lnTo>
                    <a:lnTo>
                      <a:pt x="522" y="104"/>
                    </a:lnTo>
                    <a:lnTo>
                      <a:pt x="522" y="103"/>
                    </a:lnTo>
                    <a:lnTo>
                      <a:pt x="523" y="99"/>
                    </a:lnTo>
                    <a:lnTo>
                      <a:pt x="523" y="97"/>
                    </a:lnTo>
                    <a:lnTo>
                      <a:pt x="525" y="96"/>
                    </a:lnTo>
                    <a:lnTo>
                      <a:pt x="527" y="96"/>
                    </a:lnTo>
                    <a:lnTo>
                      <a:pt x="529" y="97"/>
                    </a:lnTo>
                    <a:lnTo>
                      <a:pt x="531" y="101"/>
                    </a:lnTo>
                    <a:lnTo>
                      <a:pt x="531" y="103"/>
                    </a:lnTo>
                    <a:lnTo>
                      <a:pt x="532" y="103"/>
                    </a:lnTo>
                    <a:lnTo>
                      <a:pt x="534" y="103"/>
                    </a:lnTo>
                    <a:lnTo>
                      <a:pt x="536" y="104"/>
                    </a:lnTo>
                    <a:lnTo>
                      <a:pt x="538" y="106"/>
                    </a:lnTo>
                    <a:lnTo>
                      <a:pt x="538" y="108"/>
                    </a:lnTo>
                    <a:lnTo>
                      <a:pt x="539" y="112"/>
                    </a:lnTo>
                    <a:lnTo>
                      <a:pt x="539" y="113"/>
                    </a:lnTo>
                    <a:lnTo>
                      <a:pt x="541" y="113"/>
                    </a:lnTo>
                    <a:lnTo>
                      <a:pt x="543" y="113"/>
                    </a:lnTo>
                    <a:lnTo>
                      <a:pt x="545" y="113"/>
                    </a:lnTo>
                    <a:lnTo>
                      <a:pt x="548" y="115"/>
                    </a:lnTo>
                    <a:lnTo>
                      <a:pt x="550" y="117"/>
                    </a:lnTo>
                    <a:lnTo>
                      <a:pt x="552" y="119"/>
                    </a:lnTo>
                    <a:lnTo>
                      <a:pt x="552" y="122"/>
                    </a:lnTo>
                    <a:lnTo>
                      <a:pt x="554" y="122"/>
                    </a:lnTo>
                    <a:lnTo>
                      <a:pt x="555" y="124"/>
                    </a:lnTo>
                    <a:lnTo>
                      <a:pt x="559" y="126"/>
                    </a:lnTo>
                    <a:lnTo>
                      <a:pt x="561" y="126"/>
                    </a:lnTo>
                    <a:lnTo>
                      <a:pt x="561" y="127"/>
                    </a:lnTo>
                    <a:lnTo>
                      <a:pt x="562" y="127"/>
                    </a:lnTo>
                    <a:lnTo>
                      <a:pt x="562" y="126"/>
                    </a:lnTo>
                    <a:lnTo>
                      <a:pt x="566" y="126"/>
                    </a:lnTo>
                    <a:lnTo>
                      <a:pt x="566" y="124"/>
                    </a:lnTo>
                    <a:lnTo>
                      <a:pt x="570" y="122"/>
                    </a:lnTo>
                    <a:lnTo>
                      <a:pt x="575" y="120"/>
                    </a:lnTo>
                    <a:lnTo>
                      <a:pt x="578" y="119"/>
                    </a:lnTo>
                    <a:lnTo>
                      <a:pt x="580" y="117"/>
                    </a:lnTo>
                    <a:lnTo>
                      <a:pt x="582" y="115"/>
                    </a:lnTo>
                    <a:lnTo>
                      <a:pt x="586" y="113"/>
                    </a:lnTo>
                    <a:lnTo>
                      <a:pt x="586" y="112"/>
                    </a:lnTo>
                    <a:lnTo>
                      <a:pt x="586" y="110"/>
                    </a:lnTo>
                    <a:lnTo>
                      <a:pt x="587" y="108"/>
                    </a:lnTo>
                    <a:lnTo>
                      <a:pt x="589" y="104"/>
                    </a:lnTo>
                    <a:lnTo>
                      <a:pt x="591" y="101"/>
                    </a:lnTo>
                    <a:lnTo>
                      <a:pt x="591" y="99"/>
                    </a:lnTo>
                    <a:lnTo>
                      <a:pt x="591" y="96"/>
                    </a:lnTo>
                    <a:lnTo>
                      <a:pt x="591" y="94"/>
                    </a:lnTo>
                    <a:lnTo>
                      <a:pt x="591" y="92"/>
                    </a:lnTo>
                    <a:lnTo>
                      <a:pt x="591" y="90"/>
                    </a:lnTo>
                    <a:lnTo>
                      <a:pt x="591" y="88"/>
                    </a:lnTo>
                    <a:lnTo>
                      <a:pt x="593" y="88"/>
                    </a:lnTo>
                    <a:lnTo>
                      <a:pt x="594" y="88"/>
                    </a:lnTo>
                    <a:lnTo>
                      <a:pt x="594" y="90"/>
                    </a:lnTo>
                    <a:lnTo>
                      <a:pt x="596" y="92"/>
                    </a:lnTo>
                    <a:lnTo>
                      <a:pt x="600" y="94"/>
                    </a:lnTo>
                    <a:lnTo>
                      <a:pt x="602" y="94"/>
                    </a:lnTo>
                    <a:lnTo>
                      <a:pt x="603" y="94"/>
                    </a:lnTo>
                    <a:lnTo>
                      <a:pt x="603" y="96"/>
                    </a:lnTo>
                    <a:lnTo>
                      <a:pt x="603" y="99"/>
                    </a:lnTo>
                    <a:lnTo>
                      <a:pt x="605" y="101"/>
                    </a:lnTo>
                    <a:lnTo>
                      <a:pt x="607" y="104"/>
                    </a:lnTo>
                    <a:lnTo>
                      <a:pt x="609" y="106"/>
                    </a:lnTo>
                    <a:lnTo>
                      <a:pt x="610" y="108"/>
                    </a:lnTo>
                    <a:lnTo>
                      <a:pt x="612" y="110"/>
                    </a:lnTo>
                    <a:lnTo>
                      <a:pt x="610" y="113"/>
                    </a:lnTo>
                    <a:lnTo>
                      <a:pt x="609" y="113"/>
                    </a:lnTo>
                    <a:lnTo>
                      <a:pt x="609" y="115"/>
                    </a:lnTo>
                    <a:lnTo>
                      <a:pt x="607" y="117"/>
                    </a:lnTo>
                    <a:lnTo>
                      <a:pt x="605" y="120"/>
                    </a:lnTo>
                    <a:lnTo>
                      <a:pt x="603" y="122"/>
                    </a:lnTo>
                    <a:lnTo>
                      <a:pt x="603" y="124"/>
                    </a:lnTo>
                    <a:lnTo>
                      <a:pt x="603" y="126"/>
                    </a:lnTo>
                    <a:lnTo>
                      <a:pt x="605" y="126"/>
                    </a:lnTo>
                    <a:lnTo>
                      <a:pt x="607" y="127"/>
                    </a:lnTo>
                    <a:lnTo>
                      <a:pt x="609" y="127"/>
                    </a:lnTo>
                    <a:lnTo>
                      <a:pt x="610" y="131"/>
                    </a:lnTo>
                    <a:lnTo>
                      <a:pt x="612" y="133"/>
                    </a:lnTo>
                    <a:lnTo>
                      <a:pt x="614" y="133"/>
                    </a:lnTo>
                    <a:lnTo>
                      <a:pt x="614" y="135"/>
                    </a:lnTo>
                    <a:lnTo>
                      <a:pt x="616" y="135"/>
                    </a:lnTo>
                    <a:lnTo>
                      <a:pt x="616" y="138"/>
                    </a:lnTo>
                    <a:lnTo>
                      <a:pt x="614" y="140"/>
                    </a:lnTo>
                    <a:lnTo>
                      <a:pt x="614" y="142"/>
                    </a:lnTo>
                    <a:lnTo>
                      <a:pt x="614" y="143"/>
                    </a:lnTo>
                    <a:lnTo>
                      <a:pt x="614" y="145"/>
                    </a:lnTo>
                    <a:lnTo>
                      <a:pt x="616" y="145"/>
                    </a:lnTo>
                    <a:lnTo>
                      <a:pt x="618" y="143"/>
                    </a:lnTo>
                    <a:lnTo>
                      <a:pt x="619" y="145"/>
                    </a:lnTo>
                    <a:lnTo>
                      <a:pt x="621" y="145"/>
                    </a:lnTo>
                    <a:lnTo>
                      <a:pt x="623" y="143"/>
                    </a:lnTo>
                    <a:lnTo>
                      <a:pt x="625" y="143"/>
                    </a:lnTo>
                    <a:lnTo>
                      <a:pt x="626" y="145"/>
                    </a:lnTo>
                    <a:lnTo>
                      <a:pt x="626" y="147"/>
                    </a:lnTo>
                    <a:lnTo>
                      <a:pt x="628" y="151"/>
                    </a:lnTo>
                    <a:lnTo>
                      <a:pt x="628" y="152"/>
                    </a:lnTo>
                    <a:lnTo>
                      <a:pt x="628" y="154"/>
                    </a:lnTo>
                    <a:lnTo>
                      <a:pt x="628" y="156"/>
                    </a:lnTo>
                    <a:lnTo>
                      <a:pt x="626" y="156"/>
                    </a:lnTo>
                    <a:lnTo>
                      <a:pt x="625" y="158"/>
                    </a:lnTo>
                    <a:lnTo>
                      <a:pt x="621" y="159"/>
                    </a:lnTo>
                    <a:lnTo>
                      <a:pt x="619" y="161"/>
                    </a:lnTo>
                    <a:lnTo>
                      <a:pt x="618" y="165"/>
                    </a:lnTo>
                    <a:lnTo>
                      <a:pt x="619" y="167"/>
                    </a:lnTo>
                    <a:lnTo>
                      <a:pt x="619" y="168"/>
                    </a:lnTo>
                    <a:lnTo>
                      <a:pt x="621" y="170"/>
                    </a:lnTo>
                    <a:lnTo>
                      <a:pt x="621" y="174"/>
                    </a:lnTo>
                    <a:lnTo>
                      <a:pt x="619" y="177"/>
                    </a:lnTo>
                    <a:lnTo>
                      <a:pt x="619" y="179"/>
                    </a:lnTo>
                    <a:lnTo>
                      <a:pt x="619" y="181"/>
                    </a:lnTo>
                    <a:lnTo>
                      <a:pt x="621" y="182"/>
                    </a:lnTo>
                    <a:lnTo>
                      <a:pt x="625" y="181"/>
                    </a:lnTo>
                    <a:lnTo>
                      <a:pt x="628" y="181"/>
                    </a:lnTo>
                    <a:lnTo>
                      <a:pt x="630" y="179"/>
                    </a:lnTo>
                    <a:lnTo>
                      <a:pt x="632" y="179"/>
                    </a:lnTo>
                    <a:lnTo>
                      <a:pt x="635" y="181"/>
                    </a:lnTo>
                    <a:lnTo>
                      <a:pt x="639" y="181"/>
                    </a:lnTo>
                    <a:lnTo>
                      <a:pt x="644" y="181"/>
                    </a:lnTo>
                    <a:lnTo>
                      <a:pt x="649" y="182"/>
                    </a:lnTo>
                    <a:lnTo>
                      <a:pt x="655" y="182"/>
                    </a:lnTo>
                    <a:lnTo>
                      <a:pt x="660" y="181"/>
                    </a:lnTo>
                    <a:lnTo>
                      <a:pt x="664" y="179"/>
                    </a:lnTo>
                    <a:lnTo>
                      <a:pt x="669" y="177"/>
                    </a:lnTo>
                    <a:lnTo>
                      <a:pt x="674" y="179"/>
                    </a:lnTo>
                    <a:lnTo>
                      <a:pt x="680" y="181"/>
                    </a:lnTo>
                    <a:lnTo>
                      <a:pt x="683" y="182"/>
                    </a:lnTo>
                    <a:lnTo>
                      <a:pt x="687" y="182"/>
                    </a:lnTo>
                    <a:lnTo>
                      <a:pt x="692" y="182"/>
                    </a:lnTo>
                    <a:lnTo>
                      <a:pt x="697" y="182"/>
                    </a:lnTo>
                    <a:lnTo>
                      <a:pt x="701" y="182"/>
                    </a:lnTo>
                    <a:lnTo>
                      <a:pt x="705" y="181"/>
                    </a:lnTo>
                    <a:lnTo>
                      <a:pt x="706" y="181"/>
                    </a:lnTo>
                    <a:lnTo>
                      <a:pt x="710" y="182"/>
                    </a:lnTo>
                    <a:lnTo>
                      <a:pt x="712" y="186"/>
                    </a:lnTo>
                    <a:lnTo>
                      <a:pt x="713" y="190"/>
                    </a:lnTo>
                    <a:lnTo>
                      <a:pt x="717" y="191"/>
                    </a:lnTo>
                    <a:lnTo>
                      <a:pt x="719" y="193"/>
                    </a:lnTo>
                    <a:lnTo>
                      <a:pt x="722" y="195"/>
                    </a:lnTo>
                    <a:lnTo>
                      <a:pt x="724" y="197"/>
                    </a:lnTo>
                    <a:lnTo>
                      <a:pt x="726" y="200"/>
                    </a:lnTo>
                    <a:lnTo>
                      <a:pt x="726" y="204"/>
                    </a:lnTo>
                    <a:lnTo>
                      <a:pt x="726" y="206"/>
                    </a:lnTo>
                    <a:lnTo>
                      <a:pt x="726" y="207"/>
                    </a:lnTo>
                    <a:lnTo>
                      <a:pt x="728" y="209"/>
                    </a:lnTo>
                    <a:lnTo>
                      <a:pt x="729" y="209"/>
                    </a:lnTo>
                    <a:lnTo>
                      <a:pt x="731" y="209"/>
                    </a:lnTo>
                    <a:lnTo>
                      <a:pt x="735" y="209"/>
                    </a:lnTo>
                    <a:lnTo>
                      <a:pt x="737" y="209"/>
                    </a:lnTo>
                    <a:lnTo>
                      <a:pt x="740" y="209"/>
                    </a:lnTo>
                    <a:lnTo>
                      <a:pt x="744" y="209"/>
                    </a:lnTo>
                    <a:lnTo>
                      <a:pt x="745" y="209"/>
                    </a:lnTo>
                    <a:lnTo>
                      <a:pt x="747" y="213"/>
                    </a:lnTo>
                    <a:lnTo>
                      <a:pt x="749" y="214"/>
                    </a:lnTo>
                    <a:lnTo>
                      <a:pt x="751" y="216"/>
                    </a:lnTo>
                    <a:lnTo>
                      <a:pt x="751" y="218"/>
                    </a:lnTo>
                    <a:lnTo>
                      <a:pt x="752" y="220"/>
                    </a:lnTo>
                    <a:lnTo>
                      <a:pt x="756" y="222"/>
                    </a:lnTo>
                    <a:lnTo>
                      <a:pt x="760" y="223"/>
                    </a:lnTo>
                    <a:lnTo>
                      <a:pt x="763" y="223"/>
                    </a:lnTo>
                    <a:lnTo>
                      <a:pt x="767" y="223"/>
                    </a:lnTo>
                    <a:lnTo>
                      <a:pt x="768" y="222"/>
                    </a:lnTo>
                    <a:lnTo>
                      <a:pt x="770" y="220"/>
                    </a:lnTo>
                    <a:lnTo>
                      <a:pt x="768" y="220"/>
                    </a:lnTo>
                    <a:lnTo>
                      <a:pt x="768" y="218"/>
                    </a:lnTo>
                    <a:lnTo>
                      <a:pt x="770" y="216"/>
                    </a:lnTo>
                    <a:lnTo>
                      <a:pt x="772" y="213"/>
                    </a:lnTo>
                    <a:lnTo>
                      <a:pt x="774" y="211"/>
                    </a:lnTo>
                    <a:lnTo>
                      <a:pt x="774" y="209"/>
                    </a:lnTo>
                    <a:lnTo>
                      <a:pt x="774" y="207"/>
                    </a:lnTo>
                    <a:lnTo>
                      <a:pt x="774" y="204"/>
                    </a:lnTo>
                    <a:lnTo>
                      <a:pt x="774" y="202"/>
                    </a:lnTo>
                    <a:lnTo>
                      <a:pt x="774" y="198"/>
                    </a:lnTo>
                    <a:lnTo>
                      <a:pt x="774" y="197"/>
                    </a:lnTo>
                    <a:lnTo>
                      <a:pt x="776" y="195"/>
                    </a:lnTo>
                    <a:lnTo>
                      <a:pt x="777" y="193"/>
                    </a:lnTo>
                    <a:lnTo>
                      <a:pt x="779" y="191"/>
                    </a:lnTo>
                    <a:lnTo>
                      <a:pt x="781" y="191"/>
                    </a:lnTo>
                    <a:lnTo>
                      <a:pt x="783" y="190"/>
                    </a:lnTo>
                    <a:lnTo>
                      <a:pt x="786" y="190"/>
                    </a:lnTo>
                    <a:lnTo>
                      <a:pt x="788" y="191"/>
                    </a:lnTo>
                    <a:lnTo>
                      <a:pt x="790" y="191"/>
                    </a:lnTo>
                    <a:lnTo>
                      <a:pt x="792" y="195"/>
                    </a:lnTo>
                    <a:lnTo>
                      <a:pt x="793" y="197"/>
                    </a:lnTo>
                    <a:lnTo>
                      <a:pt x="793" y="198"/>
                    </a:lnTo>
                    <a:lnTo>
                      <a:pt x="795" y="200"/>
                    </a:lnTo>
                    <a:lnTo>
                      <a:pt x="797" y="198"/>
                    </a:lnTo>
                    <a:lnTo>
                      <a:pt x="799" y="197"/>
                    </a:lnTo>
                    <a:lnTo>
                      <a:pt x="800" y="195"/>
                    </a:lnTo>
                    <a:lnTo>
                      <a:pt x="802" y="193"/>
                    </a:lnTo>
                    <a:lnTo>
                      <a:pt x="806" y="193"/>
                    </a:lnTo>
                    <a:lnTo>
                      <a:pt x="809" y="193"/>
                    </a:lnTo>
                    <a:lnTo>
                      <a:pt x="811" y="193"/>
                    </a:lnTo>
                    <a:lnTo>
                      <a:pt x="813" y="193"/>
                    </a:lnTo>
                    <a:lnTo>
                      <a:pt x="816" y="193"/>
                    </a:lnTo>
                    <a:lnTo>
                      <a:pt x="818" y="191"/>
                    </a:lnTo>
                    <a:lnTo>
                      <a:pt x="820" y="188"/>
                    </a:lnTo>
                    <a:lnTo>
                      <a:pt x="822" y="186"/>
                    </a:lnTo>
                    <a:lnTo>
                      <a:pt x="822" y="184"/>
                    </a:lnTo>
                    <a:lnTo>
                      <a:pt x="824" y="184"/>
                    </a:lnTo>
                    <a:lnTo>
                      <a:pt x="825" y="186"/>
                    </a:lnTo>
                    <a:lnTo>
                      <a:pt x="827" y="188"/>
                    </a:lnTo>
                    <a:lnTo>
                      <a:pt x="829" y="190"/>
                    </a:lnTo>
                    <a:lnTo>
                      <a:pt x="831" y="190"/>
                    </a:lnTo>
                    <a:lnTo>
                      <a:pt x="831" y="188"/>
                    </a:lnTo>
                    <a:lnTo>
                      <a:pt x="834" y="186"/>
                    </a:lnTo>
                    <a:lnTo>
                      <a:pt x="838" y="184"/>
                    </a:lnTo>
                    <a:lnTo>
                      <a:pt x="839" y="184"/>
                    </a:lnTo>
                    <a:lnTo>
                      <a:pt x="841" y="184"/>
                    </a:lnTo>
                    <a:lnTo>
                      <a:pt x="843" y="182"/>
                    </a:lnTo>
                    <a:lnTo>
                      <a:pt x="845" y="182"/>
                    </a:lnTo>
                    <a:lnTo>
                      <a:pt x="848" y="184"/>
                    </a:lnTo>
                    <a:lnTo>
                      <a:pt x="850" y="184"/>
                    </a:lnTo>
                    <a:lnTo>
                      <a:pt x="854" y="186"/>
                    </a:lnTo>
                    <a:lnTo>
                      <a:pt x="855" y="188"/>
                    </a:lnTo>
                    <a:lnTo>
                      <a:pt x="857" y="191"/>
                    </a:lnTo>
                    <a:lnTo>
                      <a:pt x="859" y="193"/>
                    </a:lnTo>
                    <a:lnTo>
                      <a:pt x="861" y="195"/>
                    </a:lnTo>
                    <a:lnTo>
                      <a:pt x="863" y="197"/>
                    </a:lnTo>
                    <a:lnTo>
                      <a:pt x="864" y="197"/>
                    </a:lnTo>
                    <a:lnTo>
                      <a:pt x="866" y="197"/>
                    </a:lnTo>
                    <a:lnTo>
                      <a:pt x="868" y="197"/>
                    </a:lnTo>
                    <a:lnTo>
                      <a:pt x="870" y="195"/>
                    </a:lnTo>
                    <a:lnTo>
                      <a:pt x="871" y="197"/>
                    </a:lnTo>
                    <a:lnTo>
                      <a:pt x="871" y="198"/>
                    </a:lnTo>
                    <a:lnTo>
                      <a:pt x="871" y="200"/>
                    </a:lnTo>
                    <a:lnTo>
                      <a:pt x="871" y="204"/>
                    </a:lnTo>
                    <a:lnTo>
                      <a:pt x="871" y="206"/>
                    </a:lnTo>
                    <a:lnTo>
                      <a:pt x="873" y="206"/>
                    </a:lnTo>
                    <a:lnTo>
                      <a:pt x="877" y="206"/>
                    </a:lnTo>
                    <a:lnTo>
                      <a:pt x="880" y="206"/>
                    </a:lnTo>
                    <a:lnTo>
                      <a:pt x="882" y="207"/>
                    </a:lnTo>
                    <a:lnTo>
                      <a:pt x="886" y="207"/>
                    </a:lnTo>
                    <a:lnTo>
                      <a:pt x="886" y="209"/>
                    </a:lnTo>
                    <a:lnTo>
                      <a:pt x="887" y="209"/>
                    </a:lnTo>
                    <a:lnTo>
                      <a:pt x="889" y="209"/>
                    </a:lnTo>
                    <a:lnTo>
                      <a:pt x="893" y="207"/>
                    </a:lnTo>
                    <a:lnTo>
                      <a:pt x="893" y="206"/>
                    </a:lnTo>
                    <a:lnTo>
                      <a:pt x="895" y="204"/>
                    </a:lnTo>
                    <a:lnTo>
                      <a:pt x="895" y="202"/>
                    </a:lnTo>
                    <a:lnTo>
                      <a:pt x="896" y="202"/>
                    </a:lnTo>
                    <a:lnTo>
                      <a:pt x="898" y="200"/>
                    </a:lnTo>
                    <a:lnTo>
                      <a:pt x="902" y="198"/>
                    </a:lnTo>
                    <a:lnTo>
                      <a:pt x="903" y="197"/>
                    </a:lnTo>
                    <a:lnTo>
                      <a:pt x="905" y="195"/>
                    </a:lnTo>
                    <a:lnTo>
                      <a:pt x="907" y="197"/>
                    </a:lnTo>
                    <a:lnTo>
                      <a:pt x="911" y="198"/>
                    </a:lnTo>
                    <a:lnTo>
                      <a:pt x="912" y="200"/>
                    </a:lnTo>
                    <a:lnTo>
                      <a:pt x="912" y="202"/>
                    </a:lnTo>
                    <a:lnTo>
                      <a:pt x="911" y="204"/>
                    </a:lnTo>
                    <a:lnTo>
                      <a:pt x="909" y="206"/>
                    </a:lnTo>
                    <a:lnTo>
                      <a:pt x="907" y="207"/>
                    </a:lnTo>
                    <a:lnTo>
                      <a:pt x="907" y="211"/>
                    </a:lnTo>
                    <a:lnTo>
                      <a:pt x="905" y="213"/>
                    </a:lnTo>
                    <a:lnTo>
                      <a:pt x="902" y="214"/>
                    </a:lnTo>
                    <a:lnTo>
                      <a:pt x="902" y="216"/>
                    </a:lnTo>
                    <a:lnTo>
                      <a:pt x="902" y="218"/>
                    </a:lnTo>
                    <a:lnTo>
                      <a:pt x="902" y="220"/>
                    </a:lnTo>
                    <a:lnTo>
                      <a:pt x="902" y="223"/>
                    </a:lnTo>
                    <a:lnTo>
                      <a:pt x="903" y="225"/>
                    </a:lnTo>
                    <a:lnTo>
                      <a:pt x="905" y="225"/>
                    </a:lnTo>
                    <a:lnTo>
                      <a:pt x="907" y="227"/>
                    </a:lnTo>
                    <a:lnTo>
                      <a:pt x="909" y="227"/>
                    </a:lnTo>
                    <a:lnTo>
                      <a:pt x="909" y="229"/>
                    </a:lnTo>
                    <a:lnTo>
                      <a:pt x="907" y="230"/>
                    </a:lnTo>
                    <a:lnTo>
                      <a:pt x="907" y="234"/>
                    </a:lnTo>
                    <a:lnTo>
                      <a:pt x="907" y="236"/>
                    </a:lnTo>
                    <a:lnTo>
                      <a:pt x="907" y="238"/>
                    </a:lnTo>
                    <a:lnTo>
                      <a:pt x="907" y="239"/>
                    </a:lnTo>
                    <a:lnTo>
                      <a:pt x="909" y="241"/>
                    </a:lnTo>
                    <a:lnTo>
                      <a:pt x="911" y="243"/>
                    </a:lnTo>
                    <a:lnTo>
                      <a:pt x="911" y="245"/>
                    </a:lnTo>
                    <a:lnTo>
                      <a:pt x="911" y="246"/>
                    </a:lnTo>
                    <a:lnTo>
                      <a:pt x="911" y="248"/>
                    </a:lnTo>
                    <a:lnTo>
                      <a:pt x="909" y="250"/>
                    </a:lnTo>
                    <a:lnTo>
                      <a:pt x="907" y="255"/>
                    </a:lnTo>
                    <a:lnTo>
                      <a:pt x="907" y="261"/>
                    </a:lnTo>
                    <a:lnTo>
                      <a:pt x="909" y="266"/>
                    </a:lnTo>
                    <a:lnTo>
                      <a:pt x="911" y="268"/>
                    </a:lnTo>
                    <a:lnTo>
                      <a:pt x="912" y="269"/>
                    </a:lnTo>
                    <a:lnTo>
                      <a:pt x="914" y="271"/>
                    </a:lnTo>
                    <a:lnTo>
                      <a:pt x="914" y="273"/>
                    </a:lnTo>
                    <a:lnTo>
                      <a:pt x="914" y="277"/>
                    </a:lnTo>
                    <a:lnTo>
                      <a:pt x="912" y="278"/>
                    </a:lnTo>
                    <a:lnTo>
                      <a:pt x="914" y="282"/>
                    </a:lnTo>
                    <a:lnTo>
                      <a:pt x="914" y="284"/>
                    </a:lnTo>
                    <a:lnTo>
                      <a:pt x="916" y="285"/>
                    </a:lnTo>
                    <a:lnTo>
                      <a:pt x="919" y="287"/>
                    </a:lnTo>
                    <a:lnTo>
                      <a:pt x="921" y="291"/>
                    </a:lnTo>
                    <a:lnTo>
                      <a:pt x="921" y="294"/>
                    </a:lnTo>
                    <a:lnTo>
                      <a:pt x="921" y="298"/>
                    </a:lnTo>
                    <a:lnTo>
                      <a:pt x="921" y="301"/>
                    </a:lnTo>
                    <a:lnTo>
                      <a:pt x="919" y="301"/>
                    </a:lnTo>
                    <a:lnTo>
                      <a:pt x="919" y="303"/>
                    </a:lnTo>
                    <a:lnTo>
                      <a:pt x="919" y="305"/>
                    </a:lnTo>
                    <a:lnTo>
                      <a:pt x="919" y="307"/>
                    </a:lnTo>
                    <a:lnTo>
                      <a:pt x="919" y="308"/>
                    </a:lnTo>
                    <a:lnTo>
                      <a:pt x="919" y="310"/>
                    </a:lnTo>
                    <a:lnTo>
                      <a:pt x="919" y="312"/>
                    </a:lnTo>
                    <a:lnTo>
                      <a:pt x="919" y="316"/>
                    </a:lnTo>
                    <a:lnTo>
                      <a:pt x="919" y="319"/>
                    </a:lnTo>
                    <a:lnTo>
                      <a:pt x="919" y="321"/>
                    </a:lnTo>
                    <a:lnTo>
                      <a:pt x="921" y="324"/>
                    </a:lnTo>
                    <a:lnTo>
                      <a:pt x="923" y="328"/>
                    </a:lnTo>
                    <a:lnTo>
                      <a:pt x="925" y="330"/>
                    </a:lnTo>
                    <a:lnTo>
                      <a:pt x="925" y="332"/>
                    </a:lnTo>
                    <a:lnTo>
                      <a:pt x="927" y="332"/>
                    </a:lnTo>
                    <a:lnTo>
                      <a:pt x="925" y="333"/>
                    </a:lnTo>
                    <a:lnTo>
                      <a:pt x="925" y="335"/>
                    </a:lnTo>
                    <a:lnTo>
                      <a:pt x="927" y="337"/>
                    </a:lnTo>
                    <a:lnTo>
                      <a:pt x="927" y="339"/>
                    </a:lnTo>
                    <a:lnTo>
                      <a:pt x="927" y="340"/>
                    </a:lnTo>
                    <a:lnTo>
                      <a:pt x="928" y="342"/>
                    </a:lnTo>
                    <a:lnTo>
                      <a:pt x="928" y="344"/>
                    </a:lnTo>
                    <a:lnTo>
                      <a:pt x="928" y="346"/>
                    </a:lnTo>
                    <a:lnTo>
                      <a:pt x="928" y="349"/>
                    </a:lnTo>
                    <a:lnTo>
                      <a:pt x="928" y="351"/>
                    </a:lnTo>
                    <a:lnTo>
                      <a:pt x="928" y="353"/>
                    </a:lnTo>
                    <a:lnTo>
                      <a:pt x="928" y="355"/>
                    </a:lnTo>
                    <a:lnTo>
                      <a:pt x="927" y="356"/>
                    </a:lnTo>
                    <a:lnTo>
                      <a:pt x="925" y="358"/>
                    </a:lnTo>
                    <a:lnTo>
                      <a:pt x="927" y="360"/>
                    </a:lnTo>
                    <a:lnTo>
                      <a:pt x="927" y="364"/>
                    </a:lnTo>
                    <a:lnTo>
                      <a:pt x="928" y="365"/>
                    </a:lnTo>
                    <a:lnTo>
                      <a:pt x="930" y="367"/>
                    </a:lnTo>
                    <a:lnTo>
                      <a:pt x="932" y="371"/>
                    </a:lnTo>
                    <a:lnTo>
                      <a:pt x="932" y="372"/>
                    </a:lnTo>
                    <a:lnTo>
                      <a:pt x="932" y="374"/>
                    </a:lnTo>
                    <a:lnTo>
                      <a:pt x="932" y="376"/>
                    </a:lnTo>
                    <a:lnTo>
                      <a:pt x="932" y="378"/>
                    </a:lnTo>
                    <a:lnTo>
                      <a:pt x="930" y="379"/>
                    </a:lnTo>
                    <a:lnTo>
                      <a:pt x="930" y="383"/>
                    </a:lnTo>
                    <a:lnTo>
                      <a:pt x="930" y="385"/>
                    </a:lnTo>
                    <a:lnTo>
                      <a:pt x="930" y="387"/>
                    </a:lnTo>
                    <a:lnTo>
                      <a:pt x="930" y="397"/>
                    </a:lnTo>
                    <a:lnTo>
                      <a:pt x="928" y="399"/>
                    </a:lnTo>
                    <a:lnTo>
                      <a:pt x="927" y="401"/>
                    </a:lnTo>
                    <a:lnTo>
                      <a:pt x="927" y="403"/>
                    </a:lnTo>
                    <a:lnTo>
                      <a:pt x="927" y="404"/>
                    </a:lnTo>
                    <a:lnTo>
                      <a:pt x="927" y="406"/>
                    </a:lnTo>
                    <a:lnTo>
                      <a:pt x="927" y="408"/>
                    </a:lnTo>
                    <a:lnTo>
                      <a:pt x="925" y="411"/>
                    </a:lnTo>
                    <a:lnTo>
                      <a:pt x="925" y="413"/>
                    </a:lnTo>
                    <a:lnTo>
                      <a:pt x="925" y="415"/>
                    </a:lnTo>
                    <a:lnTo>
                      <a:pt x="925" y="417"/>
                    </a:lnTo>
                    <a:lnTo>
                      <a:pt x="925" y="420"/>
                    </a:lnTo>
                    <a:lnTo>
                      <a:pt x="925" y="424"/>
                    </a:lnTo>
                    <a:lnTo>
                      <a:pt x="925" y="426"/>
                    </a:lnTo>
                    <a:lnTo>
                      <a:pt x="925" y="427"/>
                    </a:lnTo>
                    <a:lnTo>
                      <a:pt x="923" y="427"/>
                    </a:lnTo>
                    <a:lnTo>
                      <a:pt x="919" y="431"/>
                    </a:lnTo>
                    <a:lnTo>
                      <a:pt x="919" y="433"/>
                    </a:lnTo>
                    <a:lnTo>
                      <a:pt x="919" y="434"/>
                    </a:lnTo>
                    <a:lnTo>
                      <a:pt x="921" y="436"/>
                    </a:lnTo>
                    <a:lnTo>
                      <a:pt x="921" y="440"/>
                    </a:lnTo>
                    <a:lnTo>
                      <a:pt x="921" y="442"/>
                    </a:lnTo>
                    <a:lnTo>
                      <a:pt x="921" y="445"/>
                    </a:lnTo>
                    <a:lnTo>
                      <a:pt x="919" y="447"/>
                    </a:lnTo>
                    <a:lnTo>
                      <a:pt x="918" y="449"/>
                    </a:lnTo>
                    <a:lnTo>
                      <a:pt x="918" y="450"/>
                    </a:lnTo>
                    <a:lnTo>
                      <a:pt x="916" y="452"/>
                    </a:lnTo>
                    <a:lnTo>
                      <a:pt x="914" y="454"/>
                    </a:lnTo>
                    <a:lnTo>
                      <a:pt x="914" y="456"/>
                    </a:lnTo>
                    <a:lnTo>
                      <a:pt x="912" y="458"/>
                    </a:lnTo>
                    <a:lnTo>
                      <a:pt x="912" y="459"/>
                    </a:lnTo>
                    <a:lnTo>
                      <a:pt x="911" y="459"/>
                    </a:lnTo>
                    <a:lnTo>
                      <a:pt x="907" y="461"/>
                    </a:lnTo>
                    <a:lnTo>
                      <a:pt x="903" y="463"/>
                    </a:lnTo>
                    <a:lnTo>
                      <a:pt x="902" y="465"/>
                    </a:lnTo>
                    <a:lnTo>
                      <a:pt x="902" y="466"/>
                    </a:lnTo>
                    <a:lnTo>
                      <a:pt x="902" y="468"/>
                    </a:lnTo>
                    <a:lnTo>
                      <a:pt x="903" y="470"/>
                    </a:lnTo>
                    <a:lnTo>
                      <a:pt x="903" y="472"/>
                    </a:lnTo>
                    <a:lnTo>
                      <a:pt x="903" y="474"/>
                    </a:lnTo>
                    <a:lnTo>
                      <a:pt x="903" y="479"/>
                    </a:lnTo>
                    <a:lnTo>
                      <a:pt x="902" y="484"/>
                    </a:lnTo>
                    <a:lnTo>
                      <a:pt x="900" y="486"/>
                    </a:lnTo>
                    <a:lnTo>
                      <a:pt x="896" y="486"/>
                    </a:lnTo>
                    <a:lnTo>
                      <a:pt x="895" y="486"/>
                    </a:lnTo>
                    <a:lnTo>
                      <a:pt x="893" y="488"/>
                    </a:lnTo>
                    <a:lnTo>
                      <a:pt x="889" y="488"/>
                    </a:lnTo>
                    <a:lnTo>
                      <a:pt x="887" y="488"/>
                    </a:lnTo>
                    <a:lnTo>
                      <a:pt x="887" y="486"/>
                    </a:lnTo>
                    <a:lnTo>
                      <a:pt x="886" y="486"/>
                    </a:lnTo>
                    <a:lnTo>
                      <a:pt x="884" y="484"/>
                    </a:lnTo>
                    <a:lnTo>
                      <a:pt x="882" y="484"/>
                    </a:lnTo>
                    <a:lnTo>
                      <a:pt x="880" y="484"/>
                    </a:lnTo>
                    <a:lnTo>
                      <a:pt x="879" y="484"/>
                    </a:lnTo>
                    <a:lnTo>
                      <a:pt x="877" y="484"/>
                    </a:lnTo>
                    <a:lnTo>
                      <a:pt x="877" y="488"/>
                    </a:lnTo>
                    <a:lnTo>
                      <a:pt x="875" y="489"/>
                    </a:lnTo>
                    <a:lnTo>
                      <a:pt x="873" y="491"/>
                    </a:lnTo>
                    <a:lnTo>
                      <a:pt x="871" y="489"/>
                    </a:lnTo>
                    <a:lnTo>
                      <a:pt x="870" y="491"/>
                    </a:lnTo>
                    <a:lnTo>
                      <a:pt x="868" y="491"/>
                    </a:lnTo>
                    <a:lnTo>
                      <a:pt x="866" y="493"/>
                    </a:lnTo>
                    <a:lnTo>
                      <a:pt x="864" y="497"/>
                    </a:lnTo>
                    <a:lnTo>
                      <a:pt x="863" y="498"/>
                    </a:lnTo>
                    <a:lnTo>
                      <a:pt x="863" y="500"/>
                    </a:lnTo>
                    <a:lnTo>
                      <a:pt x="861" y="502"/>
                    </a:lnTo>
                    <a:lnTo>
                      <a:pt x="857" y="504"/>
                    </a:lnTo>
                    <a:lnTo>
                      <a:pt x="855" y="505"/>
                    </a:lnTo>
                    <a:lnTo>
                      <a:pt x="852" y="507"/>
                    </a:lnTo>
                    <a:lnTo>
                      <a:pt x="852" y="509"/>
                    </a:lnTo>
                    <a:lnTo>
                      <a:pt x="852" y="511"/>
                    </a:lnTo>
                    <a:lnTo>
                      <a:pt x="850" y="513"/>
                    </a:lnTo>
                    <a:lnTo>
                      <a:pt x="848" y="514"/>
                    </a:lnTo>
                    <a:lnTo>
                      <a:pt x="847" y="514"/>
                    </a:lnTo>
                    <a:lnTo>
                      <a:pt x="845" y="514"/>
                    </a:lnTo>
                    <a:lnTo>
                      <a:pt x="845" y="516"/>
                    </a:lnTo>
                    <a:lnTo>
                      <a:pt x="845" y="520"/>
                    </a:lnTo>
                    <a:lnTo>
                      <a:pt x="847" y="523"/>
                    </a:lnTo>
                    <a:lnTo>
                      <a:pt x="847" y="527"/>
                    </a:lnTo>
                    <a:lnTo>
                      <a:pt x="847" y="529"/>
                    </a:lnTo>
                    <a:lnTo>
                      <a:pt x="845" y="530"/>
                    </a:lnTo>
                    <a:lnTo>
                      <a:pt x="845" y="532"/>
                    </a:lnTo>
                    <a:lnTo>
                      <a:pt x="843" y="534"/>
                    </a:lnTo>
                    <a:lnTo>
                      <a:pt x="841" y="537"/>
                    </a:lnTo>
                    <a:lnTo>
                      <a:pt x="841" y="539"/>
                    </a:lnTo>
                    <a:lnTo>
                      <a:pt x="841" y="541"/>
                    </a:lnTo>
                    <a:lnTo>
                      <a:pt x="839" y="543"/>
                    </a:lnTo>
                    <a:lnTo>
                      <a:pt x="836" y="543"/>
                    </a:lnTo>
                    <a:lnTo>
                      <a:pt x="832" y="545"/>
                    </a:lnTo>
                    <a:lnTo>
                      <a:pt x="831" y="546"/>
                    </a:lnTo>
                    <a:lnTo>
                      <a:pt x="831" y="548"/>
                    </a:lnTo>
                    <a:lnTo>
                      <a:pt x="831" y="550"/>
                    </a:lnTo>
                    <a:lnTo>
                      <a:pt x="829" y="553"/>
                    </a:lnTo>
                    <a:lnTo>
                      <a:pt x="827" y="555"/>
                    </a:lnTo>
                    <a:lnTo>
                      <a:pt x="827" y="557"/>
                    </a:lnTo>
                    <a:lnTo>
                      <a:pt x="825" y="559"/>
                    </a:lnTo>
                    <a:lnTo>
                      <a:pt x="824" y="560"/>
                    </a:lnTo>
                    <a:lnTo>
                      <a:pt x="824" y="564"/>
                    </a:lnTo>
                    <a:lnTo>
                      <a:pt x="822" y="568"/>
                    </a:lnTo>
                    <a:lnTo>
                      <a:pt x="822" y="571"/>
                    </a:lnTo>
                    <a:lnTo>
                      <a:pt x="822" y="575"/>
                    </a:lnTo>
                    <a:lnTo>
                      <a:pt x="820" y="575"/>
                    </a:lnTo>
                    <a:lnTo>
                      <a:pt x="818" y="575"/>
                    </a:lnTo>
                    <a:lnTo>
                      <a:pt x="816" y="575"/>
                    </a:lnTo>
                    <a:lnTo>
                      <a:pt x="815" y="573"/>
                    </a:lnTo>
                    <a:lnTo>
                      <a:pt x="813" y="573"/>
                    </a:lnTo>
                    <a:lnTo>
                      <a:pt x="811" y="575"/>
                    </a:lnTo>
                    <a:lnTo>
                      <a:pt x="809" y="575"/>
                    </a:lnTo>
                    <a:lnTo>
                      <a:pt x="806" y="576"/>
                    </a:lnTo>
                    <a:lnTo>
                      <a:pt x="802" y="576"/>
                    </a:lnTo>
                    <a:lnTo>
                      <a:pt x="800" y="575"/>
                    </a:lnTo>
                    <a:lnTo>
                      <a:pt x="797" y="573"/>
                    </a:lnTo>
                    <a:lnTo>
                      <a:pt x="793" y="575"/>
                    </a:lnTo>
                    <a:lnTo>
                      <a:pt x="792" y="575"/>
                    </a:lnTo>
                    <a:lnTo>
                      <a:pt x="790" y="576"/>
                    </a:lnTo>
                    <a:lnTo>
                      <a:pt x="788" y="578"/>
                    </a:lnTo>
                    <a:lnTo>
                      <a:pt x="786" y="580"/>
                    </a:lnTo>
                    <a:lnTo>
                      <a:pt x="784" y="580"/>
                    </a:lnTo>
                    <a:lnTo>
                      <a:pt x="783" y="580"/>
                    </a:lnTo>
                    <a:lnTo>
                      <a:pt x="781" y="580"/>
                    </a:lnTo>
                    <a:lnTo>
                      <a:pt x="779" y="582"/>
                    </a:lnTo>
                    <a:lnTo>
                      <a:pt x="777" y="584"/>
                    </a:lnTo>
                    <a:lnTo>
                      <a:pt x="776" y="585"/>
                    </a:lnTo>
                    <a:lnTo>
                      <a:pt x="772" y="585"/>
                    </a:lnTo>
                    <a:lnTo>
                      <a:pt x="770" y="585"/>
                    </a:lnTo>
                    <a:lnTo>
                      <a:pt x="767" y="585"/>
                    </a:lnTo>
                    <a:lnTo>
                      <a:pt x="763" y="585"/>
                    </a:lnTo>
                    <a:lnTo>
                      <a:pt x="761" y="585"/>
                    </a:lnTo>
                    <a:lnTo>
                      <a:pt x="760" y="587"/>
                    </a:lnTo>
                    <a:lnTo>
                      <a:pt x="758" y="589"/>
                    </a:lnTo>
                    <a:lnTo>
                      <a:pt x="756" y="591"/>
                    </a:lnTo>
                    <a:lnTo>
                      <a:pt x="756" y="592"/>
                    </a:lnTo>
                    <a:lnTo>
                      <a:pt x="754" y="592"/>
                    </a:lnTo>
                    <a:lnTo>
                      <a:pt x="751" y="592"/>
                    </a:lnTo>
                    <a:lnTo>
                      <a:pt x="749" y="594"/>
                    </a:lnTo>
                    <a:lnTo>
                      <a:pt x="747" y="598"/>
                    </a:lnTo>
                    <a:lnTo>
                      <a:pt x="747" y="600"/>
                    </a:lnTo>
                    <a:lnTo>
                      <a:pt x="749" y="601"/>
                    </a:lnTo>
                    <a:lnTo>
                      <a:pt x="749" y="603"/>
                    </a:lnTo>
                    <a:lnTo>
                      <a:pt x="751" y="607"/>
                    </a:lnTo>
                    <a:lnTo>
                      <a:pt x="751" y="610"/>
                    </a:lnTo>
                    <a:lnTo>
                      <a:pt x="749" y="612"/>
                    </a:lnTo>
                    <a:lnTo>
                      <a:pt x="747" y="614"/>
                    </a:lnTo>
                    <a:lnTo>
                      <a:pt x="747" y="615"/>
                    </a:lnTo>
                    <a:lnTo>
                      <a:pt x="745" y="615"/>
                    </a:lnTo>
                    <a:lnTo>
                      <a:pt x="744" y="615"/>
                    </a:lnTo>
                    <a:lnTo>
                      <a:pt x="740" y="615"/>
                    </a:lnTo>
                    <a:lnTo>
                      <a:pt x="738" y="617"/>
                    </a:lnTo>
                    <a:lnTo>
                      <a:pt x="737" y="617"/>
                    </a:lnTo>
                    <a:lnTo>
                      <a:pt x="737" y="619"/>
                    </a:lnTo>
                    <a:lnTo>
                      <a:pt x="735" y="621"/>
                    </a:lnTo>
                    <a:lnTo>
                      <a:pt x="733" y="623"/>
                    </a:lnTo>
                    <a:lnTo>
                      <a:pt x="731" y="623"/>
                    </a:lnTo>
                    <a:lnTo>
                      <a:pt x="729" y="621"/>
                    </a:lnTo>
                    <a:lnTo>
                      <a:pt x="726" y="619"/>
                    </a:lnTo>
                    <a:lnTo>
                      <a:pt x="722" y="621"/>
                    </a:lnTo>
                    <a:lnTo>
                      <a:pt x="717" y="621"/>
                    </a:lnTo>
                    <a:lnTo>
                      <a:pt x="712" y="621"/>
                    </a:lnTo>
                    <a:lnTo>
                      <a:pt x="710" y="621"/>
                    </a:lnTo>
                    <a:lnTo>
                      <a:pt x="706" y="623"/>
                    </a:lnTo>
                    <a:lnTo>
                      <a:pt x="705" y="624"/>
                    </a:lnTo>
                    <a:lnTo>
                      <a:pt x="703" y="626"/>
                    </a:lnTo>
                    <a:lnTo>
                      <a:pt x="701" y="628"/>
                    </a:lnTo>
                    <a:lnTo>
                      <a:pt x="699" y="630"/>
                    </a:lnTo>
                    <a:lnTo>
                      <a:pt x="697" y="631"/>
                    </a:lnTo>
                    <a:lnTo>
                      <a:pt x="696" y="633"/>
                    </a:lnTo>
                    <a:lnTo>
                      <a:pt x="696" y="635"/>
                    </a:lnTo>
                    <a:lnTo>
                      <a:pt x="694" y="637"/>
                    </a:lnTo>
                    <a:lnTo>
                      <a:pt x="692" y="637"/>
                    </a:lnTo>
                    <a:lnTo>
                      <a:pt x="690" y="639"/>
                    </a:lnTo>
                    <a:lnTo>
                      <a:pt x="689" y="639"/>
                    </a:lnTo>
                    <a:lnTo>
                      <a:pt x="687" y="642"/>
                    </a:lnTo>
                    <a:lnTo>
                      <a:pt x="687" y="644"/>
                    </a:lnTo>
                    <a:lnTo>
                      <a:pt x="685" y="644"/>
                    </a:lnTo>
                    <a:lnTo>
                      <a:pt x="683" y="644"/>
                    </a:lnTo>
                    <a:lnTo>
                      <a:pt x="681" y="644"/>
                    </a:lnTo>
                    <a:lnTo>
                      <a:pt x="680" y="646"/>
                    </a:lnTo>
                    <a:lnTo>
                      <a:pt x="680" y="647"/>
                    </a:lnTo>
                    <a:lnTo>
                      <a:pt x="680" y="649"/>
                    </a:lnTo>
                    <a:lnTo>
                      <a:pt x="678" y="651"/>
                    </a:lnTo>
                    <a:lnTo>
                      <a:pt x="676" y="653"/>
                    </a:lnTo>
                    <a:lnTo>
                      <a:pt x="674" y="655"/>
                    </a:lnTo>
                    <a:lnTo>
                      <a:pt x="673" y="655"/>
                    </a:lnTo>
                    <a:lnTo>
                      <a:pt x="669" y="656"/>
                    </a:lnTo>
                    <a:lnTo>
                      <a:pt x="667" y="656"/>
                    </a:lnTo>
                    <a:lnTo>
                      <a:pt x="665" y="660"/>
                    </a:lnTo>
                    <a:lnTo>
                      <a:pt x="665" y="663"/>
                    </a:lnTo>
                    <a:lnTo>
                      <a:pt x="664" y="665"/>
                    </a:lnTo>
                    <a:lnTo>
                      <a:pt x="660" y="667"/>
                    </a:lnTo>
                    <a:lnTo>
                      <a:pt x="657" y="669"/>
                    </a:lnTo>
                    <a:lnTo>
                      <a:pt x="655" y="671"/>
                    </a:lnTo>
                    <a:lnTo>
                      <a:pt x="653" y="672"/>
                    </a:lnTo>
                    <a:lnTo>
                      <a:pt x="651" y="672"/>
                    </a:lnTo>
                    <a:lnTo>
                      <a:pt x="649" y="674"/>
                    </a:lnTo>
                    <a:lnTo>
                      <a:pt x="648" y="676"/>
                    </a:lnTo>
                    <a:lnTo>
                      <a:pt x="648" y="678"/>
                    </a:lnTo>
                    <a:lnTo>
                      <a:pt x="648" y="679"/>
                    </a:lnTo>
                    <a:lnTo>
                      <a:pt x="646" y="679"/>
                    </a:lnTo>
                    <a:lnTo>
                      <a:pt x="646" y="681"/>
                    </a:lnTo>
                    <a:lnTo>
                      <a:pt x="644" y="681"/>
                    </a:lnTo>
                    <a:lnTo>
                      <a:pt x="644" y="683"/>
                    </a:lnTo>
                    <a:lnTo>
                      <a:pt x="644" y="685"/>
                    </a:lnTo>
                    <a:lnTo>
                      <a:pt x="642" y="688"/>
                    </a:lnTo>
                    <a:lnTo>
                      <a:pt x="641" y="688"/>
                    </a:lnTo>
                    <a:lnTo>
                      <a:pt x="639" y="690"/>
                    </a:lnTo>
                    <a:lnTo>
                      <a:pt x="637" y="692"/>
                    </a:lnTo>
                    <a:lnTo>
                      <a:pt x="635" y="694"/>
                    </a:lnTo>
                    <a:lnTo>
                      <a:pt x="635" y="697"/>
                    </a:lnTo>
                    <a:lnTo>
                      <a:pt x="634" y="699"/>
                    </a:lnTo>
                    <a:lnTo>
                      <a:pt x="635" y="701"/>
                    </a:lnTo>
                    <a:lnTo>
                      <a:pt x="635" y="702"/>
                    </a:lnTo>
                    <a:lnTo>
                      <a:pt x="634" y="702"/>
                    </a:lnTo>
                    <a:lnTo>
                      <a:pt x="632" y="704"/>
                    </a:lnTo>
                    <a:lnTo>
                      <a:pt x="630" y="704"/>
                    </a:lnTo>
                    <a:lnTo>
                      <a:pt x="626" y="704"/>
                    </a:lnTo>
                    <a:lnTo>
                      <a:pt x="626" y="702"/>
                    </a:lnTo>
                    <a:lnTo>
                      <a:pt x="625" y="701"/>
                    </a:lnTo>
                    <a:lnTo>
                      <a:pt x="623" y="697"/>
                    </a:lnTo>
                    <a:lnTo>
                      <a:pt x="621" y="697"/>
                    </a:lnTo>
                    <a:lnTo>
                      <a:pt x="621" y="695"/>
                    </a:lnTo>
                    <a:lnTo>
                      <a:pt x="621" y="694"/>
                    </a:lnTo>
                    <a:lnTo>
                      <a:pt x="621" y="692"/>
                    </a:lnTo>
                    <a:lnTo>
                      <a:pt x="621" y="690"/>
                    </a:lnTo>
                    <a:lnTo>
                      <a:pt x="621" y="688"/>
                    </a:lnTo>
                    <a:lnTo>
                      <a:pt x="618" y="686"/>
                    </a:lnTo>
                    <a:lnTo>
                      <a:pt x="616" y="686"/>
                    </a:lnTo>
                    <a:lnTo>
                      <a:pt x="614" y="685"/>
                    </a:lnTo>
                    <a:lnTo>
                      <a:pt x="612" y="686"/>
                    </a:lnTo>
                    <a:lnTo>
                      <a:pt x="610" y="688"/>
                    </a:lnTo>
                    <a:lnTo>
                      <a:pt x="609" y="690"/>
                    </a:lnTo>
                    <a:lnTo>
                      <a:pt x="609" y="692"/>
                    </a:lnTo>
                    <a:lnTo>
                      <a:pt x="607" y="692"/>
                    </a:lnTo>
                    <a:lnTo>
                      <a:pt x="605" y="692"/>
                    </a:lnTo>
                    <a:lnTo>
                      <a:pt x="603" y="692"/>
                    </a:lnTo>
                    <a:lnTo>
                      <a:pt x="602" y="692"/>
                    </a:lnTo>
                    <a:lnTo>
                      <a:pt x="600" y="692"/>
                    </a:lnTo>
                    <a:lnTo>
                      <a:pt x="598" y="692"/>
                    </a:lnTo>
                    <a:lnTo>
                      <a:pt x="598" y="694"/>
                    </a:lnTo>
                    <a:lnTo>
                      <a:pt x="596" y="695"/>
                    </a:lnTo>
                    <a:lnTo>
                      <a:pt x="593" y="697"/>
                    </a:lnTo>
                    <a:lnTo>
                      <a:pt x="591" y="697"/>
                    </a:lnTo>
                    <a:lnTo>
                      <a:pt x="589" y="697"/>
                    </a:lnTo>
                    <a:lnTo>
                      <a:pt x="587" y="699"/>
                    </a:lnTo>
                    <a:lnTo>
                      <a:pt x="587" y="701"/>
                    </a:lnTo>
                    <a:lnTo>
                      <a:pt x="586" y="702"/>
                    </a:lnTo>
                    <a:lnTo>
                      <a:pt x="584" y="704"/>
                    </a:lnTo>
                    <a:lnTo>
                      <a:pt x="582" y="704"/>
                    </a:lnTo>
                    <a:lnTo>
                      <a:pt x="580" y="706"/>
                    </a:lnTo>
                    <a:lnTo>
                      <a:pt x="580" y="708"/>
                    </a:lnTo>
                    <a:lnTo>
                      <a:pt x="578" y="708"/>
                    </a:lnTo>
                    <a:lnTo>
                      <a:pt x="577" y="710"/>
                    </a:lnTo>
                    <a:lnTo>
                      <a:pt x="573" y="710"/>
                    </a:lnTo>
                    <a:lnTo>
                      <a:pt x="570" y="710"/>
                    </a:lnTo>
                    <a:lnTo>
                      <a:pt x="568" y="708"/>
                    </a:lnTo>
                    <a:lnTo>
                      <a:pt x="566" y="708"/>
                    </a:lnTo>
                    <a:lnTo>
                      <a:pt x="564" y="708"/>
                    </a:lnTo>
                    <a:lnTo>
                      <a:pt x="561" y="710"/>
                    </a:lnTo>
                    <a:lnTo>
                      <a:pt x="559" y="710"/>
                    </a:lnTo>
                    <a:lnTo>
                      <a:pt x="557" y="710"/>
                    </a:lnTo>
                    <a:lnTo>
                      <a:pt x="557" y="711"/>
                    </a:lnTo>
                    <a:lnTo>
                      <a:pt x="555" y="713"/>
                    </a:lnTo>
                    <a:lnTo>
                      <a:pt x="554" y="715"/>
                    </a:lnTo>
                    <a:lnTo>
                      <a:pt x="552" y="717"/>
                    </a:lnTo>
                    <a:lnTo>
                      <a:pt x="550" y="717"/>
                    </a:lnTo>
                    <a:lnTo>
                      <a:pt x="548" y="715"/>
                    </a:lnTo>
                    <a:lnTo>
                      <a:pt x="547" y="713"/>
                    </a:lnTo>
                    <a:lnTo>
                      <a:pt x="545" y="713"/>
                    </a:lnTo>
                    <a:lnTo>
                      <a:pt x="543" y="711"/>
                    </a:lnTo>
                    <a:lnTo>
                      <a:pt x="541" y="710"/>
                    </a:lnTo>
                    <a:lnTo>
                      <a:pt x="539" y="710"/>
                    </a:lnTo>
                    <a:lnTo>
                      <a:pt x="536" y="711"/>
                    </a:lnTo>
                    <a:lnTo>
                      <a:pt x="534" y="713"/>
                    </a:lnTo>
                    <a:lnTo>
                      <a:pt x="534" y="715"/>
                    </a:lnTo>
                    <a:lnTo>
                      <a:pt x="534" y="717"/>
                    </a:lnTo>
                    <a:lnTo>
                      <a:pt x="532" y="718"/>
                    </a:lnTo>
                    <a:lnTo>
                      <a:pt x="532" y="720"/>
                    </a:lnTo>
                    <a:lnTo>
                      <a:pt x="531" y="720"/>
                    </a:lnTo>
                    <a:lnTo>
                      <a:pt x="529" y="722"/>
                    </a:lnTo>
                    <a:lnTo>
                      <a:pt x="527" y="722"/>
                    </a:lnTo>
                    <a:lnTo>
                      <a:pt x="523" y="722"/>
                    </a:lnTo>
                    <a:lnTo>
                      <a:pt x="520" y="722"/>
                    </a:lnTo>
                    <a:lnTo>
                      <a:pt x="518" y="722"/>
                    </a:lnTo>
                    <a:lnTo>
                      <a:pt x="515" y="722"/>
                    </a:lnTo>
                    <a:lnTo>
                      <a:pt x="513" y="720"/>
                    </a:lnTo>
                    <a:lnTo>
                      <a:pt x="513" y="722"/>
                    </a:lnTo>
                    <a:lnTo>
                      <a:pt x="511" y="724"/>
                    </a:lnTo>
                    <a:lnTo>
                      <a:pt x="509" y="726"/>
                    </a:lnTo>
                    <a:lnTo>
                      <a:pt x="507" y="727"/>
                    </a:lnTo>
                    <a:lnTo>
                      <a:pt x="504" y="727"/>
                    </a:lnTo>
                    <a:lnTo>
                      <a:pt x="502" y="727"/>
                    </a:lnTo>
                    <a:lnTo>
                      <a:pt x="500" y="727"/>
                    </a:lnTo>
                    <a:lnTo>
                      <a:pt x="500" y="729"/>
                    </a:lnTo>
                    <a:lnTo>
                      <a:pt x="499" y="729"/>
                    </a:lnTo>
                    <a:lnTo>
                      <a:pt x="497" y="727"/>
                    </a:lnTo>
                    <a:lnTo>
                      <a:pt x="495" y="727"/>
                    </a:lnTo>
                    <a:lnTo>
                      <a:pt x="493" y="727"/>
                    </a:lnTo>
                    <a:lnTo>
                      <a:pt x="491" y="729"/>
                    </a:lnTo>
                    <a:lnTo>
                      <a:pt x="491" y="731"/>
                    </a:lnTo>
                    <a:lnTo>
                      <a:pt x="490" y="734"/>
                    </a:lnTo>
                    <a:lnTo>
                      <a:pt x="488" y="736"/>
                    </a:lnTo>
                    <a:lnTo>
                      <a:pt x="488" y="738"/>
                    </a:lnTo>
                    <a:lnTo>
                      <a:pt x="486" y="738"/>
                    </a:lnTo>
                    <a:lnTo>
                      <a:pt x="484" y="738"/>
                    </a:lnTo>
                    <a:lnTo>
                      <a:pt x="483" y="738"/>
                    </a:lnTo>
                    <a:lnTo>
                      <a:pt x="481" y="738"/>
                    </a:lnTo>
                    <a:lnTo>
                      <a:pt x="479" y="738"/>
                    </a:lnTo>
                    <a:lnTo>
                      <a:pt x="477" y="738"/>
                    </a:lnTo>
                    <a:lnTo>
                      <a:pt x="475" y="734"/>
                    </a:lnTo>
                    <a:lnTo>
                      <a:pt x="474" y="733"/>
                    </a:lnTo>
                    <a:lnTo>
                      <a:pt x="470" y="731"/>
                    </a:lnTo>
                    <a:lnTo>
                      <a:pt x="467" y="727"/>
                    </a:lnTo>
                    <a:lnTo>
                      <a:pt x="465" y="727"/>
                    </a:lnTo>
                    <a:lnTo>
                      <a:pt x="463" y="726"/>
                    </a:lnTo>
                    <a:lnTo>
                      <a:pt x="461" y="726"/>
                    </a:lnTo>
                    <a:lnTo>
                      <a:pt x="458" y="727"/>
                    </a:lnTo>
                    <a:lnTo>
                      <a:pt x="456" y="727"/>
                    </a:lnTo>
                    <a:lnTo>
                      <a:pt x="454" y="731"/>
                    </a:lnTo>
                    <a:lnTo>
                      <a:pt x="454" y="733"/>
                    </a:lnTo>
                    <a:lnTo>
                      <a:pt x="454" y="736"/>
                    </a:lnTo>
                    <a:lnTo>
                      <a:pt x="454" y="738"/>
                    </a:lnTo>
                    <a:lnTo>
                      <a:pt x="452" y="740"/>
                    </a:lnTo>
                    <a:lnTo>
                      <a:pt x="452" y="741"/>
                    </a:lnTo>
                    <a:lnTo>
                      <a:pt x="451" y="743"/>
                    </a:lnTo>
                    <a:lnTo>
                      <a:pt x="449" y="745"/>
                    </a:lnTo>
                    <a:lnTo>
                      <a:pt x="445" y="747"/>
                    </a:lnTo>
                    <a:lnTo>
                      <a:pt x="444" y="747"/>
                    </a:lnTo>
                    <a:lnTo>
                      <a:pt x="444" y="749"/>
                    </a:lnTo>
                    <a:lnTo>
                      <a:pt x="442" y="750"/>
                    </a:lnTo>
                    <a:lnTo>
                      <a:pt x="440" y="754"/>
                    </a:lnTo>
                    <a:lnTo>
                      <a:pt x="436" y="756"/>
                    </a:lnTo>
                    <a:lnTo>
                      <a:pt x="436" y="757"/>
                    </a:lnTo>
                    <a:lnTo>
                      <a:pt x="436" y="759"/>
                    </a:lnTo>
                    <a:lnTo>
                      <a:pt x="436" y="763"/>
                    </a:lnTo>
                    <a:lnTo>
                      <a:pt x="438" y="765"/>
                    </a:lnTo>
                    <a:lnTo>
                      <a:pt x="438" y="766"/>
                    </a:lnTo>
                    <a:lnTo>
                      <a:pt x="436" y="766"/>
                    </a:lnTo>
                    <a:lnTo>
                      <a:pt x="433" y="768"/>
                    </a:lnTo>
                    <a:lnTo>
                      <a:pt x="431" y="768"/>
                    </a:lnTo>
                    <a:lnTo>
                      <a:pt x="429" y="768"/>
                    </a:lnTo>
                    <a:lnTo>
                      <a:pt x="429" y="770"/>
                    </a:lnTo>
                    <a:lnTo>
                      <a:pt x="428" y="772"/>
                    </a:lnTo>
                    <a:lnTo>
                      <a:pt x="426" y="772"/>
                    </a:lnTo>
                    <a:lnTo>
                      <a:pt x="426" y="773"/>
                    </a:lnTo>
                    <a:lnTo>
                      <a:pt x="422" y="775"/>
                    </a:lnTo>
                    <a:lnTo>
                      <a:pt x="420" y="775"/>
                    </a:lnTo>
                    <a:lnTo>
                      <a:pt x="422" y="775"/>
                    </a:lnTo>
                    <a:lnTo>
                      <a:pt x="420" y="775"/>
                    </a:lnTo>
                    <a:lnTo>
                      <a:pt x="419" y="777"/>
                    </a:lnTo>
                    <a:lnTo>
                      <a:pt x="417" y="779"/>
                    </a:lnTo>
                    <a:lnTo>
                      <a:pt x="417" y="781"/>
                    </a:lnTo>
                    <a:lnTo>
                      <a:pt x="415" y="782"/>
                    </a:lnTo>
                    <a:lnTo>
                      <a:pt x="415" y="784"/>
                    </a:lnTo>
                    <a:lnTo>
                      <a:pt x="413" y="784"/>
                    </a:lnTo>
                    <a:lnTo>
                      <a:pt x="410" y="786"/>
                    </a:lnTo>
                    <a:lnTo>
                      <a:pt x="408" y="786"/>
                    </a:lnTo>
                    <a:lnTo>
                      <a:pt x="406" y="786"/>
                    </a:lnTo>
                    <a:lnTo>
                      <a:pt x="404" y="786"/>
                    </a:lnTo>
                    <a:lnTo>
                      <a:pt x="403" y="784"/>
                    </a:lnTo>
                    <a:lnTo>
                      <a:pt x="399" y="782"/>
                    </a:lnTo>
                    <a:lnTo>
                      <a:pt x="397" y="781"/>
                    </a:lnTo>
                    <a:lnTo>
                      <a:pt x="396" y="781"/>
                    </a:lnTo>
                    <a:lnTo>
                      <a:pt x="394" y="781"/>
                    </a:lnTo>
                    <a:lnTo>
                      <a:pt x="390" y="782"/>
                    </a:lnTo>
                    <a:lnTo>
                      <a:pt x="388" y="782"/>
                    </a:lnTo>
                    <a:lnTo>
                      <a:pt x="387" y="782"/>
                    </a:lnTo>
                    <a:lnTo>
                      <a:pt x="385" y="782"/>
                    </a:lnTo>
                    <a:lnTo>
                      <a:pt x="383" y="782"/>
                    </a:lnTo>
                    <a:lnTo>
                      <a:pt x="381" y="784"/>
                    </a:lnTo>
                    <a:lnTo>
                      <a:pt x="380" y="784"/>
                    </a:lnTo>
                    <a:lnTo>
                      <a:pt x="380" y="786"/>
                    </a:lnTo>
                    <a:lnTo>
                      <a:pt x="380" y="788"/>
                    </a:lnTo>
                    <a:lnTo>
                      <a:pt x="378" y="788"/>
                    </a:lnTo>
                    <a:lnTo>
                      <a:pt x="378" y="789"/>
                    </a:lnTo>
                    <a:lnTo>
                      <a:pt x="376" y="789"/>
                    </a:lnTo>
                    <a:lnTo>
                      <a:pt x="374" y="791"/>
                    </a:lnTo>
                    <a:lnTo>
                      <a:pt x="371" y="793"/>
                    </a:lnTo>
                    <a:lnTo>
                      <a:pt x="369" y="793"/>
                    </a:lnTo>
                    <a:lnTo>
                      <a:pt x="367" y="791"/>
                    </a:lnTo>
                    <a:lnTo>
                      <a:pt x="365" y="791"/>
                    </a:lnTo>
                    <a:lnTo>
                      <a:pt x="365" y="789"/>
                    </a:lnTo>
                    <a:lnTo>
                      <a:pt x="362" y="788"/>
                    </a:lnTo>
                    <a:lnTo>
                      <a:pt x="360" y="788"/>
                    </a:lnTo>
                    <a:lnTo>
                      <a:pt x="358" y="788"/>
                    </a:lnTo>
                    <a:lnTo>
                      <a:pt x="357" y="788"/>
                    </a:lnTo>
                    <a:lnTo>
                      <a:pt x="355" y="788"/>
                    </a:lnTo>
                    <a:lnTo>
                      <a:pt x="351" y="789"/>
                    </a:lnTo>
                    <a:lnTo>
                      <a:pt x="349" y="791"/>
                    </a:lnTo>
                    <a:lnTo>
                      <a:pt x="346" y="791"/>
                    </a:lnTo>
                    <a:lnTo>
                      <a:pt x="342" y="789"/>
                    </a:lnTo>
                    <a:lnTo>
                      <a:pt x="341" y="788"/>
                    </a:lnTo>
                    <a:lnTo>
                      <a:pt x="339" y="788"/>
                    </a:lnTo>
                    <a:lnTo>
                      <a:pt x="337" y="788"/>
                    </a:lnTo>
                    <a:lnTo>
                      <a:pt x="335" y="788"/>
                    </a:lnTo>
                    <a:lnTo>
                      <a:pt x="335" y="789"/>
                    </a:lnTo>
                    <a:lnTo>
                      <a:pt x="333" y="789"/>
                    </a:lnTo>
                    <a:lnTo>
                      <a:pt x="330" y="791"/>
                    </a:lnTo>
                    <a:lnTo>
                      <a:pt x="328" y="791"/>
                    </a:lnTo>
                    <a:lnTo>
                      <a:pt x="325" y="791"/>
                    </a:lnTo>
                    <a:lnTo>
                      <a:pt x="323" y="791"/>
                    </a:lnTo>
                    <a:lnTo>
                      <a:pt x="321" y="793"/>
                    </a:lnTo>
                    <a:lnTo>
                      <a:pt x="319" y="795"/>
                    </a:lnTo>
                    <a:lnTo>
                      <a:pt x="317" y="795"/>
                    </a:lnTo>
                    <a:lnTo>
                      <a:pt x="316" y="796"/>
                    </a:lnTo>
                    <a:lnTo>
                      <a:pt x="314" y="796"/>
                    </a:lnTo>
                    <a:lnTo>
                      <a:pt x="312" y="795"/>
                    </a:lnTo>
                    <a:lnTo>
                      <a:pt x="310" y="793"/>
                    </a:lnTo>
                    <a:lnTo>
                      <a:pt x="309" y="793"/>
                    </a:lnTo>
                    <a:lnTo>
                      <a:pt x="307" y="791"/>
                    </a:lnTo>
                    <a:lnTo>
                      <a:pt x="305" y="791"/>
                    </a:lnTo>
                    <a:lnTo>
                      <a:pt x="303" y="789"/>
                    </a:lnTo>
                    <a:lnTo>
                      <a:pt x="301" y="788"/>
                    </a:lnTo>
                    <a:lnTo>
                      <a:pt x="301" y="786"/>
                    </a:lnTo>
                    <a:lnTo>
                      <a:pt x="301" y="784"/>
                    </a:lnTo>
                    <a:lnTo>
                      <a:pt x="301" y="782"/>
                    </a:lnTo>
                    <a:lnTo>
                      <a:pt x="301" y="781"/>
                    </a:lnTo>
                    <a:lnTo>
                      <a:pt x="301" y="779"/>
                    </a:lnTo>
                    <a:lnTo>
                      <a:pt x="301" y="777"/>
                    </a:lnTo>
                    <a:lnTo>
                      <a:pt x="300" y="777"/>
                    </a:lnTo>
                    <a:lnTo>
                      <a:pt x="296" y="777"/>
                    </a:lnTo>
                    <a:lnTo>
                      <a:pt x="294" y="775"/>
                    </a:lnTo>
                    <a:lnTo>
                      <a:pt x="293" y="773"/>
                    </a:lnTo>
                    <a:lnTo>
                      <a:pt x="291" y="772"/>
                    </a:lnTo>
                    <a:lnTo>
                      <a:pt x="289" y="770"/>
                    </a:lnTo>
                    <a:lnTo>
                      <a:pt x="289" y="768"/>
                    </a:lnTo>
                    <a:lnTo>
                      <a:pt x="287" y="766"/>
                    </a:lnTo>
                    <a:lnTo>
                      <a:pt x="289" y="763"/>
                    </a:lnTo>
                    <a:lnTo>
                      <a:pt x="291" y="761"/>
                    </a:lnTo>
                    <a:lnTo>
                      <a:pt x="293" y="761"/>
                    </a:lnTo>
                    <a:lnTo>
                      <a:pt x="294" y="759"/>
                    </a:lnTo>
                    <a:lnTo>
                      <a:pt x="296" y="757"/>
                    </a:lnTo>
                    <a:lnTo>
                      <a:pt x="298" y="757"/>
                    </a:lnTo>
                    <a:lnTo>
                      <a:pt x="298" y="754"/>
                    </a:lnTo>
                    <a:lnTo>
                      <a:pt x="300" y="754"/>
                    </a:lnTo>
                    <a:lnTo>
                      <a:pt x="298" y="752"/>
                    </a:lnTo>
                    <a:lnTo>
                      <a:pt x="296" y="752"/>
                    </a:lnTo>
                    <a:lnTo>
                      <a:pt x="294" y="750"/>
                    </a:lnTo>
                    <a:lnTo>
                      <a:pt x="293" y="749"/>
                    </a:lnTo>
                    <a:lnTo>
                      <a:pt x="291" y="749"/>
                    </a:lnTo>
                    <a:lnTo>
                      <a:pt x="289" y="747"/>
                    </a:lnTo>
                    <a:lnTo>
                      <a:pt x="287" y="747"/>
                    </a:lnTo>
                    <a:lnTo>
                      <a:pt x="285" y="747"/>
                    </a:lnTo>
                    <a:lnTo>
                      <a:pt x="284" y="747"/>
                    </a:lnTo>
                    <a:lnTo>
                      <a:pt x="284" y="745"/>
                    </a:lnTo>
                    <a:lnTo>
                      <a:pt x="282" y="745"/>
                    </a:lnTo>
                    <a:lnTo>
                      <a:pt x="280" y="743"/>
                    </a:lnTo>
                    <a:lnTo>
                      <a:pt x="280" y="741"/>
                    </a:lnTo>
                    <a:lnTo>
                      <a:pt x="278" y="741"/>
                    </a:lnTo>
                    <a:lnTo>
                      <a:pt x="275" y="740"/>
                    </a:lnTo>
                    <a:lnTo>
                      <a:pt x="273" y="738"/>
                    </a:lnTo>
                    <a:lnTo>
                      <a:pt x="271" y="736"/>
                    </a:lnTo>
                    <a:lnTo>
                      <a:pt x="269" y="734"/>
                    </a:lnTo>
                    <a:lnTo>
                      <a:pt x="269" y="733"/>
                    </a:lnTo>
                    <a:lnTo>
                      <a:pt x="271" y="731"/>
                    </a:lnTo>
                    <a:lnTo>
                      <a:pt x="273" y="731"/>
                    </a:lnTo>
                    <a:lnTo>
                      <a:pt x="275" y="729"/>
                    </a:lnTo>
                    <a:lnTo>
                      <a:pt x="277" y="727"/>
                    </a:lnTo>
                    <a:lnTo>
                      <a:pt x="277" y="724"/>
                    </a:lnTo>
                    <a:lnTo>
                      <a:pt x="277" y="722"/>
                    </a:lnTo>
                    <a:lnTo>
                      <a:pt x="277" y="720"/>
                    </a:lnTo>
                    <a:lnTo>
                      <a:pt x="277" y="718"/>
                    </a:lnTo>
                    <a:lnTo>
                      <a:pt x="277" y="717"/>
                    </a:lnTo>
                    <a:lnTo>
                      <a:pt x="273" y="715"/>
                    </a:lnTo>
                    <a:lnTo>
                      <a:pt x="271" y="713"/>
                    </a:lnTo>
                    <a:lnTo>
                      <a:pt x="269" y="713"/>
                    </a:lnTo>
                    <a:lnTo>
                      <a:pt x="268" y="713"/>
                    </a:lnTo>
                    <a:lnTo>
                      <a:pt x="266" y="711"/>
                    </a:lnTo>
                    <a:lnTo>
                      <a:pt x="266" y="710"/>
                    </a:lnTo>
                    <a:lnTo>
                      <a:pt x="268" y="708"/>
                    </a:lnTo>
                    <a:lnTo>
                      <a:pt x="268" y="706"/>
                    </a:lnTo>
                    <a:lnTo>
                      <a:pt x="266" y="704"/>
                    </a:lnTo>
                    <a:lnTo>
                      <a:pt x="264" y="702"/>
                    </a:lnTo>
                    <a:lnTo>
                      <a:pt x="262" y="702"/>
                    </a:lnTo>
                    <a:lnTo>
                      <a:pt x="255" y="702"/>
                    </a:lnTo>
                    <a:lnTo>
                      <a:pt x="252" y="702"/>
                    </a:lnTo>
                    <a:lnTo>
                      <a:pt x="250" y="702"/>
                    </a:lnTo>
                    <a:lnTo>
                      <a:pt x="248" y="702"/>
                    </a:lnTo>
                    <a:lnTo>
                      <a:pt x="248" y="701"/>
                    </a:lnTo>
                    <a:lnTo>
                      <a:pt x="248" y="699"/>
                    </a:lnTo>
                    <a:lnTo>
                      <a:pt x="248" y="697"/>
                    </a:lnTo>
                    <a:lnTo>
                      <a:pt x="250" y="695"/>
                    </a:lnTo>
                    <a:lnTo>
                      <a:pt x="252" y="695"/>
                    </a:lnTo>
                    <a:lnTo>
                      <a:pt x="254" y="694"/>
                    </a:lnTo>
                    <a:lnTo>
                      <a:pt x="254" y="692"/>
                    </a:lnTo>
                    <a:lnTo>
                      <a:pt x="255" y="690"/>
                    </a:lnTo>
                    <a:lnTo>
                      <a:pt x="254" y="688"/>
                    </a:lnTo>
                    <a:lnTo>
                      <a:pt x="254" y="686"/>
                    </a:lnTo>
                    <a:lnTo>
                      <a:pt x="252" y="685"/>
                    </a:lnTo>
                    <a:lnTo>
                      <a:pt x="252" y="683"/>
                    </a:lnTo>
                    <a:lnTo>
                      <a:pt x="252" y="681"/>
                    </a:lnTo>
                    <a:lnTo>
                      <a:pt x="255" y="681"/>
                    </a:lnTo>
                    <a:lnTo>
                      <a:pt x="257" y="681"/>
                    </a:lnTo>
                    <a:lnTo>
                      <a:pt x="259" y="681"/>
                    </a:lnTo>
                    <a:lnTo>
                      <a:pt x="261" y="681"/>
                    </a:lnTo>
                    <a:lnTo>
                      <a:pt x="262" y="681"/>
                    </a:lnTo>
                    <a:lnTo>
                      <a:pt x="266" y="681"/>
                    </a:lnTo>
                    <a:lnTo>
                      <a:pt x="268" y="681"/>
                    </a:lnTo>
                    <a:lnTo>
                      <a:pt x="269" y="681"/>
                    </a:lnTo>
                    <a:lnTo>
                      <a:pt x="271" y="679"/>
                    </a:lnTo>
                    <a:lnTo>
                      <a:pt x="273" y="678"/>
                    </a:lnTo>
                    <a:lnTo>
                      <a:pt x="273" y="676"/>
                    </a:lnTo>
                    <a:lnTo>
                      <a:pt x="273" y="672"/>
                    </a:lnTo>
                    <a:lnTo>
                      <a:pt x="273" y="671"/>
                    </a:lnTo>
                    <a:lnTo>
                      <a:pt x="273" y="669"/>
                    </a:lnTo>
                    <a:lnTo>
                      <a:pt x="271" y="669"/>
                    </a:lnTo>
                    <a:lnTo>
                      <a:pt x="269" y="667"/>
                    </a:lnTo>
                    <a:lnTo>
                      <a:pt x="269" y="665"/>
                    </a:lnTo>
                    <a:lnTo>
                      <a:pt x="271" y="663"/>
                    </a:lnTo>
                    <a:lnTo>
                      <a:pt x="269" y="662"/>
                    </a:lnTo>
                    <a:lnTo>
                      <a:pt x="268" y="660"/>
                    </a:lnTo>
                    <a:lnTo>
                      <a:pt x="266" y="660"/>
                    </a:lnTo>
                    <a:lnTo>
                      <a:pt x="264" y="660"/>
                    </a:lnTo>
                    <a:lnTo>
                      <a:pt x="262" y="660"/>
                    </a:lnTo>
                    <a:lnTo>
                      <a:pt x="261" y="658"/>
                    </a:lnTo>
                    <a:lnTo>
                      <a:pt x="261" y="656"/>
                    </a:lnTo>
                    <a:lnTo>
                      <a:pt x="259" y="655"/>
                    </a:lnTo>
                    <a:lnTo>
                      <a:pt x="257" y="653"/>
                    </a:lnTo>
                    <a:lnTo>
                      <a:pt x="255" y="653"/>
                    </a:lnTo>
                    <a:lnTo>
                      <a:pt x="254" y="651"/>
                    </a:lnTo>
                    <a:lnTo>
                      <a:pt x="255" y="649"/>
                    </a:lnTo>
                    <a:lnTo>
                      <a:pt x="255" y="647"/>
                    </a:lnTo>
                    <a:lnTo>
                      <a:pt x="255" y="646"/>
                    </a:lnTo>
                    <a:lnTo>
                      <a:pt x="254" y="644"/>
                    </a:lnTo>
                    <a:lnTo>
                      <a:pt x="252" y="640"/>
                    </a:lnTo>
                    <a:lnTo>
                      <a:pt x="250" y="640"/>
                    </a:lnTo>
                    <a:lnTo>
                      <a:pt x="250" y="639"/>
                    </a:lnTo>
                    <a:lnTo>
                      <a:pt x="248" y="639"/>
                    </a:lnTo>
                    <a:lnTo>
                      <a:pt x="246" y="637"/>
                    </a:lnTo>
                    <a:lnTo>
                      <a:pt x="245" y="633"/>
                    </a:lnTo>
                    <a:lnTo>
                      <a:pt x="245" y="631"/>
                    </a:lnTo>
                    <a:lnTo>
                      <a:pt x="245" y="630"/>
                    </a:lnTo>
                    <a:lnTo>
                      <a:pt x="243" y="628"/>
                    </a:lnTo>
                    <a:lnTo>
                      <a:pt x="243" y="626"/>
                    </a:lnTo>
                    <a:lnTo>
                      <a:pt x="241" y="624"/>
                    </a:lnTo>
                    <a:lnTo>
                      <a:pt x="243" y="621"/>
                    </a:lnTo>
                    <a:lnTo>
                      <a:pt x="243" y="619"/>
                    </a:lnTo>
                    <a:lnTo>
                      <a:pt x="245" y="619"/>
                    </a:lnTo>
                    <a:lnTo>
                      <a:pt x="245" y="617"/>
                    </a:lnTo>
                    <a:lnTo>
                      <a:pt x="246" y="615"/>
                    </a:lnTo>
                    <a:lnTo>
                      <a:pt x="246" y="614"/>
                    </a:lnTo>
                    <a:lnTo>
                      <a:pt x="248" y="612"/>
                    </a:lnTo>
                    <a:lnTo>
                      <a:pt x="248" y="610"/>
                    </a:lnTo>
                    <a:lnTo>
                      <a:pt x="246" y="607"/>
                    </a:lnTo>
                    <a:lnTo>
                      <a:pt x="246" y="605"/>
                    </a:lnTo>
                    <a:lnTo>
                      <a:pt x="245" y="605"/>
                    </a:lnTo>
                    <a:lnTo>
                      <a:pt x="243" y="603"/>
                    </a:lnTo>
                    <a:lnTo>
                      <a:pt x="241" y="601"/>
                    </a:lnTo>
                    <a:lnTo>
                      <a:pt x="241" y="600"/>
                    </a:lnTo>
                    <a:lnTo>
                      <a:pt x="239" y="598"/>
                    </a:lnTo>
                    <a:lnTo>
                      <a:pt x="238" y="598"/>
                    </a:lnTo>
                    <a:lnTo>
                      <a:pt x="236" y="596"/>
                    </a:lnTo>
                    <a:lnTo>
                      <a:pt x="234" y="596"/>
                    </a:lnTo>
                    <a:lnTo>
                      <a:pt x="232" y="596"/>
                    </a:lnTo>
                    <a:lnTo>
                      <a:pt x="230" y="594"/>
                    </a:lnTo>
                    <a:lnTo>
                      <a:pt x="229" y="594"/>
                    </a:lnTo>
                    <a:lnTo>
                      <a:pt x="227" y="594"/>
                    </a:lnTo>
                    <a:lnTo>
                      <a:pt x="225" y="592"/>
                    </a:lnTo>
                    <a:lnTo>
                      <a:pt x="223" y="591"/>
                    </a:lnTo>
                    <a:lnTo>
                      <a:pt x="222" y="589"/>
                    </a:lnTo>
                    <a:lnTo>
                      <a:pt x="220" y="587"/>
                    </a:lnTo>
                    <a:lnTo>
                      <a:pt x="216" y="587"/>
                    </a:lnTo>
                    <a:lnTo>
                      <a:pt x="214" y="585"/>
                    </a:lnTo>
                    <a:lnTo>
                      <a:pt x="213" y="587"/>
                    </a:lnTo>
                    <a:lnTo>
                      <a:pt x="211" y="589"/>
                    </a:lnTo>
                    <a:lnTo>
                      <a:pt x="209" y="591"/>
                    </a:lnTo>
                    <a:lnTo>
                      <a:pt x="209" y="592"/>
                    </a:lnTo>
                    <a:lnTo>
                      <a:pt x="206" y="592"/>
                    </a:lnTo>
                    <a:lnTo>
                      <a:pt x="204" y="592"/>
                    </a:lnTo>
                    <a:lnTo>
                      <a:pt x="202" y="592"/>
                    </a:lnTo>
                    <a:lnTo>
                      <a:pt x="200" y="592"/>
                    </a:lnTo>
                    <a:lnTo>
                      <a:pt x="198" y="594"/>
                    </a:lnTo>
                    <a:lnTo>
                      <a:pt x="197" y="596"/>
                    </a:lnTo>
                    <a:lnTo>
                      <a:pt x="197" y="598"/>
                    </a:lnTo>
                    <a:lnTo>
                      <a:pt x="195" y="598"/>
                    </a:lnTo>
                    <a:lnTo>
                      <a:pt x="195" y="600"/>
                    </a:lnTo>
                    <a:lnTo>
                      <a:pt x="191" y="600"/>
                    </a:lnTo>
                    <a:lnTo>
                      <a:pt x="190" y="598"/>
                    </a:lnTo>
                    <a:lnTo>
                      <a:pt x="186" y="598"/>
                    </a:lnTo>
                    <a:lnTo>
                      <a:pt x="184" y="596"/>
                    </a:lnTo>
                    <a:lnTo>
                      <a:pt x="182" y="594"/>
                    </a:lnTo>
                    <a:lnTo>
                      <a:pt x="181" y="592"/>
                    </a:lnTo>
                    <a:lnTo>
                      <a:pt x="177" y="591"/>
                    </a:lnTo>
                    <a:lnTo>
                      <a:pt x="175" y="591"/>
                    </a:lnTo>
                    <a:lnTo>
                      <a:pt x="174" y="589"/>
                    </a:lnTo>
                    <a:lnTo>
                      <a:pt x="172" y="589"/>
                    </a:lnTo>
                    <a:lnTo>
                      <a:pt x="170" y="587"/>
                    </a:lnTo>
                    <a:lnTo>
                      <a:pt x="168" y="585"/>
                    </a:lnTo>
                    <a:lnTo>
                      <a:pt x="167" y="582"/>
                    </a:lnTo>
                    <a:lnTo>
                      <a:pt x="163" y="582"/>
                    </a:lnTo>
                    <a:lnTo>
                      <a:pt x="161" y="582"/>
                    </a:lnTo>
                    <a:lnTo>
                      <a:pt x="158" y="580"/>
                    </a:lnTo>
                    <a:lnTo>
                      <a:pt x="156" y="576"/>
                    </a:lnTo>
                    <a:lnTo>
                      <a:pt x="156" y="575"/>
                    </a:lnTo>
                    <a:lnTo>
                      <a:pt x="154" y="573"/>
                    </a:lnTo>
                    <a:lnTo>
                      <a:pt x="154" y="575"/>
                    </a:lnTo>
                    <a:lnTo>
                      <a:pt x="151" y="576"/>
                    </a:lnTo>
                    <a:lnTo>
                      <a:pt x="149" y="578"/>
                    </a:lnTo>
                    <a:lnTo>
                      <a:pt x="149" y="580"/>
                    </a:lnTo>
                    <a:lnTo>
                      <a:pt x="147" y="580"/>
                    </a:lnTo>
                    <a:lnTo>
                      <a:pt x="145" y="582"/>
                    </a:lnTo>
                    <a:lnTo>
                      <a:pt x="143" y="582"/>
                    </a:lnTo>
                    <a:lnTo>
                      <a:pt x="142" y="582"/>
                    </a:lnTo>
                    <a:lnTo>
                      <a:pt x="142" y="580"/>
                    </a:lnTo>
                    <a:lnTo>
                      <a:pt x="140" y="580"/>
                    </a:lnTo>
                    <a:lnTo>
                      <a:pt x="136" y="576"/>
                    </a:lnTo>
                    <a:lnTo>
                      <a:pt x="133" y="575"/>
                    </a:lnTo>
                    <a:lnTo>
                      <a:pt x="129" y="573"/>
                    </a:lnTo>
                    <a:lnTo>
                      <a:pt x="126" y="571"/>
                    </a:lnTo>
                    <a:lnTo>
                      <a:pt x="124" y="573"/>
                    </a:lnTo>
                    <a:lnTo>
                      <a:pt x="122" y="571"/>
                    </a:lnTo>
                    <a:lnTo>
                      <a:pt x="120" y="569"/>
                    </a:lnTo>
                    <a:lnTo>
                      <a:pt x="119" y="569"/>
                    </a:lnTo>
                    <a:lnTo>
                      <a:pt x="117" y="569"/>
                    </a:lnTo>
                    <a:lnTo>
                      <a:pt x="113" y="569"/>
                    </a:lnTo>
                    <a:lnTo>
                      <a:pt x="111" y="573"/>
                    </a:lnTo>
                    <a:lnTo>
                      <a:pt x="110" y="575"/>
                    </a:lnTo>
                    <a:lnTo>
                      <a:pt x="108" y="575"/>
                    </a:lnTo>
                    <a:lnTo>
                      <a:pt x="106" y="575"/>
                    </a:lnTo>
                    <a:lnTo>
                      <a:pt x="104" y="573"/>
                    </a:lnTo>
                    <a:lnTo>
                      <a:pt x="104" y="575"/>
                    </a:lnTo>
                    <a:lnTo>
                      <a:pt x="104" y="576"/>
                    </a:lnTo>
                    <a:lnTo>
                      <a:pt x="103" y="578"/>
                    </a:lnTo>
                    <a:lnTo>
                      <a:pt x="101" y="580"/>
                    </a:lnTo>
                    <a:lnTo>
                      <a:pt x="99" y="580"/>
                    </a:lnTo>
                    <a:lnTo>
                      <a:pt x="97" y="580"/>
                    </a:lnTo>
                    <a:lnTo>
                      <a:pt x="97" y="576"/>
                    </a:lnTo>
                    <a:lnTo>
                      <a:pt x="95" y="575"/>
                    </a:lnTo>
                    <a:lnTo>
                      <a:pt x="95" y="573"/>
                    </a:lnTo>
                    <a:lnTo>
                      <a:pt x="94" y="573"/>
                    </a:lnTo>
                    <a:lnTo>
                      <a:pt x="94" y="571"/>
                    </a:lnTo>
                    <a:lnTo>
                      <a:pt x="92" y="571"/>
                    </a:lnTo>
                    <a:lnTo>
                      <a:pt x="92" y="569"/>
                    </a:lnTo>
                    <a:lnTo>
                      <a:pt x="92" y="568"/>
                    </a:lnTo>
                    <a:lnTo>
                      <a:pt x="92" y="564"/>
                    </a:lnTo>
                    <a:lnTo>
                      <a:pt x="92" y="562"/>
                    </a:lnTo>
                    <a:lnTo>
                      <a:pt x="90" y="559"/>
                    </a:lnTo>
                    <a:lnTo>
                      <a:pt x="88" y="557"/>
                    </a:lnTo>
                    <a:lnTo>
                      <a:pt x="88" y="555"/>
                    </a:lnTo>
                    <a:lnTo>
                      <a:pt x="88" y="553"/>
                    </a:lnTo>
                    <a:lnTo>
                      <a:pt x="88" y="552"/>
                    </a:lnTo>
                    <a:lnTo>
                      <a:pt x="88" y="550"/>
                    </a:lnTo>
                    <a:lnTo>
                      <a:pt x="87" y="550"/>
                    </a:lnTo>
                    <a:lnTo>
                      <a:pt x="85" y="550"/>
                    </a:lnTo>
                    <a:lnTo>
                      <a:pt x="83" y="550"/>
                    </a:lnTo>
                    <a:lnTo>
                      <a:pt x="81" y="550"/>
                    </a:lnTo>
                    <a:lnTo>
                      <a:pt x="79" y="550"/>
                    </a:lnTo>
                    <a:lnTo>
                      <a:pt x="78" y="548"/>
                    </a:lnTo>
                    <a:lnTo>
                      <a:pt x="76" y="546"/>
                    </a:lnTo>
                    <a:lnTo>
                      <a:pt x="74" y="546"/>
                    </a:lnTo>
                    <a:lnTo>
                      <a:pt x="72" y="545"/>
                    </a:lnTo>
                    <a:lnTo>
                      <a:pt x="71" y="546"/>
                    </a:lnTo>
                    <a:lnTo>
                      <a:pt x="67" y="546"/>
                    </a:lnTo>
                    <a:lnTo>
                      <a:pt x="64" y="545"/>
                    </a:lnTo>
                    <a:lnTo>
                      <a:pt x="62" y="545"/>
                    </a:lnTo>
                    <a:lnTo>
                      <a:pt x="60" y="545"/>
                    </a:lnTo>
                    <a:lnTo>
                      <a:pt x="58" y="543"/>
                    </a:lnTo>
                    <a:lnTo>
                      <a:pt x="56" y="541"/>
                    </a:lnTo>
                    <a:lnTo>
                      <a:pt x="53" y="539"/>
                    </a:lnTo>
                    <a:lnTo>
                      <a:pt x="49" y="539"/>
                    </a:lnTo>
                    <a:lnTo>
                      <a:pt x="48" y="539"/>
                    </a:lnTo>
                    <a:lnTo>
                      <a:pt x="48" y="541"/>
                    </a:lnTo>
                    <a:lnTo>
                      <a:pt x="46" y="541"/>
                    </a:lnTo>
                    <a:lnTo>
                      <a:pt x="44" y="541"/>
                    </a:lnTo>
                    <a:lnTo>
                      <a:pt x="42" y="539"/>
                    </a:lnTo>
                    <a:lnTo>
                      <a:pt x="40" y="539"/>
                    </a:lnTo>
                    <a:lnTo>
                      <a:pt x="37" y="539"/>
                    </a:lnTo>
                    <a:lnTo>
                      <a:pt x="35" y="539"/>
                    </a:lnTo>
                    <a:lnTo>
                      <a:pt x="33" y="539"/>
                    </a:lnTo>
                    <a:lnTo>
                      <a:pt x="32" y="539"/>
                    </a:lnTo>
                    <a:lnTo>
                      <a:pt x="32" y="537"/>
                    </a:lnTo>
                    <a:lnTo>
                      <a:pt x="32" y="536"/>
                    </a:lnTo>
                    <a:lnTo>
                      <a:pt x="33" y="536"/>
                    </a:lnTo>
                    <a:lnTo>
                      <a:pt x="35" y="534"/>
                    </a:lnTo>
                    <a:lnTo>
                      <a:pt x="37" y="534"/>
                    </a:lnTo>
                    <a:lnTo>
                      <a:pt x="39" y="534"/>
                    </a:lnTo>
                    <a:lnTo>
                      <a:pt x="40" y="532"/>
                    </a:lnTo>
                    <a:lnTo>
                      <a:pt x="42" y="530"/>
                    </a:lnTo>
                    <a:lnTo>
                      <a:pt x="44" y="529"/>
                    </a:lnTo>
                    <a:lnTo>
                      <a:pt x="48" y="527"/>
                    </a:lnTo>
                    <a:lnTo>
                      <a:pt x="48" y="525"/>
                    </a:lnTo>
                    <a:lnTo>
                      <a:pt x="49" y="523"/>
                    </a:lnTo>
                    <a:lnTo>
                      <a:pt x="51" y="521"/>
                    </a:lnTo>
                    <a:lnTo>
                      <a:pt x="51" y="520"/>
                    </a:lnTo>
                    <a:lnTo>
                      <a:pt x="53" y="518"/>
                    </a:lnTo>
                    <a:lnTo>
                      <a:pt x="55" y="516"/>
                    </a:lnTo>
                    <a:lnTo>
                      <a:pt x="56" y="516"/>
                    </a:lnTo>
                    <a:lnTo>
                      <a:pt x="58" y="516"/>
                    </a:lnTo>
                    <a:lnTo>
                      <a:pt x="60" y="514"/>
                    </a:lnTo>
                    <a:lnTo>
                      <a:pt x="62" y="513"/>
                    </a:lnTo>
                    <a:lnTo>
                      <a:pt x="64" y="511"/>
                    </a:lnTo>
                    <a:lnTo>
                      <a:pt x="62" y="509"/>
                    </a:lnTo>
                    <a:lnTo>
                      <a:pt x="62" y="507"/>
                    </a:lnTo>
                    <a:lnTo>
                      <a:pt x="62" y="505"/>
                    </a:lnTo>
                    <a:lnTo>
                      <a:pt x="60" y="504"/>
                    </a:lnTo>
                    <a:lnTo>
                      <a:pt x="60" y="502"/>
                    </a:lnTo>
                    <a:lnTo>
                      <a:pt x="62" y="500"/>
                    </a:lnTo>
                    <a:lnTo>
                      <a:pt x="64" y="500"/>
                    </a:lnTo>
                    <a:lnTo>
                      <a:pt x="67" y="500"/>
                    </a:lnTo>
                    <a:lnTo>
                      <a:pt x="69" y="500"/>
                    </a:lnTo>
                    <a:lnTo>
                      <a:pt x="71" y="498"/>
                    </a:lnTo>
                    <a:lnTo>
                      <a:pt x="74" y="498"/>
                    </a:lnTo>
                    <a:lnTo>
                      <a:pt x="76" y="498"/>
                    </a:lnTo>
                    <a:lnTo>
                      <a:pt x="79" y="498"/>
                    </a:lnTo>
                    <a:lnTo>
                      <a:pt x="81" y="498"/>
                    </a:lnTo>
                    <a:lnTo>
                      <a:pt x="83" y="497"/>
                    </a:lnTo>
                    <a:lnTo>
                      <a:pt x="85" y="495"/>
                    </a:lnTo>
                    <a:lnTo>
                      <a:pt x="88" y="491"/>
                    </a:lnTo>
                    <a:lnTo>
                      <a:pt x="90" y="491"/>
                    </a:lnTo>
                    <a:lnTo>
                      <a:pt x="90" y="489"/>
                    </a:lnTo>
                    <a:lnTo>
                      <a:pt x="90" y="488"/>
                    </a:lnTo>
                    <a:lnTo>
                      <a:pt x="90" y="484"/>
                    </a:lnTo>
                    <a:lnTo>
                      <a:pt x="90" y="482"/>
                    </a:lnTo>
                    <a:lnTo>
                      <a:pt x="88" y="482"/>
                    </a:lnTo>
                    <a:lnTo>
                      <a:pt x="85" y="481"/>
                    </a:lnTo>
                    <a:lnTo>
                      <a:pt x="83" y="481"/>
                    </a:lnTo>
                    <a:lnTo>
                      <a:pt x="81" y="482"/>
                    </a:lnTo>
                    <a:lnTo>
                      <a:pt x="79" y="481"/>
                    </a:lnTo>
                    <a:lnTo>
                      <a:pt x="78" y="481"/>
                    </a:lnTo>
                    <a:lnTo>
                      <a:pt x="76" y="479"/>
                    </a:lnTo>
                    <a:lnTo>
                      <a:pt x="74" y="477"/>
                    </a:lnTo>
                    <a:lnTo>
                      <a:pt x="72" y="475"/>
                    </a:lnTo>
                    <a:lnTo>
                      <a:pt x="71" y="475"/>
                    </a:lnTo>
                    <a:lnTo>
                      <a:pt x="65" y="475"/>
                    </a:lnTo>
                    <a:lnTo>
                      <a:pt x="64" y="475"/>
                    </a:lnTo>
                    <a:lnTo>
                      <a:pt x="62" y="475"/>
                    </a:lnTo>
                    <a:lnTo>
                      <a:pt x="58" y="474"/>
                    </a:lnTo>
                    <a:lnTo>
                      <a:pt x="56" y="472"/>
                    </a:lnTo>
                    <a:lnTo>
                      <a:pt x="56" y="470"/>
                    </a:lnTo>
                    <a:lnTo>
                      <a:pt x="56" y="468"/>
                    </a:lnTo>
                    <a:lnTo>
                      <a:pt x="56" y="466"/>
                    </a:lnTo>
                    <a:lnTo>
                      <a:pt x="56" y="465"/>
                    </a:lnTo>
                    <a:lnTo>
                      <a:pt x="58" y="465"/>
                    </a:lnTo>
                    <a:lnTo>
                      <a:pt x="60" y="465"/>
                    </a:lnTo>
                    <a:lnTo>
                      <a:pt x="62" y="463"/>
                    </a:lnTo>
                    <a:lnTo>
                      <a:pt x="65" y="461"/>
                    </a:lnTo>
                    <a:lnTo>
                      <a:pt x="67" y="461"/>
                    </a:lnTo>
                    <a:lnTo>
                      <a:pt x="69" y="459"/>
                    </a:lnTo>
                    <a:lnTo>
                      <a:pt x="71" y="458"/>
                    </a:lnTo>
                    <a:lnTo>
                      <a:pt x="74" y="454"/>
                    </a:lnTo>
                    <a:lnTo>
                      <a:pt x="76" y="452"/>
                    </a:lnTo>
                    <a:lnTo>
                      <a:pt x="78" y="450"/>
                    </a:lnTo>
                    <a:lnTo>
                      <a:pt x="76" y="449"/>
                    </a:lnTo>
                    <a:lnTo>
                      <a:pt x="74" y="447"/>
                    </a:lnTo>
                    <a:lnTo>
                      <a:pt x="72" y="445"/>
                    </a:lnTo>
                    <a:lnTo>
                      <a:pt x="71" y="445"/>
                    </a:lnTo>
                    <a:lnTo>
                      <a:pt x="69" y="443"/>
                    </a:lnTo>
                    <a:lnTo>
                      <a:pt x="67" y="443"/>
                    </a:lnTo>
                    <a:lnTo>
                      <a:pt x="65" y="443"/>
                    </a:lnTo>
                    <a:lnTo>
                      <a:pt x="64" y="442"/>
                    </a:lnTo>
                    <a:lnTo>
                      <a:pt x="62" y="442"/>
                    </a:lnTo>
                    <a:lnTo>
                      <a:pt x="62" y="438"/>
                    </a:lnTo>
                    <a:lnTo>
                      <a:pt x="62" y="436"/>
                    </a:lnTo>
                    <a:lnTo>
                      <a:pt x="62" y="434"/>
                    </a:lnTo>
                    <a:lnTo>
                      <a:pt x="60" y="433"/>
                    </a:lnTo>
                    <a:lnTo>
                      <a:pt x="56" y="433"/>
                    </a:lnTo>
                    <a:lnTo>
                      <a:pt x="55" y="433"/>
                    </a:lnTo>
                    <a:lnTo>
                      <a:pt x="53" y="433"/>
                    </a:lnTo>
                    <a:lnTo>
                      <a:pt x="49" y="434"/>
                    </a:lnTo>
                    <a:lnTo>
                      <a:pt x="48" y="434"/>
                    </a:lnTo>
                    <a:lnTo>
                      <a:pt x="44" y="433"/>
                    </a:lnTo>
                    <a:lnTo>
                      <a:pt x="42" y="429"/>
                    </a:lnTo>
                    <a:lnTo>
                      <a:pt x="42" y="427"/>
                    </a:lnTo>
                    <a:lnTo>
                      <a:pt x="42" y="426"/>
                    </a:lnTo>
                    <a:lnTo>
                      <a:pt x="40" y="426"/>
                    </a:lnTo>
                    <a:lnTo>
                      <a:pt x="39" y="426"/>
                    </a:lnTo>
                    <a:lnTo>
                      <a:pt x="37" y="426"/>
                    </a:lnTo>
                    <a:lnTo>
                      <a:pt x="35" y="427"/>
                    </a:lnTo>
                    <a:lnTo>
                      <a:pt x="33" y="429"/>
                    </a:lnTo>
                    <a:lnTo>
                      <a:pt x="32" y="429"/>
                    </a:lnTo>
                    <a:lnTo>
                      <a:pt x="30" y="429"/>
                    </a:lnTo>
                    <a:lnTo>
                      <a:pt x="28" y="429"/>
                    </a:lnTo>
                    <a:lnTo>
                      <a:pt x="26" y="429"/>
                    </a:lnTo>
                    <a:lnTo>
                      <a:pt x="24" y="429"/>
                    </a:lnTo>
                    <a:lnTo>
                      <a:pt x="23" y="429"/>
                    </a:lnTo>
                    <a:lnTo>
                      <a:pt x="21" y="429"/>
                    </a:lnTo>
                    <a:lnTo>
                      <a:pt x="19" y="427"/>
                    </a:lnTo>
                    <a:lnTo>
                      <a:pt x="17" y="427"/>
                    </a:lnTo>
                    <a:lnTo>
                      <a:pt x="16" y="426"/>
                    </a:lnTo>
                    <a:lnTo>
                      <a:pt x="14" y="426"/>
                    </a:lnTo>
                    <a:lnTo>
                      <a:pt x="12" y="424"/>
                    </a:lnTo>
                    <a:lnTo>
                      <a:pt x="10" y="422"/>
                    </a:lnTo>
                    <a:lnTo>
                      <a:pt x="7" y="422"/>
                    </a:lnTo>
                    <a:lnTo>
                      <a:pt x="5" y="420"/>
                    </a:lnTo>
                    <a:lnTo>
                      <a:pt x="3" y="420"/>
                    </a:lnTo>
                    <a:lnTo>
                      <a:pt x="3" y="419"/>
                    </a:lnTo>
                    <a:lnTo>
                      <a:pt x="3" y="415"/>
                    </a:lnTo>
                    <a:lnTo>
                      <a:pt x="3" y="411"/>
                    </a:lnTo>
                    <a:lnTo>
                      <a:pt x="3" y="410"/>
                    </a:lnTo>
                    <a:lnTo>
                      <a:pt x="5" y="408"/>
                    </a:lnTo>
                    <a:lnTo>
                      <a:pt x="3" y="406"/>
                    </a:lnTo>
                    <a:lnTo>
                      <a:pt x="1" y="403"/>
                    </a:lnTo>
                    <a:lnTo>
                      <a:pt x="1" y="401"/>
                    </a:lnTo>
                    <a:lnTo>
                      <a:pt x="0" y="399"/>
                    </a:lnTo>
                    <a:lnTo>
                      <a:pt x="0" y="397"/>
                    </a:lnTo>
                    <a:lnTo>
                      <a:pt x="1" y="397"/>
                    </a:lnTo>
                    <a:lnTo>
                      <a:pt x="3" y="395"/>
                    </a:lnTo>
                    <a:lnTo>
                      <a:pt x="5" y="394"/>
                    </a:lnTo>
                    <a:lnTo>
                      <a:pt x="7" y="394"/>
                    </a:lnTo>
                    <a:lnTo>
                      <a:pt x="8" y="395"/>
                    </a:lnTo>
                    <a:lnTo>
                      <a:pt x="10" y="397"/>
                    </a:lnTo>
                    <a:lnTo>
                      <a:pt x="12" y="397"/>
                    </a:lnTo>
                    <a:lnTo>
                      <a:pt x="14" y="397"/>
                    </a:lnTo>
                    <a:lnTo>
                      <a:pt x="16" y="399"/>
                    </a:lnTo>
                    <a:lnTo>
                      <a:pt x="16" y="401"/>
                    </a:lnTo>
                    <a:lnTo>
                      <a:pt x="16" y="403"/>
                    </a:lnTo>
                    <a:lnTo>
                      <a:pt x="17" y="403"/>
                    </a:lnTo>
                    <a:lnTo>
                      <a:pt x="19" y="404"/>
                    </a:lnTo>
                    <a:lnTo>
                      <a:pt x="21" y="403"/>
                    </a:lnTo>
                    <a:lnTo>
                      <a:pt x="21" y="401"/>
                    </a:lnTo>
                    <a:lnTo>
                      <a:pt x="21" y="399"/>
                    </a:lnTo>
                    <a:lnTo>
                      <a:pt x="23" y="399"/>
                    </a:lnTo>
                    <a:lnTo>
                      <a:pt x="24" y="397"/>
                    </a:lnTo>
                    <a:lnTo>
                      <a:pt x="24" y="395"/>
                    </a:lnTo>
                    <a:lnTo>
                      <a:pt x="26" y="394"/>
                    </a:lnTo>
                    <a:lnTo>
                      <a:pt x="28" y="394"/>
                    </a:lnTo>
                    <a:lnTo>
                      <a:pt x="30" y="392"/>
                    </a:lnTo>
                    <a:lnTo>
                      <a:pt x="30" y="390"/>
                    </a:lnTo>
                    <a:lnTo>
                      <a:pt x="32" y="390"/>
                    </a:lnTo>
                    <a:lnTo>
                      <a:pt x="35" y="388"/>
                    </a:lnTo>
                    <a:lnTo>
                      <a:pt x="37" y="387"/>
                    </a:lnTo>
                    <a:lnTo>
                      <a:pt x="40" y="387"/>
                    </a:lnTo>
                    <a:lnTo>
                      <a:pt x="42" y="385"/>
                    </a:lnTo>
                    <a:lnTo>
                      <a:pt x="42" y="383"/>
                    </a:lnTo>
                    <a:lnTo>
                      <a:pt x="42" y="381"/>
                    </a:lnTo>
                    <a:lnTo>
                      <a:pt x="40" y="381"/>
                    </a:lnTo>
                    <a:lnTo>
                      <a:pt x="40" y="379"/>
                    </a:lnTo>
                    <a:lnTo>
                      <a:pt x="39" y="378"/>
                    </a:lnTo>
                    <a:lnTo>
                      <a:pt x="39" y="376"/>
                    </a:lnTo>
                    <a:lnTo>
                      <a:pt x="37" y="374"/>
                    </a:lnTo>
                    <a:lnTo>
                      <a:pt x="35" y="372"/>
                    </a:lnTo>
                    <a:lnTo>
                      <a:pt x="33" y="372"/>
                    </a:lnTo>
                    <a:lnTo>
                      <a:pt x="33" y="371"/>
                    </a:lnTo>
                    <a:lnTo>
                      <a:pt x="32" y="367"/>
                    </a:lnTo>
                    <a:lnTo>
                      <a:pt x="32" y="364"/>
                    </a:lnTo>
                    <a:lnTo>
                      <a:pt x="33" y="362"/>
                    </a:lnTo>
                    <a:lnTo>
                      <a:pt x="35" y="360"/>
                    </a:lnTo>
                    <a:lnTo>
                      <a:pt x="37" y="358"/>
                    </a:lnTo>
                    <a:lnTo>
                      <a:pt x="39" y="358"/>
                    </a:lnTo>
                    <a:lnTo>
                      <a:pt x="39" y="356"/>
                    </a:lnTo>
                    <a:lnTo>
                      <a:pt x="40" y="356"/>
                    </a:lnTo>
                    <a:lnTo>
                      <a:pt x="42" y="356"/>
                    </a:lnTo>
                    <a:lnTo>
                      <a:pt x="42" y="358"/>
                    </a:lnTo>
                    <a:lnTo>
                      <a:pt x="44" y="360"/>
                    </a:lnTo>
                    <a:lnTo>
                      <a:pt x="44" y="362"/>
                    </a:lnTo>
                    <a:lnTo>
                      <a:pt x="48" y="364"/>
                    </a:lnTo>
                    <a:lnTo>
                      <a:pt x="49" y="364"/>
                    </a:lnTo>
                    <a:lnTo>
                      <a:pt x="51" y="362"/>
                    </a:lnTo>
                    <a:lnTo>
                      <a:pt x="51" y="360"/>
                    </a:lnTo>
                    <a:lnTo>
                      <a:pt x="53" y="360"/>
                    </a:lnTo>
                    <a:lnTo>
                      <a:pt x="55" y="360"/>
                    </a:lnTo>
                    <a:lnTo>
                      <a:pt x="56" y="360"/>
                    </a:lnTo>
                    <a:lnTo>
                      <a:pt x="56" y="356"/>
                    </a:lnTo>
                    <a:lnTo>
                      <a:pt x="56" y="355"/>
                    </a:lnTo>
                    <a:lnTo>
                      <a:pt x="56" y="353"/>
                    </a:lnTo>
                    <a:lnTo>
                      <a:pt x="56" y="351"/>
                    </a:lnTo>
                    <a:lnTo>
                      <a:pt x="56" y="349"/>
                    </a:lnTo>
                    <a:lnTo>
                      <a:pt x="58" y="348"/>
                    </a:lnTo>
                    <a:lnTo>
                      <a:pt x="62" y="346"/>
                    </a:lnTo>
                    <a:lnTo>
                      <a:pt x="64" y="346"/>
                    </a:lnTo>
                    <a:lnTo>
                      <a:pt x="65" y="346"/>
                    </a:lnTo>
                    <a:lnTo>
                      <a:pt x="67" y="346"/>
                    </a:lnTo>
                    <a:lnTo>
                      <a:pt x="69" y="346"/>
                    </a:lnTo>
                    <a:lnTo>
                      <a:pt x="71" y="344"/>
                    </a:lnTo>
                    <a:lnTo>
                      <a:pt x="72" y="344"/>
                    </a:lnTo>
                    <a:lnTo>
                      <a:pt x="72" y="342"/>
                    </a:lnTo>
                    <a:lnTo>
                      <a:pt x="72" y="340"/>
                    </a:lnTo>
                    <a:lnTo>
                      <a:pt x="71" y="340"/>
                    </a:lnTo>
                    <a:lnTo>
                      <a:pt x="69" y="339"/>
                    </a:lnTo>
                    <a:lnTo>
                      <a:pt x="67" y="339"/>
                    </a:lnTo>
                    <a:lnTo>
                      <a:pt x="65" y="337"/>
                    </a:lnTo>
                    <a:lnTo>
                      <a:pt x="64" y="335"/>
                    </a:lnTo>
                    <a:lnTo>
                      <a:pt x="62" y="333"/>
                    </a:lnTo>
                    <a:lnTo>
                      <a:pt x="60" y="332"/>
                    </a:lnTo>
                    <a:lnTo>
                      <a:pt x="58" y="330"/>
                    </a:lnTo>
                    <a:lnTo>
                      <a:pt x="58" y="328"/>
                    </a:lnTo>
                    <a:lnTo>
                      <a:pt x="58" y="326"/>
                    </a:lnTo>
                    <a:lnTo>
                      <a:pt x="58" y="324"/>
                    </a:lnTo>
                    <a:lnTo>
                      <a:pt x="56" y="324"/>
                    </a:lnTo>
                    <a:lnTo>
                      <a:pt x="55" y="323"/>
                    </a:lnTo>
                    <a:lnTo>
                      <a:pt x="53" y="323"/>
                    </a:lnTo>
                    <a:lnTo>
                      <a:pt x="53" y="324"/>
                    </a:lnTo>
                    <a:lnTo>
                      <a:pt x="51" y="324"/>
                    </a:lnTo>
                    <a:lnTo>
                      <a:pt x="51" y="328"/>
                    </a:lnTo>
                    <a:lnTo>
                      <a:pt x="51" y="332"/>
                    </a:lnTo>
                    <a:lnTo>
                      <a:pt x="51" y="333"/>
                    </a:lnTo>
                    <a:lnTo>
                      <a:pt x="48" y="333"/>
                    </a:lnTo>
                    <a:lnTo>
                      <a:pt x="46" y="333"/>
                    </a:lnTo>
                    <a:lnTo>
                      <a:pt x="44" y="335"/>
                    </a:lnTo>
                    <a:lnTo>
                      <a:pt x="42" y="335"/>
                    </a:lnTo>
                    <a:lnTo>
                      <a:pt x="42" y="337"/>
                    </a:lnTo>
                    <a:lnTo>
                      <a:pt x="40" y="337"/>
                    </a:lnTo>
                    <a:lnTo>
                      <a:pt x="39" y="337"/>
                    </a:lnTo>
                    <a:lnTo>
                      <a:pt x="37" y="333"/>
                    </a:lnTo>
                    <a:lnTo>
                      <a:pt x="35" y="333"/>
                    </a:lnTo>
                    <a:lnTo>
                      <a:pt x="32" y="332"/>
                    </a:lnTo>
                    <a:lnTo>
                      <a:pt x="30" y="330"/>
                    </a:lnTo>
                    <a:lnTo>
                      <a:pt x="26" y="328"/>
                    </a:lnTo>
                    <a:lnTo>
                      <a:pt x="24" y="326"/>
                    </a:lnTo>
                    <a:lnTo>
                      <a:pt x="23" y="326"/>
                    </a:lnTo>
                    <a:lnTo>
                      <a:pt x="21" y="326"/>
                    </a:lnTo>
                    <a:lnTo>
                      <a:pt x="19" y="326"/>
                    </a:lnTo>
                    <a:lnTo>
                      <a:pt x="17" y="326"/>
                    </a:lnTo>
                    <a:lnTo>
                      <a:pt x="16" y="324"/>
                    </a:lnTo>
                    <a:lnTo>
                      <a:pt x="14" y="324"/>
                    </a:lnTo>
                    <a:lnTo>
                      <a:pt x="14" y="323"/>
                    </a:lnTo>
                    <a:lnTo>
                      <a:pt x="16" y="323"/>
                    </a:lnTo>
                    <a:lnTo>
                      <a:pt x="17" y="323"/>
                    </a:lnTo>
                    <a:lnTo>
                      <a:pt x="19" y="321"/>
                    </a:lnTo>
                    <a:lnTo>
                      <a:pt x="21" y="319"/>
                    </a:lnTo>
                    <a:lnTo>
                      <a:pt x="21" y="317"/>
                    </a:lnTo>
                    <a:lnTo>
                      <a:pt x="23" y="316"/>
                    </a:lnTo>
                    <a:lnTo>
                      <a:pt x="26" y="316"/>
                    </a:lnTo>
                    <a:lnTo>
                      <a:pt x="28" y="316"/>
                    </a:lnTo>
                    <a:lnTo>
                      <a:pt x="30" y="314"/>
                    </a:lnTo>
                    <a:lnTo>
                      <a:pt x="32" y="312"/>
                    </a:lnTo>
                    <a:lnTo>
                      <a:pt x="32" y="310"/>
                    </a:lnTo>
                    <a:lnTo>
                      <a:pt x="33" y="308"/>
                    </a:lnTo>
                    <a:lnTo>
                      <a:pt x="33" y="307"/>
                    </a:lnTo>
                    <a:lnTo>
                      <a:pt x="32" y="307"/>
                    </a:lnTo>
                    <a:lnTo>
                      <a:pt x="32" y="305"/>
                    </a:lnTo>
                    <a:lnTo>
                      <a:pt x="33" y="305"/>
                    </a:lnTo>
                    <a:lnTo>
                      <a:pt x="35" y="303"/>
                    </a:lnTo>
                    <a:lnTo>
                      <a:pt x="37" y="301"/>
                    </a:lnTo>
                    <a:lnTo>
                      <a:pt x="39" y="301"/>
                    </a:lnTo>
                    <a:lnTo>
                      <a:pt x="39" y="296"/>
                    </a:lnTo>
                    <a:lnTo>
                      <a:pt x="39" y="294"/>
                    </a:lnTo>
                    <a:lnTo>
                      <a:pt x="37" y="293"/>
                    </a:lnTo>
                    <a:lnTo>
                      <a:pt x="39" y="293"/>
                    </a:lnTo>
                    <a:lnTo>
                      <a:pt x="40" y="293"/>
                    </a:lnTo>
                    <a:lnTo>
                      <a:pt x="44" y="293"/>
                    </a:lnTo>
                    <a:lnTo>
                      <a:pt x="46" y="293"/>
                    </a:lnTo>
                    <a:lnTo>
                      <a:pt x="48" y="293"/>
                    </a:lnTo>
                    <a:lnTo>
                      <a:pt x="51" y="291"/>
                    </a:lnTo>
                    <a:lnTo>
                      <a:pt x="53" y="291"/>
                    </a:lnTo>
                    <a:lnTo>
                      <a:pt x="55" y="291"/>
                    </a:lnTo>
                    <a:lnTo>
                      <a:pt x="55" y="289"/>
                    </a:lnTo>
                    <a:lnTo>
                      <a:pt x="55" y="287"/>
                    </a:lnTo>
                    <a:lnTo>
                      <a:pt x="55" y="285"/>
                    </a:lnTo>
                    <a:lnTo>
                      <a:pt x="55" y="284"/>
                    </a:lnTo>
                    <a:lnTo>
                      <a:pt x="55" y="280"/>
                    </a:lnTo>
                    <a:lnTo>
                      <a:pt x="55" y="278"/>
                    </a:lnTo>
                    <a:lnTo>
                      <a:pt x="56" y="277"/>
                    </a:lnTo>
                    <a:lnTo>
                      <a:pt x="56" y="273"/>
                    </a:lnTo>
                    <a:lnTo>
                      <a:pt x="58" y="271"/>
                    </a:lnTo>
                    <a:lnTo>
                      <a:pt x="58" y="269"/>
                    </a:lnTo>
                    <a:lnTo>
                      <a:pt x="58" y="268"/>
                    </a:lnTo>
                    <a:lnTo>
                      <a:pt x="56" y="266"/>
                    </a:lnTo>
                    <a:lnTo>
                      <a:pt x="56" y="264"/>
                    </a:lnTo>
                    <a:lnTo>
                      <a:pt x="56" y="262"/>
                    </a:lnTo>
                    <a:lnTo>
                      <a:pt x="56" y="261"/>
                    </a:lnTo>
                    <a:lnTo>
                      <a:pt x="56" y="259"/>
                    </a:lnTo>
                    <a:lnTo>
                      <a:pt x="55" y="259"/>
                    </a:lnTo>
                    <a:lnTo>
                      <a:pt x="55" y="257"/>
                    </a:lnTo>
                    <a:lnTo>
                      <a:pt x="53" y="255"/>
                    </a:lnTo>
                    <a:lnTo>
                      <a:pt x="51" y="255"/>
                    </a:lnTo>
                    <a:lnTo>
                      <a:pt x="51" y="253"/>
                    </a:lnTo>
                    <a:lnTo>
                      <a:pt x="49" y="252"/>
                    </a:lnTo>
                    <a:lnTo>
                      <a:pt x="49" y="250"/>
                    </a:lnTo>
                    <a:lnTo>
                      <a:pt x="51" y="248"/>
                    </a:lnTo>
                    <a:lnTo>
                      <a:pt x="51" y="245"/>
                    </a:lnTo>
                    <a:lnTo>
                      <a:pt x="53" y="243"/>
                    </a:lnTo>
                    <a:lnTo>
                      <a:pt x="55" y="241"/>
                    </a:lnTo>
                    <a:lnTo>
                      <a:pt x="56" y="241"/>
                    </a:lnTo>
                    <a:lnTo>
                      <a:pt x="56" y="239"/>
                    </a:lnTo>
                    <a:lnTo>
                      <a:pt x="56" y="238"/>
                    </a:lnTo>
                    <a:lnTo>
                      <a:pt x="56" y="236"/>
                    </a:lnTo>
                    <a:lnTo>
                      <a:pt x="58" y="236"/>
                    </a:lnTo>
                    <a:lnTo>
                      <a:pt x="60" y="234"/>
                    </a:lnTo>
                    <a:lnTo>
                      <a:pt x="62" y="232"/>
                    </a:lnTo>
                    <a:lnTo>
                      <a:pt x="62" y="230"/>
                    </a:lnTo>
                    <a:lnTo>
                      <a:pt x="62" y="227"/>
                    </a:lnTo>
                    <a:lnTo>
                      <a:pt x="60" y="225"/>
                    </a:lnTo>
                    <a:lnTo>
                      <a:pt x="60" y="223"/>
                    </a:lnTo>
                    <a:lnTo>
                      <a:pt x="60" y="222"/>
                    </a:lnTo>
                    <a:lnTo>
                      <a:pt x="62" y="220"/>
                    </a:lnTo>
                    <a:lnTo>
                      <a:pt x="64" y="216"/>
                    </a:lnTo>
                    <a:lnTo>
                      <a:pt x="64" y="214"/>
                    </a:lnTo>
                    <a:lnTo>
                      <a:pt x="64" y="213"/>
                    </a:lnTo>
                    <a:lnTo>
                      <a:pt x="64" y="211"/>
                    </a:lnTo>
                    <a:lnTo>
                      <a:pt x="64" y="209"/>
                    </a:lnTo>
                    <a:lnTo>
                      <a:pt x="62" y="206"/>
                    </a:lnTo>
                    <a:lnTo>
                      <a:pt x="62" y="204"/>
                    </a:lnTo>
                    <a:lnTo>
                      <a:pt x="62" y="202"/>
                    </a:lnTo>
                    <a:lnTo>
                      <a:pt x="64" y="200"/>
                    </a:lnTo>
                    <a:lnTo>
                      <a:pt x="65" y="200"/>
                    </a:lnTo>
                    <a:lnTo>
                      <a:pt x="67" y="200"/>
                    </a:lnTo>
                    <a:lnTo>
                      <a:pt x="69" y="202"/>
                    </a:lnTo>
                    <a:lnTo>
                      <a:pt x="71" y="204"/>
                    </a:lnTo>
                    <a:lnTo>
                      <a:pt x="72" y="206"/>
                    </a:lnTo>
                    <a:lnTo>
                      <a:pt x="72" y="207"/>
                    </a:lnTo>
                    <a:lnTo>
                      <a:pt x="74" y="209"/>
                    </a:lnTo>
                    <a:lnTo>
                      <a:pt x="76" y="211"/>
                    </a:lnTo>
                    <a:lnTo>
                      <a:pt x="76" y="213"/>
                    </a:lnTo>
                    <a:lnTo>
                      <a:pt x="78" y="213"/>
                    </a:lnTo>
                    <a:lnTo>
                      <a:pt x="78" y="214"/>
                    </a:lnTo>
                    <a:lnTo>
                      <a:pt x="81" y="214"/>
                    </a:lnTo>
                    <a:lnTo>
                      <a:pt x="83" y="214"/>
                    </a:lnTo>
                    <a:lnTo>
                      <a:pt x="85" y="214"/>
                    </a:lnTo>
                    <a:lnTo>
                      <a:pt x="87" y="214"/>
                    </a:lnTo>
                    <a:lnTo>
                      <a:pt x="88" y="214"/>
                    </a:lnTo>
                    <a:lnTo>
                      <a:pt x="90" y="214"/>
                    </a:lnTo>
                    <a:lnTo>
                      <a:pt x="90" y="216"/>
                    </a:lnTo>
                    <a:lnTo>
                      <a:pt x="92" y="216"/>
                    </a:lnTo>
                    <a:lnTo>
                      <a:pt x="95" y="218"/>
                    </a:lnTo>
                    <a:lnTo>
                      <a:pt x="97" y="218"/>
                    </a:lnTo>
                    <a:lnTo>
                      <a:pt x="99" y="220"/>
                    </a:lnTo>
                    <a:lnTo>
                      <a:pt x="101" y="222"/>
                    </a:lnTo>
                    <a:lnTo>
                      <a:pt x="103" y="225"/>
                    </a:lnTo>
                    <a:lnTo>
                      <a:pt x="104" y="227"/>
                    </a:lnTo>
                    <a:lnTo>
                      <a:pt x="106" y="230"/>
                    </a:lnTo>
                    <a:lnTo>
                      <a:pt x="108" y="232"/>
                    </a:lnTo>
                    <a:lnTo>
                      <a:pt x="108" y="234"/>
                    </a:lnTo>
                    <a:lnTo>
                      <a:pt x="108" y="236"/>
                    </a:lnTo>
                    <a:lnTo>
                      <a:pt x="108" y="238"/>
                    </a:lnTo>
                    <a:lnTo>
                      <a:pt x="110" y="239"/>
                    </a:lnTo>
                    <a:lnTo>
                      <a:pt x="111" y="239"/>
                    </a:lnTo>
                    <a:lnTo>
                      <a:pt x="111" y="241"/>
                    </a:lnTo>
                    <a:lnTo>
                      <a:pt x="113" y="243"/>
                    </a:lnTo>
                    <a:lnTo>
                      <a:pt x="113" y="245"/>
                    </a:lnTo>
                    <a:lnTo>
                      <a:pt x="111" y="246"/>
                    </a:lnTo>
                    <a:lnTo>
                      <a:pt x="111" y="248"/>
                    </a:lnTo>
                    <a:lnTo>
                      <a:pt x="113" y="250"/>
                    </a:lnTo>
                    <a:lnTo>
                      <a:pt x="113" y="252"/>
                    </a:lnTo>
                    <a:lnTo>
                      <a:pt x="115" y="252"/>
                    </a:lnTo>
                    <a:lnTo>
                      <a:pt x="117" y="253"/>
                    </a:lnTo>
                    <a:lnTo>
                      <a:pt x="120" y="253"/>
                    </a:lnTo>
                    <a:lnTo>
                      <a:pt x="124" y="255"/>
                    </a:lnTo>
                    <a:lnTo>
                      <a:pt x="126" y="255"/>
                    </a:lnTo>
                    <a:lnTo>
                      <a:pt x="127" y="257"/>
                    </a:lnTo>
                    <a:lnTo>
                      <a:pt x="129" y="259"/>
                    </a:lnTo>
                    <a:lnTo>
                      <a:pt x="131" y="259"/>
                    </a:lnTo>
                    <a:lnTo>
                      <a:pt x="133" y="259"/>
                    </a:lnTo>
                    <a:lnTo>
                      <a:pt x="135" y="259"/>
                    </a:lnTo>
                    <a:lnTo>
                      <a:pt x="136" y="259"/>
                    </a:lnTo>
                    <a:lnTo>
                      <a:pt x="138" y="257"/>
                    </a:lnTo>
                    <a:lnTo>
                      <a:pt x="140" y="255"/>
                    </a:lnTo>
                    <a:lnTo>
                      <a:pt x="140" y="253"/>
                    </a:lnTo>
                    <a:lnTo>
                      <a:pt x="142" y="252"/>
                    </a:lnTo>
                    <a:lnTo>
                      <a:pt x="142" y="250"/>
                    </a:lnTo>
                    <a:lnTo>
                      <a:pt x="140" y="250"/>
                    </a:lnTo>
                    <a:lnTo>
                      <a:pt x="140" y="248"/>
                    </a:lnTo>
                    <a:lnTo>
                      <a:pt x="138" y="245"/>
                    </a:lnTo>
                    <a:lnTo>
                      <a:pt x="136" y="243"/>
                    </a:lnTo>
                    <a:lnTo>
                      <a:pt x="136" y="241"/>
                    </a:lnTo>
                    <a:lnTo>
                      <a:pt x="136" y="239"/>
                    </a:lnTo>
                    <a:lnTo>
                      <a:pt x="136" y="238"/>
                    </a:lnTo>
                    <a:lnTo>
                      <a:pt x="138" y="236"/>
                    </a:lnTo>
                    <a:lnTo>
                      <a:pt x="138" y="234"/>
                    </a:lnTo>
                    <a:lnTo>
                      <a:pt x="138" y="232"/>
                    </a:lnTo>
                    <a:lnTo>
                      <a:pt x="138" y="230"/>
                    </a:lnTo>
                    <a:lnTo>
                      <a:pt x="138" y="229"/>
                    </a:lnTo>
                    <a:lnTo>
                      <a:pt x="142" y="227"/>
                    </a:lnTo>
                    <a:lnTo>
                      <a:pt x="142" y="223"/>
                    </a:lnTo>
                    <a:lnTo>
                      <a:pt x="142" y="222"/>
                    </a:lnTo>
                    <a:lnTo>
                      <a:pt x="143" y="220"/>
                    </a:lnTo>
                    <a:lnTo>
                      <a:pt x="143" y="218"/>
                    </a:lnTo>
                    <a:lnTo>
                      <a:pt x="145" y="218"/>
                    </a:lnTo>
                    <a:lnTo>
                      <a:pt x="147" y="218"/>
                    </a:lnTo>
                    <a:lnTo>
                      <a:pt x="149" y="216"/>
                    </a:lnTo>
                    <a:lnTo>
                      <a:pt x="149" y="214"/>
                    </a:lnTo>
                    <a:lnTo>
                      <a:pt x="149" y="213"/>
                    </a:lnTo>
                    <a:lnTo>
                      <a:pt x="149" y="211"/>
                    </a:lnTo>
                    <a:lnTo>
                      <a:pt x="151" y="209"/>
                    </a:lnTo>
                    <a:lnTo>
                      <a:pt x="149" y="207"/>
                    </a:lnTo>
                    <a:lnTo>
                      <a:pt x="149" y="206"/>
                    </a:lnTo>
                    <a:lnTo>
                      <a:pt x="149" y="204"/>
                    </a:lnTo>
                    <a:lnTo>
                      <a:pt x="149" y="202"/>
                    </a:lnTo>
                    <a:lnTo>
                      <a:pt x="151" y="200"/>
                    </a:lnTo>
                    <a:lnTo>
                      <a:pt x="151" y="198"/>
                    </a:lnTo>
                    <a:lnTo>
                      <a:pt x="151" y="197"/>
                    </a:lnTo>
                    <a:lnTo>
                      <a:pt x="151" y="195"/>
                    </a:lnTo>
                    <a:lnTo>
                      <a:pt x="147" y="195"/>
                    </a:lnTo>
                    <a:lnTo>
                      <a:pt x="145" y="193"/>
                    </a:lnTo>
                    <a:lnTo>
                      <a:pt x="143" y="193"/>
                    </a:lnTo>
                    <a:lnTo>
                      <a:pt x="143" y="191"/>
                    </a:lnTo>
                    <a:lnTo>
                      <a:pt x="143" y="190"/>
                    </a:lnTo>
                    <a:lnTo>
                      <a:pt x="142" y="188"/>
                    </a:lnTo>
                    <a:lnTo>
                      <a:pt x="140" y="186"/>
                    </a:lnTo>
                    <a:lnTo>
                      <a:pt x="138" y="186"/>
                    </a:lnTo>
                    <a:lnTo>
                      <a:pt x="138" y="184"/>
                    </a:lnTo>
                    <a:lnTo>
                      <a:pt x="136" y="184"/>
                    </a:lnTo>
                    <a:lnTo>
                      <a:pt x="133" y="184"/>
                    </a:lnTo>
                    <a:lnTo>
                      <a:pt x="133" y="186"/>
                    </a:lnTo>
                    <a:lnTo>
                      <a:pt x="131" y="186"/>
                    </a:lnTo>
                    <a:lnTo>
                      <a:pt x="127" y="186"/>
                    </a:lnTo>
                    <a:lnTo>
                      <a:pt x="126" y="186"/>
                    </a:lnTo>
                    <a:lnTo>
                      <a:pt x="124" y="186"/>
                    </a:lnTo>
                    <a:lnTo>
                      <a:pt x="124" y="184"/>
                    </a:lnTo>
                    <a:lnTo>
                      <a:pt x="122" y="184"/>
                    </a:lnTo>
                    <a:lnTo>
                      <a:pt x="120" y="182"/>
                    </a:lnTo>
                    <a:lnTo>
                      <a:pt x="119" y="181"/>
                    </a:lnTo>
                    <a:lnTo>
                      <a:pt x="117" y="179"/>
                    </a:lnTo>
                    <a:lnTo>
                      <a:pt x="117" y="177"/>
                    </a:lnTo>
                    <a:lnTo>
                      <a:pt x="115" y="177"/>
                    </a:lnTo>
                    <a:lnTo>
                      <a:pt x="115" y="175"/>
                    </a:lnTo>
                    <a:lnTo>
                      <a:pt x="115" y="174"/>
                    </a:lnTo>
                    <a:lnTo>
                      <a:pt x="117" y="172"/>
                    </a:lnTo>
                    <a:lnTo>
                      <a:pt x="119" y="172"/>
                    </a:lnTo>
                    <a:lnTo>
                      <a:pt x="119" y="170"/>
                    </a:lnTo>
                    <a:lnTo>
                      <a:pt x="120" y="170"/>
                    </a:lnTo>
                    <a:lnTo>
                      <a:pt x="119" y="167"/>
                    </a:lnTo>
                    <a:lnTo>
                      <a:pt x="119" y="165"/>
                    </a:lnTo>
                    <a:lnTo>
                      <a:pt x="119" y="163"/>
                    </a:lnTo>
                    <a:lnTo>
                      <a:pt x="119" y="159"/>
                    </a:lnTo>
                    <a:lnTo>
                      <a:pt x="119" y="156"/>
                    </a:lnTo>
                    <a:lnTo>
                      <a:pt x="119" y="154"/>
                    </a:lnTo>
                    <a:lnTo>
                      <a:pt x="119" y="152"/>
                    </a:lnTo>
                    <a:lnTo>
                      <a:pt x="117" y="151"/>
                    </a:lnTo>
                    <a:lnTo>
                      <a:pt x="117" y="149"/>
                    </a:lnTo>
                    <a:lnTo>
                      <a:pt x="115" y="147"/>
                    </a:lnTo>
                    <a:lnTo>
                      <a:pt x="115" y="145"/>
                    </a:lnTo>
                    <a:lnTo>
                      <a:pt x="115" y="142"/>
                    </a:lnTo>
                    <a:lnTo>
                      <a:pt x="117" y="140"/>
                    </a:lnTo>
                    <a:lnTo>
                      <a:pt x="117" y="138"/>
                    </a:lnTo>
                    <a:lnTo>
                      <a:pt x="119" y="136"/>
                    </a:lnTo>
                    <a:lnTo>
                      <a:pt x="122" y="135"/>
                    </a:lnTo>
                    <a:lnTo>
                      <a:pt x="124" y="133"/>
                    </a:lnTo>
                    <a:lnTo>
                      <a:pt x="126" y="133"/>
                    </a:lnTo>
                    <a:lnTo>
                      <a:pt x="126" y="131"/>
                    </a:lnTo>
                    <a:lnTo>
                      <a:pt x="126" y="129"/>
                    </a:lnTo>
                    <a:lnTo>
                      <a:pt x="126" y="127"/>
                    </a:lnTo>
                    <a:lnTo>
                      <a:pt x="129" y="127"/>
                    </a:lnTo>
                    <a:lnTo>
                      <a:pt x="131" y="127"/>
                    </a:lnTo>
                    <a:lnTo>
                      <a:pt x="133" y="127"/>
                    </a:lnTo>
                    <a:lnTo>
                      <a:pt x="135" y="127"/>
                    </a:lnTo>
                    <a:lnTo>
                      <a:pt x="138" y="127"/>
                    </a:lnTo>
                    <a:lnTo>
                      <a:pt x="140" y="126"/>
                    </a:lnTo>
                    <a:lnTo>
                      <a:pt x="142" y="124"/>
                    </a:lnTo>
                    <a:lnTo>
                      <a:pt x="143" y="122"/>
                    </a:lnTo>
                    <a:lnTo>
                      <a:pt x="143" y="120"/>
                    </a:lnTo>
                    <a:lnTo>
                      <a:pt x="145" y="120"/>
                    </a:lnTo>
                    <a:lnTo>
                      <a:pt x="145" y="119"/>
                    </a:lnTo>
                    <a:lnTo>
                      <a:pt x="145" y="117"/>
                    </a:lnTo>
                    <a:lnTo>
                      <a:pt x="142" y="117"/>
                    </a:lnTo>
                    <a:lnTo>
                      <a:pt x="138" y="115"/>
                    </a:lnTo>
                    <a:lnTo>
                      <a:pt x="136" y="115"/>
                    </a:lnTo>
                    <a:lnTo>
                      <a:pt x="135" y="113"/>
                    </a:lnTo>
                    <a:lnTo>
                      <a:pt x="133" y="113"/>
                    </a:lnTo>
                    <a:lnTo>
                      <a:pt x="131" y="113"/>
                    </a:lnTo>
                    <a:lnTo>
                      <a:pt x="129" y="112"/>
                    </a:lnTo>
                    <a:lnTo>
                      <a:pt x="127" y="112"/>
                    </a:lnTo>
                    <a:lnTo>
                      <a:pt x="126" y="110"/>
                    </a:lnTo>
                    <a:lnTo>
                      <a:pt x="126" y="108"/>
                    </a:lnTo>
                    <a:lnTo>
                      <a:pt x="126" y="106"/>
                    </a:lnTo>
                    <a:lnTo>
                      <a:pt x="129" y="106"/>
                    </a:lnTo>
                    <a:lnTo>
                      <a:pt x="131" y="104"/>
                    </a:lnTo>
                    <a:lnTo>
                      <a:pt x="133" y="103"/>
                    </a:lnTo>
                    <a:lnTo>
                      <a:pt x="133" y="101"/>
                    </a:lnTo>
                    <a:lnTo>
                      <a:pt x="136" y="101"/>
                    </a:lnTo>
                    <a:lnTo>
                      <a:pt x="138" y="99"/>
                    </a:lnTo>
                    <a:lnTo>
                      <a:pt x="140" y="97"/>
                    </a:lnTo>
                    <a:lnTo>
                      <a:pt x="142" y="94"/>
                    </a:lnTo>
                    <a:lnTo>
                      <a:pt x="143" y="92"/>
                    </a:lnTo>
                    <a:lnTo>
                      <a:pt x="145" y="92"/>
                    </a:lnTo>
                    <a:lnTo>
                      <a:pt x="147" y="92"/>
                    </a:lnTo>
                    <a:lnTo>
                      <a:pt x="149" y="94"/>
                    </a:lnTo>
                    <a:lnTo>
                      <a:pt x="151" y="96"/>
                    </a:lnTo>
                    <a:lnTo>
                      <a:pt x="152" y="97"/>
                    </a:lnTo>
                    <a:lnTo>
                      <a:pt x="152" y="99"/>
                    </a:lnTo>
                    <a:lnTo>
                      <a:pt x="154" y="101"/>
                    </a:lnTo>
                    <a:lnTo>
                      <a:pt x="156" y="99"/>
                    </a:lnTo>
                    <a:lnTo>
                      <a:pt x="158" y="99"/>
                    </a:lnTo>
                    <a:lnTo>
                      <a:pt x="159" y="99"/>
                    </a:lnTo>
                    <a:lnTo>
                      <a:pt x="161" y="101"/>
                    </a:lnTo>
                    <a:lnTo>
                      <a:pt x="163" y="103"/>
                    </a:lnTo>
                    <a:lnTo>
                      <a:pt x="165" y="103"/>
                    </a:lnTo>
                    <a:lnTo>
                      <a:pt x="165" y="104"/>
                    </a:lnTo>
                    <a:lnTo>
                      <a:pt x="167" y="103"/>
                    </a:lnTo>
                    <a:lnTo>
                      <a:pt x="168" y="101"/>
                    </a:lnTo>
                    <a:lnTo>
                      <a:pt x="170" y="99"/>
                    </a:lnTo>
                    <a:lnTo>
                      <a:pt x="172" y="99"/>
                    </a:lnTo>
                    <a:lnTo>
                      <a:pt x="174" y="99"/>
                    </a:lnTo>
                    <a:lnTo>
                      <a:pt x="175" y="101"/>
                    </a:lnTo>
                    <a:lnTo>
                      <a:pt x="177" y="101"/>
                    </a:lnTo>
                    <a:lnTo>
                      <a:pt x="179" y="103"/>
                    </a:lnTo>
                    <a:lnTo>
                      <a:pt x="181" y="104"/>
                    </a:lnTo>
                    <a:lnTo>
                      <a:pt x="184" y="104"/>
                    </a:lnTo>
                    <a:lnTo>
                      <a:pt x="186" y="104"/>
                    </a:lnTo>
                    <a:lnTo>
                      <a:pt x="188" y="103"/>
                    </a:lnTo>
                    <a:lnTo>
                      <a:pt x="190" y="103"/>
                    </a:lnTo>
                    <a:lnTo>
                      <a:pt x="190" y="104"/>
                    </a:lnTo>
                    <a:lnTo>
                      <a:pt x="191" y="104"/>
                    </a:lnTo>
                    <a:lnTo>
                      <a:pt x="191" y="103"/>
                    </a:lnTo>
                    <a:lnTo>
                      <a:pt x="193" y="103"/>
                    </a:lnTo>
                    <a:lnTo>
                      <a:pt x="195" y="101"/>
                    </a:lnTo>
                    <a:lnTo>
                      <a:pt x="197" y="99"/>
                    </a:lnTo>
                    <a:lnTo>
                      <a:pt x="198" y="97"/>
                    </a:lnTo>
                    <a:lnTo>
                      <a:pt x="198" y="96"/>
                    </a:lnTo>
                    <a:lnTo>
                      <a:pt x="200" y="96"/>
                    </a:lnTo>
                    <a:lnTo>
                      <a:pt x="202" y="94"/>
                    </a:lnTo>
                    <a:lnTo>
                      <a:pt x="204" y="94"/>
                    </a:lnTo>
                    <a:lnTo>
                      <a:pt x="206" y="94"/>
                    </a:lnTo>
                    <a:lnTo>
                      <a:pt x="207" y="94"/>
                    </a:lnTo>
                    <a:lnTo>
                      <a:pt x="209" y="92"/>
                    </a:lnTo>
                    <a:lnTo>
                      <a:pt x="211" y="90"/>
                    </a:lnTo>
                    <a:lnTo>
                      <a:pt x="213" y="88"/>
                    </a:lnTo>
                    <a:lnTo>
                      <a:pt x="216" y="87"/>
                    </a:lnTo>
                    <a:lnTo>
                      <a:pt x="218" y="85"/>
                    </a:lnTo>
                    <a:lnTo>
                      <a:pt x="222" y="87"/>
                    </a:lnTo>
                    <a:lnTo>
                      <a:pt x="223" y="87"/>
                    </a:lnTo>
                    <a:lnTo>
                      <a:pt x="227" y="87"/>
                    </a:lnTo>
                    <a:lnTo>
                      <a:pt x="229" y="85"/>
                    </a:lnTo>
                    <a:lnTo>
                      <a:pt x="232" y="85"/>
                    </a:lnTo>
                    <a:lnTo>
                      <a:pt x="234" y="83"/>
                    </a:lnTo>
                    <a:lnTo>
                      <a:pt x="232" y="81"/>
                    </a:lnTo>
                    <a:lnTo>
                      <a:pt x="232" y="80"/>
                    </a:lnTo>
                    <a:lnTo>
                      <a:pt x="232" y="78"/>
                    </a:lnTo>
                    <a:lnTo>
                      <a:pt x="232" y="76"/>
                    </a:lnTo>
                    <a:lnTo>
                      <a:pt x="232" y="74"/>
                    </a:lnTo>
                    <a:lnTo>
                      <a:pt x="232" y="71"/>
                    </a:lnTo>
                    <a:lnTo>
                      <a:pt x="234" y="69"/>
                    </a:lnTo>
                    <a:lnTo>
                      <a:pt x="232" y="67"/>
                    </a:lnTo>
                    <a:lnTo>
                      <a:pt x="232" y="65"/>
                    </a:lnTo>
                    <a:lnTo>
                      <a:pt x="234" y="64"/>
                    </a:lnTo>
                    <a:lnTo>
                      <a:pt x="234" y="62"/>
                    </a:lnTo>
                    <a:lnTo>
                      <a:pt x="236" y="60"/>
                    </a:lnTo>
                    <a:lnTo>
                      <a:pt x="238" y="58"/>
                    </a:lnTo>
                    <a:lnTo>
                      <a:pt x="238" y="57"/>
                    </a:lnTo>
                    <a:lnTo>
                      <a:pt x="238" y="55"/>
                    </a:lnTo>
                    <a:lnTo>
                      <a:pt x="239" y="57"/>
                    </a:lnTo>
                    <a:lnTo>
                      <a:pt x="241" y="58"/>
                    </a:lnTo>
                    <a:lnTo>
                      <a:pt x="243" y="58"/>
                    </a:lnTo>
                    <a:lnTo>
                      <a:pt x="245" y="60"/>
                    </a:lnTo>
                    <a:lnTo>
                      <a:pt x="246" y="62"/>
                    </a:lnTo>
                    <a:lnTo>
                      <a:pt x="248" y="62"/>
                    </a:lnTo>
                    <a:lnTo>
                      <a:pt x="252" y="60"/>
                    </a:lnTo>
                    <a:lnTo>
                      <a:pt x="254" y="60"/>
                    </a:lnTo>
                    <a:lnTo>
                      <a:pt x="255" y="58"/>
                    </a:lnTo>
                    <a:lnTo>
                      <a:pt x="257" y="58"/>
                    </a:lnTo>
                    <a:lnTo>
                      <a:pt x="259" y="58"/>
                    </a:lnTo>
                    <a:lnTo>
                      <a:pt x="261" y="57"/>
                    </a:lnTo>
                    <a:lnTo>
                      <a:pt x="262" y="55"/>
                    </a:lnTo>
                    <a:lnTo>
                      <a:pt x="264" y="53"/>
                    </a:lnTo>
                    <a:lnTo>
                      <a:pt x="266" y="51"/>
                    </a:lnTo>
                    <a:lnTo>
                      <a:pt x="268" y="51"/>
                    </a:lnTo>
                    <a:lnTo>
                      <a:pt x="269" y="51"/>
                    </a:lnTo>
                    <a:lnTo>
                      <a:pt x="271" y="53"/>
                    </a:lnTo>
                    <a:lnTo>
                      <a:pt x="271" y="55"/>
                    </a:lnTo>
                    <a:lnTo>
                      <a:pt x="273" y="55"/>
                    </a:lnTo>
                    <a:lnTo>
                      <a:pt x="277" y="57"/>
                    </a:lnTo>
                    <a:lnTo>
                      <a:pt x="278" y="58"/>
                    </a:lnTo>
                    <a:lnTo>
                      <a:pt x="280" y="58"/>
                    </a:lnTo>
                    <a:lnTo>
                      <a:pt x="284" y="57"/>
                    </a:lnTo>
                    <a:lnTo>
                      <a:pt x="285" y="55"/>
                    </a:lnTo>
                    <a:lnTo>
                      <a:pt x="287" y="55"/>
                    </a:lnTo>
                    <a:lnTo>
                      <a:pt x="289" y="53"/>
                    </a:lnTo>
                    <a:lnTo>
                      <a:pt x="289" y="51"/>
                    </a:lnTo>
                    <a:lnTo>
                      <a:pt x="291" y="49"/>
                    </a:lnTo>
                    <a:lnTo>
                      <a:pt x="291" y="46"/>
                    </a:lnTo>
                    <a:lnTo>
                      <a:pt x="293" y="42"/>
                    </a:lnTo>
                    <a:lnTo>
                      <a:pt x="294" y="41"/>
                    </a:lnTo>
                    <a:lnTo>
                      <a:pt x="294" y="39"/>
                    </a:lnTo>
                    <a:lnTo>
                      <a:pt x="294" y="37"/>
                    </a:lnTo>
                    <a:lnTo>
                      <a:pt x="293" y="35"/>
                    </a:lnTo>
                    <a:lnTo>
                      <a:pt x="293" y="33"/>
                    </a:lnTo>
                    <a:lnTo>
                      <a:pt x="291" y="32"/>
                    </a:lnTo>
                    <a:lnTo>
                      <a:pt x="291" y="30"/>
                    </a:lnTo>
                    <a:lnTo>
                      <a:pt x="291" y="26"/>
                    </a:lnTo>
                    <a:lnTo>
                      <a:pt x="291" y="23"/>
                    </a:lnTo>
                    <a:lnTo>
                      <a:pt x="289" y="21"/>
                    </a:lnTo>
                    <a:lnTo>
                      <a:pt x="287" y="21"/>
                    </a:lnTo>
                    <a:lnTo>
                      <a:pt x="285" y="19"/>
                    </a:lnTo>
                    <a:lnTo>
                      <a:pt x="285" y="17"/>
                    </a:lnTo>
                    <a:lnTo>
                      <a:pt x="284" y="16"/>
                    </a:lnTo>
                    <a:lnTo>
                      <a:pt x="284" y="14"/>
                    </a:lnTo>
                    <a:lnTo>
                      <a:pt x="285" y="12"/>
                    </a:lnTo>
                    <a:lnTo>
                      <a:pt x="287" y="10"/>
                    </a:lnTo>
                    <a:lnTo>
                      <a:pt x="289" y="10"/>
                    </a:lnTo>
                    <a:lnTo>
                      <a:pt x="291" y="10"/>
                    </a:lnTo>
                    <a:lnTo>
                      <a:pt x="293" y="9"/>
                    </a:lnTo>
                    <a:lnTo>
                      <a:pt x="294" y="7"/>
                    </a:lnTo>
                    <a:lnTo>
                      <a:pt x="296" y="5"/>
                    </a:lnTo>
                    <a:lnTo>
                      <a:pt x="296" y="3"/>
                    </a:lnTo>
                    <a:lnTo>
                      <a:pt x="298" y="1"/>
                    </a:lnTo>
                    <a:lnTo>
                      <a:pt x="300" y="0"/>
                    </a:lnTo>
                    <a:lnTo>
                      <a:pt x="305" y="0"/>
                    </a:lnTo>
                    <a:lnTo>
                      <a:pt x="307" y="0"/>
                    </a:lnTo>
                    <a:lnTo>
                      <a:pt x="309" y="0"/>
                    </a:lnTo>
                    <a:lnTo>
                      <a:pt x="310" y="0"/>
                    </a:lnTo>
                    <a:lnTo>
                      <a:pt x="312" y="0"/>
                    </a:lnTo>
                    <a:lnTo>
                      <a:pt x="314" y="0"/>
                    </a:lnTo>
                    <a:lnTo>
                      <a:pt x="316" y="0"/>
                    </a:lnTo>
                    <a:lnTo>
                      <a:pt x="317" y="0"/>
                    </a:lnTo>
                    <a:lnTo>
                      <a:pt x="321" y="0"/>
                    </a:lnTo>
                    <a:lnTo>
                      <a:pt x="323" y="0"/>
                    </a:lnTo>
                    <a:lnTo>
                      <a:pt x="325" y="0"/>
                    </a:lnTo>
                    <a:lnTo>
                      <a:pt x="326" y="0"/>
                    </a:lnTo>
                    <a:lnTo>
                      <a:pt x="330" y="0"/>
                    </a:lnTo>
                    <a:lnTo>
                      <a:pt x="332" y="1"/>
                    </a:lnTo>
                    <a:lnTo>
                      <a:pt x="335" y="1"/>
                    </a:lnTo>
                    <a:lnTo>
                      <a:pt x="337" y="0"/>
                    </a:lnTo>
                    <a:lnTo>
                      <a:pt x="341" y="0"/>
                    </a:lnTo>
                    <a:lnTo>
                      <a:pt x="342" y="0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788A8A"/>
              </a:solidFill>
              <a:ln w="0">
                <a:solidFill>
                  <a:srgbClr val="788A8A"/>
                </a:solidFill>
                <a:prstDash val="solid"/>
                <a:round/>
                <a:headEnd/>
                <a:tailEnd/>
              </a:ln>
            </p:spPr>
            <p:txBody>
              <a:bodyPr anchor="b"/>
              <a:lstStyle/>
              <a:p>
                <a:endParaRPr lang="pl-PL"/>
              </a:p>
            </p:txBody>
          </p:sp>
          <p:sp>
            <p:nvSpPr>
              <p:cNvPr id="20" name="Freeform 56"/>
              <p:cNvSpPr>
                <a:spLocks/>
              </p:cNvSpPr>
              <p:nvPr/>
            </p:nvSpPr>
            <p:spPr bwMode="auto">
              <a:xfrm>
                <a:off x="3045860" y="2077789"/>
                <a:ext cx="1527187" cy="1420594"/>
              </a:xfrm>
              <a:custGeom>
                <a:avLst/>
                <a:gdLst>
                  <a:gd name="T0" fmla="*/ 2147483646 w 1086"/>
                  <a:gd name="T1" fmla="*/ 2147483646 h 1010"/>
                  <a:gd name="T2" fmla="*/ 2147483646 w 1086"/>
                  <a:gd name="T3" fmla="*/ 2147483646 h 1010"/>
                  <a:gd name="T4" fmla="*/ 2147483646 w 1086"/>
                  <a:gd name="T5" fmla="*/ 2147483646 h 1010"/>
                  <a:gd name="T6" fmla="*/ 2147483646 w 1086"/>
                  <a:gd name="T7" fmla="*/ 2147483646 h 1010"/>
                  <a:gd name="T8" fmla="*/ 2147483646 w 1086"/>
                  <a:gd name="T9" fmla="*/ 2147483646 h 1010"/>
                  <a:gd name="T10" fmla="*/ 2147483646 w 1086"/>
                  <a:gd name="T11" fmla="*/ 2147483646 h 1010"/>
                  <a:gd name="T12" fmla="*/ 2147483646 w 1086"/>
                  <a:gd name="T13" fmla="*/ 2147483646 h 1010"/>
                  <a:gd name="T14" fmla="*/ 2147483646 w 1086"/>
                  <a:gd name="T15" fmla="*/ 2147483646 h 1010"/>
                  <a:gd name="T16" fmla="*/ 2147483646 w 1086"/>
                  <a:gd name="T17" fmla="*/ 2147483646 h 1010"/>
                  <a:gd name="T18" fmla="*/ 2147483646 w 1086"/>
                  <a:gd name="T19" fmla="*/ 2147483646 h 1010"/>
                  <a:gd name="T20" fmla="*/ 2147483646 w 1086"/>
                  <a:gd name="T21" fmla="*/ 2147483646 h 1010"/>
                  <a:gd name="T22" fmla="*/ 2147483646 w 1086"/>
                  <a:gd name="T23" fmla="*/ 2147483646 h 1010"/>
                  <a:gd name="T24" fmla="*/ 2147483646 w 1086"/>
                  <a:gd name="T25" fmla="*/ 2147483646 h 1010"/>
                  <a:gd name="T26" fmla="*/ 2147483646 w 1086"/>
                  <a:gd name="T27" fmla="*/ 2147483646 h 1010"/>
                  <a:gd name="T28" fmla="*/ 2147483646 w 1086"/>
                  <a:gd name="T29" fmla="*/ 2147483646 h 1010"/>
                  <a:gd name="T30" fmla="*/ 2147483646 w 1086"/>
                  <a:gd name="T31" fmla="*/ 2147483646 h 1010"/>
                  <a:gd name="T32" fmla="*/ 2147483646 w 1086"/>
                  <a:gd name="T33" fmla="*/ 2147483646 h 1010"/>
                  <a:gd name="T34" fmla="*/ 2147483646 w 1086"/>
                  <a:gd name="T35" fmla="*/ 2147483646 h 1010"/>
                  <a:gd name="T36" fmla="*/ 2147483646 w 1086"/>
                  <a:gd name="T37" fmla="*/ 2147483646 h 1010"/>
                  <a:gd name="T38" fmla="*/ 2147483646 w 1086"/>
                  <a:gd name="T39" fmla="*/ 2147483646 h 1010"/>
                  <a:gd name="T40" fmla="*/ 2147483646 w 1086"/>
                  <a:gd name="T41" fmla="*/ 2147483646 h 1010"/>
                  <a:gd name="T42" fmla="*/ 2147483646 w 1086"/>
                  <a:gd name="T43" fmla="*/ 2147483646 h 1010"/>
                  <a:gd name="T44" fmla="*/ 2147483646 w 1086"/>
                  <a:gd name="T45" fmla="*/ 2147483646 h 1010"/>
                  <a:gd name="T46" fmla="*/ 2147483646 w 1086"/>
                  <a:gd name="T47" fmla="*/ 2147483646 h 1010"/>
                  <a:gd name="T48" fmla="*/ 2147483646 w 1086"/>
                  <a:gd name="T49" fmla="*/ 2147483646 h 1010"/>
                  <a:gd name="T50" fmla="*/ 2147483646 w 1086"/>
                  <a:gd name="T51" fmla="*/ 2147483646 h 1010"/>
                  <a:gd name="T52" fmla="*/ 2147483646 w 1086"/>
                  <a:gd name="T53" fmla="*/ 2147483646 h 1010"/>
                  <a:gd name="T54" fmla="*/ 2147483646 w 1086"/>
                  <a:gd name="T55" fmla="*/ 2147483646 h 1010"/>
                  <a:gd name="T56" fmla="*/ 2147483646 w 1086"/>
                  <a:gd name="T57" fmla="*/ 2147483646 h 1010"/>
                  <a:gd name="T58" fmla="*/ 2147483646 w 1086"/>
                  <a:gd name="T59" fmla="*/ 2147483646 h 1010"/>
                  <a:gd name="T60" fmla="*/ 2147483646 w 1086"/>
                  <a:gd name="T61" fmla="*/ 2147483646 h 1010"/>
                  <a:gd name="T62" fmla="*/ 2147483646 w 1086"/>
                  <a:gd name="T63" fmla="*/ 2147483646 h 1010"/>
                  <a:gd name="T64" fmla="*/ 2147483646 w 1086"/>
                  <a:gd name="T65" fmla="*/ 2147483646 h 1010"/>
                  <a:gd name="T66" fmla="*/ 2147483646 w 1086"/>
                  <a:gd name="T67" fmla="*/ 2147483646 h 1010"/>
                  <a:gd name="T68" fmla="*/ 2147483646 w 1086"/>
                  <a:gd name="T69" fmla="*/ 2147483646 h 1010"/>
                  <a:gd name="T70" fmla="*/ 2147483646 w 1086"/>
                  <a:gd name="T71" fmla="*/ 2147483646 h 1010"/>
                  <a:gd name="T72" fmla="*/ 2147483646 w 1086"/>
                  <a:gd name="T73" fmla="*/ 2147483646 h 1010"/>
                  <a:gd name="T74" fmla="*/ 2147483646 w 1086"/>
                  <a:gd name="T75" fmla="*/ 2147483646 h 1010"/>
                  <a:gd name="T76" fmla="*/ 2147483646 w 1086"/>
                  <a:gd name="T77" fmla="*/ 2147483646 h 1010"/>
                  <a:gd name="T78" fmla="*/ 2147483646 w 1086"/>
                  <a:gd name="T79" fmla="*/ 2147483646 h 1010"/>
                  <a:gd name="T80" fmla="*/ 2147483646 w 1086"/>
                  <a:gd name="T81" fmla="*/ 2147483646 h 1010"/>
                  <a:gd name="T82" fmla="*/ 2147483646 w 1086"/>
                  <a:gd name="T83" fmla="*/ 2147483646 h 1010"/>
                  <a:gd name="T84" fmla="*/ 2147483646 w 1086"/>
                  <a:gd name="T85" fmla="*/ 2147483646 h 1010"/>
                  <a:gd name="T86" fmla="*/ 2147483646 w 1086"/>
                  <a:gd name="T87" fmla="*/ 2147483646 h 1010"/>
                  <a:gd name="T88" fmla="*/ 2147483646 w 1086"/>
                  <a:gd name="T89" fmla="*/ 2147483646 h 1010"/>
                  <a:gd name="T90" fmla="*/ 2147483646 w 1086"/>
                  <a:gd name="T91" fmla="*/ 2147483646 h 1010"/>
                  <a:gd name="T92" fmla="*/ 2147483646 w 1086"/>
                  <a:gd name="T93" fmla="*/ 2147483646 h 1010"/>
                  <a:gd name="T94" fmla="*/ 2147483646 w 1086"/>
                  <a:gd name="T95" fmla="*/ 2147483646 h 1010"/>
                  <a:gd name="T96" fmla="*/ 2147483646 w 1086"/>
                  <a:gd name="T97" fmla="*/ 2147483646 h 1010"/>
                  <a:gd name="T98" fmla="*/ 2147483646 w 1086"/>
                  <a:gd name="T99" fmla="*/ 2147483646 h 1010"/>
                  <a:gd name="T100" fmla="*/ 2147483646 w 1086"/>
                  <a:gd name="T101" fmla="*/ 2147483646 h 1010"/>
                  <a:gd name="T102" fmla="*/ 2147483646 w 1086"/>
                  <a:gd name="T103" fmla="*/ 2147483646 h 1010"/>
                  <a:gd name="T104" fmla="*/ 2147483646 w 1086"/>
                  <a:gd name="T105" fmla="*/ 2147483646 h 1010"/>
                  <a:gd name="T106" fmla="*/ 2147483646 w 1086"/>
                  <a:gd name="T107" fmla="*/ 2147483646 h 1010"/>
                  <a:gd name="T108" fmla="*/ 2147483646 w 1086"/>
                  <a:gd name="T109" fmla="*/ 2147483646 h 1010"/>
                  <a:gd name="T110" fmla="*/ 2147483646 w 1086"/>
                  <a:gd name="T111" fmla="*/ 2147483646 h 1010"/>
                  <a:gd name="T112" fmla="*/ 2147483646 w 1086"/>
                  <a:gd name="T113" fmla="*/ 2147483646 h 1010"/>
                  <a:gd name="T114" fmla="*/ 2147483646 w 1086"/>
                  <a:gd name="T115" fmla="*/ 2147483646 h 1010"/>
                  <a:gd name="T116" fmla="*/ 2147483646 w 1086"/>
                  <a:gd name="T117" fmla="*/ 2147483646 h 1010"/>
                  <a:gd name="T118" fmla="*/ 2147483646 w 1086"/>
                  <a:gd name="T119" fmla="*/ 2147483646 h 1010"/>
                  <a:gd name="T120" fmla="*/ 2147483646 w 1086"/>
                  <a:gd name="T121" fmla="*/ 2147483646 h 1010"/>
                  <a:gd name="T122" fmla="*/ 2147483646 w 1086"/>
                  <a:gd name="T123" fmla="*/ 2147483646 h 1010"/>
                  <a:gd name="T124" fmla="*/ 2147483646 w 1086"/>
                  <a:gd name="T125" fmla="*/ 2147483646 h 101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086" h="1010">
                    <a:moveTo>
                      <a:pt x="358" y="0"/>
                    </a:moveTo>
                    <a:lnTo>
                      <a:pt x="358" y="0"/>
                    </a:lnTo>
                    <a:lnTo>
                      <a:pt x="358" y="2"/>
                    </a:lnTo>
                    <a:lnTo>
                      <a:pt x="358" y="4"/>
                    </a:lnTo>
                    <a:lnTo>
                      <a:pt x="358" y="6"/>
                    </a:lnTo>
                    <a:lnTo>
                      <a:pt x="358" y="7"/>
                    </a:lnTo>
                    <a:lnTo>
                      <a:pt x="360" y="9"/>
                    </a:lnTo>
                    <a:lnTo>
                      <a:pt x="364" y="13"/>
                    </a:lnTo>
                    <a:lnTo>
                      <a:pt x="367" y="14"/>
                    </a:lnTo>
                    <a:lnTo>
                      <a:pt x="371" y="16"/>
                    </a:lnTo>
                    <a:lnTo>
                      <a:pt x="372" y="14"/>
                    </a:lnTo>
                    <a:lnTo>
                      <a:pt x="376" y="13"/>
                    </a:lnTo>
                    <a:lnTo>
                      <a:pt x="378" y="9"/>
                    </a:lnTo>
                    <a:lnTo>
                      <a:pt x="381" y="7"/>
                    </a:lnTo>
                    <a:lnTo>
                      <a:pt x="383" y="7"/>
                    </a:lnTo>
                    <a:lnTo>
                      <a:pt x="385" y="7"/>
                    </a:lnTo>
                    <a:lnTo>
                      <a:pt x="387" y="9"/>
                    </a:lnTo>
                    <a:lnTo>
                      <a:pt x="387" y="13"/>
                    </a:lnTo>
                    <a:lnTo>
                      <a:pt x="387" y="20"/>
                    </a:lnTo>
                    <a:lnTo>
                      <a:pt x="387" y="22"/>
                    </a:lnTo>
                    <a:lnTo>
                      <a:pt x="388" y="22"/>
                    </a:lnTo>
                    <a:lnTo>
                      <a:pt x="390" y="22"/>
                    </a:lnTo>
                    <a:lnTo>
                      <a:pt x="394" y="23"/>
                    </a:lnTo>
                    <a:lnTo>
                      <a:pt x="395" y="23"/>
                    </a:lnTo>
                    <a:lnTo>
                      <a:pt x="395" y="22"/>
                    </a:lnTo>
                    <a:lnTo>
                      <a:pt x="399" y="22"/>
                    </a:lnTo>
                    <a:lnTo>
                      <a:pt x="401" y="20"/>
                    </a:lnTo>
                    <a:lnTo>
                      <a:pt x="403" y="20"/>
                    </a:lnTo>
                    <a:lnTo>
                      <a:pt x="404" y="20"/>
                    </a:lnTo>
                    <a:lnTo>
                      <a:pt x="408" y="20"/>
                    </a:lnTo>
                    <a:lnTo>
                      <a:pt x="411" y="20"/>
                    </a:lnTo>
                    <a:lnTo>
                      <a:pt x="413" y="20"/>
                    </a:lnTo>
                    <a:lnTo>
                      <a:pt x="415" y="22"/>
                    </a:lnTo>
                    <a:lnTo>
                      <a:pt x="417" y="22"/>
                    </a:lnTo>
                    <a:lnTo>
                      <a:pt x="417" y="23"/>
                    </a:lnTo>
                    <a:lnTo>
                      <a:pt x="420" y="25"/>
                    </a:lnTo>
                    <a:lnTo>
                      <a:pt x="424" y="25"/>
                    </a:lnTo>
                    <a:lnTo>
                      <a:pt x="427" y="25"/>
                    </a:lnTo>
                    <a:lnTo>
                      <a:pt x="433" y="25"/>
                    </a:lnTo>
                    <a:lnTo>
                      <a:pt x="435" y="23"/>
                    </a:lnTo>
                    <a:lnTo>
                      <a:pt x="436" y="23"/>
                    </a:lnTo>
                    <a:lnTo>
                      <a:pt x="438" y="27"/>
                    </a:lnTo>
                    <a:lnTo>
                      <a:pt x="438" y="29"/>
                    </a:lnTo>
                    <a:lnTo>
                      <a:pt x="438" y="30"/>
                    </a:lnTo>
                    <a:lnTo>
                      <a:pt x="438" y="32"/>
                    </a:lnTo>
                    <a:lnTo>
                      <a:pt x="438" y="36"/>
                    </a:lnTo>
                    <a:lnTo>
                      <a:pt x="438" y="37"/>
                    </a:lnTo>
                    <a:lnTo>
                      <a:pt x="438" y="39"/>
                    </a:lnTo>
                    <a:lnTo>
                      <a:pt x="436" y="41"/>
                    </a:lnTo>
                    <a:lnTo>
                      <a:pt x="435" y="43"/>
                    </a:lnTo>
                    <a:lnTo>
                      <a:pt x="433" y="45"/>
                    </a:lnTo>
                    <a:lnTo>
                      <a:pt x="433" y="46"/>
                    </a:lnTo>
                    <a:lnTo>
                      <a:pt x="433" y="48"/>
                    </a:lnTo>
                    <a:lnTo>
                      <a:pt x="433" y="50"/>
                    </a:lnTo>
                    <a:lnTo>
                      <a:pt x="433" y="52"/>
                    </a:lnTo>
                    <a:lnTo>
                      <a:pt x="436" y="52"/>
                    </a:lnTo>
                    <a:lnTo>
                      <a:pt x="438" y="53"/>
                    </a:lnTo>
                    <a:lnTo>
                      <a:pt x="440" y="55"/>
                    </a:lnTo>
                    <a:lnTo>
                      <a:pt x="442" y="57"/>
                    </a:lnTo>
                    <a:lnTo>
                      <a:pt x="443" y="57"/>
                    </a:lnTo>
                    <a:lnTo>
                      <a:pt x="445" y="57"/>
                    </a:lnTo>
                    <a:lnTo>
                      <a:pt x="447" y="57"/>
                    </a:lnTo>
                    <a:lnTo>
                      <a:pt x="451" y="57"/>
                    </a:lnTo>
                    <a:lnTo>
                      <a:pt x="454" y="57"/>
                    </a:lnTo>
                    <a:lnTo>
                      <a:pt x="456" y="57"/>
                    </a:lnTo>
                    <a:lnTo>
                      <a:pt x="458" y="59"/>
                    </a:lnTo>
                    <a:lnTo>
                      <a:pt x="459" y="59"/>
                    </a:lnTo>
                    <a:lnTo>
                      <a:pt x="465" y="61"/>
                    </a:lnTo>
                    <a:lnTo>
                      <a:pt x="468" y="62"/>
                    </a:lnTo>
                    <a:lnTo>
                      <a:pt x="470" y="64"/>
                    </a:lnTo>
                    <a:lnTo>
                      <a:pt x="472" y="66"/>
                    </a:lnTo>
                    <a:lnTo>
                      <a:pt x="474" y="66"/>
                    </a:lnTo>
                    <a:lnTo>
                      <a:pt x="474" y="68"/>
                    </a:lnTo>
                    <a:lnTo>
                      <a:pt x="475" y="68"/>
                    </a:lnTo>
                    <a:lnTo>
                      <a:pt x="479" y="68"/>
                    </a:lnTo>
                    <a:lnTo>
                      <a:pt x="482" y="68"/>
                    </a:lnTo>
                    <a:lnTo>
                      <a:pt x="486" y="68"/>
                    </a:lnTo>
                    <a:lnTo>
                      <a:pt x="490" y="68"/>
                    </a:lnTo>
                    <a:lnTo>
                      <a:pt x="491" y="66"/>
                    </a:lnTo>
                    <a:lnTo>
                      <a:pt x="493" y="64"/>
                    </a:lnTo>
                    <a:lnTo>
                      <a:pt x="495" y="62"/>
                    </a:lnTo>
                    <a:lnTo>
                      <a:pt x="500" y="61"/>
                    </a:lnTo>
                    <a:lnTo>
                      <a:pt x="502" y="61"/>
                    </a:lnTo>
                    <a:lnTo>
                      <a:pt x="504" y="61"/>
                    </a:lnTo>
                    <a:lnTo>
                      <a:pt x="506" y="62"/>
                    </a:lnTo>
                    <a:lnTo>
                      <a:pt x="507" y="64"/>
                    </a:lnTo>
                    <a:lnTo>
                      <a:pt x="509" y="66"/>
                    </a:lnTo>
                    <a:lnTo>
                      <a:pt x="513" y="66"/>
                    </a:lnTo>
                    <a:lnTo>
                      <a:pt x="516" y="66"/>
                    </a:lnTo>
                    <a:lnTo>
                      <a:pt x="518" y="66"/>
                    </a:lnTo>
                    <a:lnTo>
                      <a:pt x="520" y="68"/>
                    </a:lnTo>
                    <a:lnTo>
                      <a:pt x="520" y="69"/>
                    </a:lnTo>
                    <a:lnTo>
                      <a:pt x="523" y="71"/>
                    </a:lnTo>
                    <a:lnTo>
                      <a:pt x="525" y="73"/>
                    </a:lnTo>
                    <a:lnTo>
                      <a:pt x="529" y="73"/>
                    </a:lnTo>
                    <a:lnTo>
                      <a:pt x="530" y="73"/>
                    </a:lnTo>
                    <a:lnTo>
                      <a:pt x="530" y="71"/>
                    </a:lnTo>
                    <a:lnTo>
                      <a:pt x="532" y="69"/>
                    </a:lnTo>
                    <a:lnTo>
                      <a:pt x="534" y="68"/>
                    </a:lnTo>
                    <a:lnTo>
                      <a:pt x="536" y="68"/>
                    </a:lnTo>
                    <a:lnTo>
                      <a:pt x="536" y="66"/>
                    </a:lnTo>
                    <a:lnTo>
                      <a:pt x="538" y="64"/>
                    </a:lnTo>
                    <a:lnTo>
                      <a:pt x="539" y="62"/>
                    </a:lnTo>
                    <a:lnTo>
                      <a:pt x="541" y="61"/>
                    </a:lnTo>
                    <a:lnTo>
                      <a:pt x="543" y="61"/>
                    </a:lnTo>
                    <a:lnTo>
                      <a:pt x="545" y="62"/>
                    </a:lnTo>
                    <a:lnTo>
                      <a:pt x="546" y="64"/>
                    </a:lnTo>
                    <a:lnTo>
                      <a:pt x="546" y="68"/>
                    </a:lnTo>
                    <a:lnTo>
                      <a:pt x="546" y="69"/>
                    </a:lnTo>
                    <a:lnTo>
                      <a:pt x="546" y="71"/>
                    </a:lnTo>
                    <a:lnTo>
                      <a:pt x="546" y="73"/>
                    </a:lnTo>
                    <a:lnTo>
                      <a:pt x="546" y="75"/>
                    </a:lnTo>
                    <a:lnTo>
                      <a:pt x="548" y="77"/>
                    </a:lnTo>
                    <a:lnTo>
                      <a:pt x="550" y="78"/>
                    </a:lnTo>
                    <a:lnTo>
                      <a:pt x="552" y="78"/>
                    </a:lnTo>
                    <a:lnTo>
                      <a:pt x="554" y="78"/>
                    </a:lnTo>
                    <a:lnTo>
                      <a:pt x="554" y="80"/>
                    </a:lnTo>
                    <a:lnTo>
                      <a:pt x="555" y="84"/>
                    </a:lnTo>
                    <a:lnTo>
                      <a:pt x="559" y="87"/>
                    </a:lnTo>
                    <a:lnTo>
                      <a:pt x="561" y="89"/>
                    </a:lnTo>
                    <a:lnTo>
                      <a:pt x="562" y="91"/>
                    </a:lnTo>
                    <a:lnTo>
                      <a:pt x="564" y="91"/>
                    </a:lnTo>
                    <a:lnTo>
                      <a:pt x="564" y="89"/>
                    </a:lnTo>
                    <a:lnTo>
                      <a:pt x="566" y="89"/>
                    </a:lnTo>
                    <a:lnTo>
                      <a:pt x="570" y="87"/>
                    </a:lnTo>
                    <a:lnTo>
                      <a:pt x="575" y="85"/>
                    </a:lnTo>
                    <a:lnTo>
                      <a:pt x="577" y="84"/>
                    </a:lnTo>
                    <a:lnTo>
                      <a:pt x="575" y="82"/>
                    </a:lnTo>
                    <a:lnTo>
                      <a:pt x="575" y="80"/>
                    </a:lnTo>
                    <a:lnTo>
                      <a:pt x="575" y="77"/>
                    </a:lnTo>
                    <a:lnTo>
                      <a:pt x="575" y="75"/>
                    </a:lnTo>
                    <a:lnTo>
                      <a:pt x="578" y="73"/>
                    </a:lnTo>
                    <a:lnTo>
                      <a:pt x="580" y="71"/>
                    </a:lnTo>
                    <a:lnTo>
                      <a:pt x="582" y="71"/>
                    </a:lnTo>
                    <a:lnTo>
                      <a:pt x="585" y="71"/>
                    </a:lnTo>
                    <a:lnTo>
                      <a:pt x="587" y="71"/>
                    </a:lnTo>
                    <a:lnTo>
                      <a:pt x="589" y="71"/>
                    </a:lnTo>
                    <a:lnTo>
                      <a:pt x="593" y="71"/>
                    </a:lnTo>
                    <a:lnTo>
                      <a:pt x="596" y="71"/>
                    </a:lnTo>
                    <a:lnTo>
                      <a:pt x="601" y="71"/>
                    </a:lnTo>
                    <a:lnTo>
                      <a:pt x="603" y="71"/>
                    </a:lnTo>
                    <a:lnTo>
                      <a:pt x="603" y="69"/>
                    </a:lnTo>
                    <a:lnTo>
                      <a:pt x="601" y="69"/>
                    </a:lnTo>
                    <a:lnTo>
                      <a:pt x="601" y="68"/>
                    </a:lnTo>
                    <a:lnTo>
                      <a:pt x="605" y="66"/>
                    </a:lnTo>
                    <a:lnTo>
                      <a:pt x="609" y="64"/>
                    </a:lnTo>
                    <a:lnTo>
                      <a:pt x="612" y="62"/>
                    </a:lnTo>
                    <a:lnTo>
                      <a:pt x="616" y="62"/>
                    </a:lnTo>
                    <a:lnTo>
                      <a:pt x="616" y="64"/>
                    </a:lnTo>
                    <a:lnTo>
                      <a:pt x="617" y="64"/>
                    </a:lnTo>
                    <a:lnTo>
                      <a:pt x="617" y="66"/>
                    </a:lnTo>
                    <a:lnTo>
                      <a:pt x="619" y="68"/>
                    </a:lnTo>
                    <a:lnTo>
                      <a:pt x="621" y="68"/>
                    </a:lnTo>
                    <a:lnTo>
                      <a:pt x="623" y="68"/>
                    </a:lnTo>
                    <a:lnTo>
                      <a:pt x="625" y="66"/>
                    </a:lnTo>
                    <a:lnTo>
                      <a:pt x="628" y="64"/>
                    </a:lnTo>
                    <a:lnTo>
                      <a:pt x="630" y="62"/>
                    </a:lnTo>
                    <a:lnTo>
                      <a:pt x="630" y="61"/>
                    </a:lnTo>
                    <a:lnTo>
                      <a:pt x="632" y="61"/>
                    </a:lnTo>
                    <a:lnTo>
                      <a:pt x="633" y="61"/>
                    </a:lnTo>
                    <a:lnTo>
                      <a:pt x="635" y="62"/>
                    </a:lnTo>
                    <a:lnTo>
                      <a:pt x="639" y="62"/>
                    </a:lnTo>
                    <a:lnTo>
                      <a:pt x="641" y="62"/>
                    </a:lnTo>
                    <a:lnTo>
                      <a:pt x="644" y="62"/>
                    </a:lnTo>
                    <a:lnTo>
                      <a:pt x="648" y="62"/>
                    </a:lnTo>
                    <a:lnTo>
                      <a:pt x="651" y="61"/>
                    </a:lnTo>
                    <a:lnTo>
                      <a:pt x="655" y="57"/>
                    </a:lnTo>
                    <a:lnTo>
                      <a:pt x="657" y="57"/>
                    </a:lnTo>
                    <a:lnTo>
                      <a:pt x="658" y="57"/>
                    </a:lnTo>
                    <a:lnTo>
                      <a:pt x="657" y="59"/>
                    </a:lnTo>
                    <a:lnTo>
                      <a:pt x="657" y="61"/>
                    </a:lnTo>
                    <a:lnTo>
                      <a:pt x="655" y="64"/>
                    </a:lnTo>
                    <a:lnTo>
                      <a:pt x="655" y="66"/>
                    </a:lnTo>
                    <a:lnTo>
                      <a:pt x="653" y="69"/>
                    </a:lnTo>
                    <a:lnTo>
                      <a:pt x="649" y="71"/>
                    </a:lnTo>
                    <a:lnTo>
                      <a:pt x="648" y="73"/>
                    </a:lnTo>
                    <a:lnTo>
                      <a:pt x="646" y="75"/>
                    </a:lnTo>
                    <a:lnTo>
                      <a:pt x="646" y="77"/>
                    </a:lnTo>
                    <a:lnTo>
                      <a:pt x="646" y="80"/>
                    </a:lnTo>
                    <a:lnTo>
                      <a:pt x="644" y="82"/>
                    </a:lnTo>
                    <a:lnTo>
                      <a:pt x="644" y="84"/>
                    </a:lnTo>
                    <a:lnTo>
                      <a:pt x="642" y="84"/>
                    </a:lnTo>
                    <a:lnTo>
                      <a:pt x="642" y="85"/>
                    </a:lnTo>
                    <a:lnTo>
                      <a:pt x="641" y="87"/>
                    </a:lnTo>
                    <a:lnTo>
                      <a:pt x="639" y="91"/>
                    </a:lnTo>
                    <a:lnTo>
                      <a:pt x="639" y="94"/>
                    </a:lnTo>
                    <a:lnTo>
                      <a:pt x="637" y="98"/>
                    </a:lnTo>
                    <a:lnTo>
                      <a:pt x="637" y="101"/>
                    </a:lnTo>
                    <a:lnTo>
                      <a:pt x="635" y="103"/>
                    </a:lnTo>
                    <a:lnTo>
                      <a:pt x="637" y="105"/>
                    </a:lnTo>
                    <a:lnTo>
                      <a:pt x="637" y="107"/>
                    </a:lnTo>
                    <a:lnTo>
                      <a:pt x="639" y="108"/>
                    </a:lnTo>
                    <a:lnTo>
                      <a:pt x="641" y="110"/>
                    </a:lnTo>
                    <a:lnTo>
                      <a:pt x="642" y="110"/>
                    </a:lnTo>
                    <a:lnTo>
                      <a:pt x="642" y="112"/>
                    </a:lnTo>
                    <a:lnTo>
                      <a:pt x="644" y="114"/>
                    </a:lnTo>
                    <a:lnTo>
                      <a:pt x="648" y="117"/>
                    </a:lnTo>
                    <a:lnTo>
                      <a:pt x="653" y="119"/>
                    </a:lnTo>
                    <a:lnTo>
                      <a:pt x="655" y="121"/>
                    </a:lnTo>
                    <a:lnTo>
                      <a:pt x="658" y="123"/>
                    </a:lnTo>
                    <a:lnTo>
                      <a:pt x="664" y="121"/>
                    </a:lnTo>
                    <a:lnTo>
                      <a:pt x="669" y="121"/>
                    </a:lnTo>
                    <a:lnTo>
                      <a:pt x="672" y="121"/>
                    </a:lnTo>
                    <a:lnTo>
                      <a:pt x="676" y="119"/>
                    </a:lnTo>
                    <a:lnTo>
                      <a:pt x="681" y="117"/>
                    </a:lnTo>
                    <a:lnTo>
                      <a:pt x="685" y="119"/>
                    </a:lnTo>
                    <a:lnTo>
                      <a:pt x="690" y="121"/>
                    </a:lnTo>
                    <a:lnTo>
                      <a:pt x="692" y="123"/>
                    </a:lnTo>
                    <a:lnTo>
                      <a:pt x="694" y="123"/>
                    </a:lnTo>
                    <a:lnTo>
                      <a:pt x="696" y="124"/>
                    </a:lnTo>
                    <a:lnTo>
                      <a:pt x="699" y="124"/>
                    </a:lnTo>
                    <a:lnTo>
                      <a:pt x="701" y="124"/>
                    </a:lnTo>
                    <a:lnTo>
                      <a:pt x="703" y="123"/>
                    </a:lnTo>
                    <a:lnTo>
                      <a:pt x="706" y="124"/>
                    </a:lnTo>
                    <a:lnTo>
                      <a:pt x="708" y="124"/>
                    </a:lnTo>
                    <a:lnTo>
                      <a:pt x="708" y="126"/>
                    </a:lnTo>
                    <a:lnTo>
                      <a:pt x="710" y="130"/>
                    </a:lnTo>
                    <a:lnTo>
                      <a:pt x="710" y="132"/>
                    </a:lnTo>
                    <a:lnTo>
                      <a:pt x="708" y="135"/>
                    </a:lnTo>
                    <a:lnTo>
                      <a:pt x="708" y="137"/>
                    </a:lnTo>
                    <a:lnTo>
                      <a:pt x="708" y="139"/>
                    </a:lnTo>
                    <a:lnTo>
                      <a:pt x="708" y="140"/>
                    </a:lnTo>
                    <a:lnTo>
                      <a:pt x="710" y="142"/>
                    </a:lnTo>
                    <a:lnTo>
                      <a:pt x="712" y="142"/>
                    </a:lnTo>
                    <a:lnTo>
                      <a:pt x="713" y="142"/>
                    </a:lnTo>
                    <a:lnTo>
                      <a:pt x="715" y="140"/>
                    </a:lnTo>
                    <a:lnTo>
                      <a:pt x="717" y="139"/>
                    </a:lnTo>
                    <a:lnTo>
                      <a:pt x="719" y="137"/>
                    </a:lnTo>
                    <a:lnTo>
                      <a:pt x="720" y="137"/>
                    </a:lnTo>
                    <a:lnTo>
                      <a:pt x="724" y="137"/>
                    </a:lnTo>
                    <a:lnTo>
                      <a:pt x="728" y="137"/>
                    </a:lnTo>
                    <a:lnTo>
                      <a:pt x="731" y="137"/>
                    </a:lnTo>
                    <a:lnTo>
                      <a:pt x="736" y="137"/>
                    </a:lnTo>
                    <a:lnTo>
                      <a:pt x="738" y="137"/>
                    </a:lnTo>
                    <a:lnTo>
                      <a:pt x="740" y="137"/>
                    </a:lnTo>
                    <a:lnTo>
                      <a:pt x="744" y="137"/>
                    </a:lnTo>
                    <a:lnTo>
                      <a:pt x="747" y="135"/>
                    </a:lnTo>
                    <a:lnTo>
                      <a:pt x="749" y="133"/>
                    </a:lnTo>
                    <a:lnTo>
                      <a:pt x="752" y="133"/>
                    </a:lnTo>
                    <a:lnTo>
                      <a:pt x="756" y="133"/>
                    </a:lnTo>
                    <a:lnTo>
                      <a:pt x="760" y="133"/>
                    </a:lnTo>
                    <a:lnTo>
                      <a:pt x="763" y="133"/>
                    </a:lnTo>
                    <a:lnTo>
                      <a:pt x="767" y="133"/>
                    </a:lnTo>
                    <a:lnTo>
                      <a:pt x="770" y="132"/>
                    </a:lnTo>
                    <a:lnTo>
                      <a:pt x="774" y="130"/>
                    </a:lnTo>
                    <a:lnTo>
                      <a:pt x="774" y="128"/>
                    </a:lnTo>
                    <a:lnTo>
                      <a:pt x="775" y="128"/>
                    </a:lnTo>
                    <a:lnTo>
                      <a:pt x="777" y="126"/>
                    </a:lnTo>
                    <a:lnTo>
                      <a:pt x="783" y="126"/>
                    </a:lnTo>
                    <a:lnTo>
                      <a:pt x="786" y="126"/>
                    </a:lnTo>
                    <a:lnTo>
                      <a:pt x="790" y="124"/>
                    </a:lnTo>
                    <a:lnTo>
                      <a:pt x="793" y="124"/>
                    </a:lnTo>
                    <a:lnTo>
                      <a:pt x="795" y="124"/>
                    </a:lnTo>
                    <a:lnTo>
                      <a:pt x="797" y="124"/>
                    </a:lnTo>
                    <a:lnTo>
                      <a:pt x="799" y="124"/>
                    </a:lnTo>
                    <a:lnTo>
                      <a:pt x="800" y="126"/>
                    </a:lnTo>
                    <a:lnTo>
                      <a:pt x="804" y="128"/>
                    </a:lnTo>
                    <a:lnTo>
                      <a:pt x="806" y="130"/>
                    </a:lnTo>
                    <a:lnTo>
                      <a:pt x="807" y="132"/>
                    </a:lnTo>
                    <a:lnTo>
                      <a:pt x="809" y="132"/>
                    </a:lnTo>
                    <a:lnTo>
                      <a:pt x="811" y="132"/>
                    </a:lnTo>
                    <a:lnTo>
                      <a:pt x="813" y="133"/>
                    </a:lnTo>
                    <a:lnTo>
                      <a:pt x="815" y="135"/>
                    </a:lnTo>
                    <a:lnTo>
                      <a:pt x="816" y="137"/>
                    </a:lnTo>
                    <a:lnTo>
                      <a:pt x="818" y="137"/>
                    </a:lnTo>
                    <a:lnTo>
                      <a:pt x="820" y="135"/>
                    </a:lnTo>
                    <a:lnTo>
                      <a:pt x="822" y="137"/>
                    </a:lnTo>
                    <a:lnTo>
                      <a:pt x="823" y="139"/>
                    </a:lnTo>
                    <a:lnTo>
                      <a:pt x="825" y="140"/>
                    </a:lnTo>
                    <a:lnTo>
                      <a:pt x="831" y="146"/>
                    </a:lnTo>
                    <a:lnTo>
                      <a:pt x="832" y="149"/>
                    </a:lnTo>
                    <a:lnTo>
                      <a:pt x="834" y="151"/>
                    </a:lnTo>
                    <a:lnTo>
                      <a:pt x="834" y="153"/>
                    </a:lnTo>
                    <a:lnTo>
                      <a:pt x="834" y="156"/>
                    </a:lnTo>
                    <a:lnTo>
                      <a:pt x="836" y="160"/>
                    </a:lnTo>
                    <a:lnTo>
                      <a:pt x="838" y="163"/>
                    </a:lnTo>
                    <a:lnTo>
                      <a:pt x="841" y="165"/>
                    </a:lnTo>
                    <a:lnTo>
                      <a:pt x="845" y="165"/>
                    </a:lnTo>
                    <a:lnTo>
                      <a:pt x="847" y="169"/>
                    </a:lnTo>
                    <a:lnTo>
                      <a:pt x="850" y="172"/>
                    </a:lnTo>
                    <a:lnTo>
                      <a:pt x="852" y="176"/>
                    </a:lnTo>
                    <a:lnTo>
                      <a:pt x="852" y="178"/>
                    </a:lnTo>
                    <a:lnTo>
                      <a:pt x="852" y="179"/>
                    </a:lnTo>
                    <a:lnTo>
                      <a:pt x="852" y="181"/>
                    </a:lnTo>
                    <a:lnTo>
                      <a:pt x="850" y="183"/>
                    </a:lnTo>
                    <a:lnTo>
                      <a:pt x="848" y="183"/>
                    </a:lnTo>
                    <a:lnTo>
                      <a:pt x="847" y="185"/>
                    </a:lnTo>
                    <a:lnTo>
                      <a:pt x="843" y="187"/>
                    </a:lnTo>
                    <a:lnTo>
                      <a:pt x="841" y="188"/>
                    </a:lnTo>
                    <a:lnTo>
                      <a:pt x="841" y="192"/>
                    </a:lnTo>
                    <a:lnTo>
                      <a:pt x="841" y="194"/>
                    </a:lnTo>
                    <a:lnTo>
                      <a:pt x="843" y="195"/>
                    </a:lnTo>
                    <a:lnTo>
                      <a:pt x="845" y="195"/>
                    </a:lnTo>
                    <a:lnTo>
                      <a:pt x="847" y="197"/>
                    </a:lnTo>
                    <a:lnTo>
                      <a:pt x="847" y="199"/>
                    </a:lnTo>
                    <a:lnTo>
                      <a:pt x="847" y="203"/>
                    </a:lnTo>
                    <a:lnTo>
                      <a:pt x="847" y="204"/>
                    </a:lnTo>
                    <a:lnTo>
                      <a:pt x="848" y="206"/>
                    </a:lnTo>
                    <a:lnTo>
                      <a:pt x="848" y="208"/>
                    </a:lnTo>
                    <a:lnTo>
                      <a:pt x="850" y="210"/>
                    </a:lnTo>
                    <a:lnTo>
                      <a:pt x="850" y="215"/>
                    </a:lnTo>
                    <a:lnTo>
                      <a:pt x="852" y="218"/>
                    </a:lnTo>
                    <a:lnTo>
                      <a:pt x="852" y="220"/>
                    </a:lnTo>
                    <a:lnTo>
                      <a:pt x="854" y="224"/>
                    </a:lnTo>
                    <a:lnTo>
                      <a:pt x="854" y="226"/>
                    </a:lnTo>
                    <a:lnTo>
                      <a:pt x="852" y="229"/>
                    </a:lnTo>
                    <a:lnTo>
                      <a:pt x="852" y="231"/>
                    </a:lnTo>
                    <a:lnTo>
                      <a:pt x="854" y="233"/>
                    </a:lnTo>
                    <a:lnTo>
                      <a:pt x="855" y="233"/>
                    </a:lnTo>
                    <a:lnTo>
                      <a:pt x="857" y="234"/>
                    </a:lnTo>
                    <a:lnTo>
                      <a:pt x="861" y="236"/>
                    </a:lnTo>
                    <a:lnTo>
                      <a:pt x="864" y="240"/>
                    </a:lnTo>
                    <a:lnTo>
                      <a:pt x="866" y="242"/>
                    </a:lnTo>
                    <a:lnTo>
                      <a:pt x="866" y="243"/>
                    </a:lnTo>
                    <a:lnTo>
                      <a:pt x="864" y="245"/>
                    </a:lnTo>
                    <a:lnTo>
                      <a:pt x="861" y="245"/>
                    </a:lnTo>
                    <a:lnTo>
                      <a:pt x="859" y="247"/>
                    </a:lnTo>
                    <a:lnTo>
                      <a:pt x="855" y="250"/>
                    </a:lnTo>
                    <a:lnTo>
                      <a:pt x="854" y="252"/>
                    </a:lnTo>
                    <a:lnTo>
                      <a:pt x="852" y="256"/>
                    </a:lnTo>
                    <a:lnTo>
                      <a:pt x="852" y="258"/>
                    </a:lnTo>
                    <a:lnTo>
                      <a:pt x="854" y="258"/>
                    </a:lnTo>
                    <a:lnTo>
                      <a:pt x="854" y="259"/>
                    </a:lnTo>
                    <a:lnTo>
                      <a:pt x="855" y="261"/>
                    </a:lnTo>
                    <a:lnTo>
                      <a:pt x="857" y="263"/>
                    </a:lnTo>
                    <a:lnTo>
                      <a:pt x="861" y="265"/>
                    </a:lnTo>
                    <a:lnTo>
                      <a:pt x="864" y="268"/>
                    </a:lnTo>
                    <a:lnTo>
                      <a:pt x="866" y="270"/>
                    </a:lnTo>
                    <a:lnTo>
                      <a:pt x="870" y="272"/>
                    </a:lnTo>
                    <a:lnTo>
                      <a:pt x="871" y="274"/>
                    </a:lnTo>
                    <a:lnTo>
                      <a:pt x="871" y="275"/>
                    </a:lnTo>
                    <a:lnTo>
                      <a:pt x="875" y="277"/>
                    </a:lnTo>
                    <a:lnTo>
                      <a:pt x="877" y="279"/>
                    </a:lnTo>
                    <a:lnTo>
                      <a:pt x="878" y="279"/>
                    </a:lnTo>
                    <a:lnTo>
                      <a:pt x="880" y="277"/>
                    </a:lnTo>
                    <a:lnTo>
                      <a:pt x="880" y="274"/>
                    </a:lnTo>
                    <a:lnTo>
                      <a:pt x="880" y="270"/>
                    </a:lnTo>
                    <a:lnTo>
                      <a:pt x="880" y="265"/>
                    </a:lnTo>
                    <a:lnTo>
                      <a:pt x="880" y="261"/>
                    </a:lnTo>
                    <a:lnTo>
                      <a:pt x="882" y="259"/>
                    </a:lnTo>
                    <a:lnTo>
                      <a:pt x="884" y="258"/>
                    </a:lnTo>
                    <a:lnTo>
                      <a:pt x="889" y="258"/>
                    </a:lnTo>
                    <a:lnTo>
                      <a:pt x="893" y="259"/>
                    </a:lnTo>
                    <a:lnTo>
                      <a:pt x="896" y="261"/>
                    </a:lnTo>
                    <a:lnTo>
                      <a:pt x="900" y="261"/>
                    </a:lnTo>
                    <a:lnTo>
                      <a:pt x="903" y="263"/>
                    </a:lnTo>
                    <a:lnTo>
                      <a:pt x="907" y="263"/>
                    </a:lnTo>
                    <a:lnTo>
                      <a:pt x="909" y="263"/>
                    </a:lnTo>
                    <a:lnTo>
                      <a:pt x="912" y="263"/>
                    </a:lnTo>
                    <a:lnTo>
                      <a:pt x="914" y="265"/>
                    </a:lnTo>
                    <a:lnTo>
                      <a:pt x="918" y="268"/>
                    </a:lnTo>
                    <a:lnTo>
                      <a:pt x="919" y="272"/>
                    </a:lnTo>
                    <a:lnTo>
                      <a:pt x="921" y="274"/>
                    </a:lnTo>
                    <a:lnTo>
                      <a:pt x="923" y="277"/>
                    </a:lnTo>
                    <a:lnTo>
                      <a:pt x="925" y="279"/>
                    </a:lnTo>
                    <a:lnTo>
                      <a:pt x="926" y="281"/>
                    </a:lnTo>
                    <a:lnTo>
                      <a:pt x="930" y="281"/>
                    </a:lnTo>
                    <a:lnTo>
                      <a:pt x="935" y="281"/>
                    </a:lnTo>
                    <a:lnTo>
                      <a:pt x="937" y="282"/>
                    </a:lnTo>
                    <a:lnTo>
                      <a:pt x="939" y="284"/>
                    </a:lnTo>
                    <a:lnTo>
                      <a:pt x="939" y="288"/>
                    </a:lnTo>
                    <a:lnTo>
                      <a:pt x="941" y="291"/>
                    </a:lnTo>
                    <a:lnTo>
                      <a:pt x="941" y="293"/>
                    </a:lnTo>
                    <a:lnTo>
                      <a:pt x="941" y="295"/>
                    </a:lnTo>
                    <a:lnTo>
                      <a:pt x="939" y="295"/>
                    </a:lnTo>
                    <a:lnTo>
                      <a:pt x="941" y="297"/>
                    </a:lnTo>
                    <a:lnTo>
                      <a:pt x="942" y="297"/>
                    </a:lnTo>
                    <a:lnTo>
                      <a:pt x="944" y="297"/>
                    </a:lnTo>
                    <a:lnTo>
                      <a:pt x="946" y="295"/>
                    </a:lnTo>
                    <a:lnTo>
                      <a:pt x="949" y="293"/>
                    </a:lnTo>
                    <a:lnTo>
                      <a:pt x="953" y="291"/>
                    </a:lnTo>
                    <a:lnTo>
                      <a:pt x="955" y="291"/>
                    </a:lnTo>
                    <a:lnTo>
                      <a:pt x="957" y="293"/>
                    </a:lnTo>
                    <a:lnTo>
                      <a:pt x="960" y="295"/>
                    </a:lnTo>
                    <a:lnTo>
                      <a:pt x="962" y="297"/>
                    </a:lnTo>
                    <a:lnTo>
                      <a:pt x="964" y="297"/>
                    </a:lnTo>
                    <a:lnTo>
                      <a:pt x="964" y="295"/>
                    </a:lnTo>
                    <a:lnTo>
                      <a:pt x="967" y="293"/>
                    </a:lnTo>
                    <a:lnTo>
                      <a:pt x="971" y="291"/>
                    </a:lnTo>
                    <a:lnTo>
                      <a:pt x="974" y="291"/>
                    </a:lnTo>
                    <a:lnTo>
                      <a:pt x="976" y="291"/>
                    </a:lnTo>
                    <a:lnTo>
                      <a:pt x="978" y="293"/>
                    </a:lnTo>
                    <a:lnTo>
                      <a:pt x="978" y="295"/>
                    </a:lnTo>
                    <a:lnTo>
                      <a:pt x="978" y="297"/>
                    </a:lnTo>
                    <a:lnTo>
                      <a:pt x="980" y="298"/>
                    </a:lnTo>
                    <a:lnTo>
                      <a:pt x="980" y="302"/>
                    </a:lnTo>
                    <a:lnTo>
                      <a:pt x="978" y="305"/>
                    </a:lnTo>
                    <a:lnTo>
                      <a:pt x="978" y="311"/>
                    </a:lnTo>
                    <a:lnTo>
                      <a:pt x="978" y="314"/>
                    </a:lnTo>
                    <a:lnTo>
                      <a:pt x="980" y="316"/>
                    </a:lnTo>
                    <a:lnTo>
                      <a:pt x="981" y="316"/>
                    </a:lnTo>
                    <a:lnTo>
                      <a:pt x="983" y="316"/>
                    </a:lnTo>
                    <a:lnTo>
                      <a:pt x="987" y="318"/>
                    </a:lnTo>
                    <a:lnTo>
                      <a:pt x="992" y="318"/>
                    </a:lnTo>
                    <a:lnTo>
                      <a:pt x="996" y="320"/>
                    </a:lnTo>
                    <a:lnTo>
                      <a:pt x="997" y="320"/>
                    </a:lnTo>
                    <a:lnTo>
                      <a:pt x="999" y="320"/>
                    </a:lnTo>
                    <a:lnTo>
                      <a:pt x="1003" y="318"/>
                    </a:lnTo>
                    <a:lnTo>
                      <a:pt x="1005" y="318"/>
                    </a:lnTo>
                    <a:lnTo>
                      <a:pt x="1010" y="316"/>
                    </a:lnTo>
                    <a:lnTo>
                      <a:pt x="1015" y="314"/>
                    </a:lnTo>
                    <a:lnTo>
                      <a:pt x="1019" y="313"/>
                    </a:lnTo>
                    <a:lnTo>
                      <a:pt x="1021" y="309"/>
                    </a:lnTo>
                    <a:lnTo>
                      <a:pt x="1022" y="307"/>
                    </a:lnTo>
                    <a:lnTo>
                      <a:pt x="1026" y="307"/>
                    </a:lnTo>
                    <a:lnTo>
                      <a:pt x="1029" y="307"/>
                    </a:lnTo>
                    <a:lnTo>
                      <a:pt x="1035" y="307"/>
                    </a:lnTo>
                    <a:lnTo>
                      <a:pt x="1040" y="307"/>
                    </a:lnTo>
                    <a:lnTo>
                      <a:pt x="1044" y="309"/>
                    </a:lnTo>
                    <a:lnTo>
                      <a:pt x="1045" y="311"/>
                    </a:lnTo>
                    <a:lnTo>
                      <a:pt x="1047" y="314"/>
                    </a:lnTo>
                    <a:lnTo>
                      <a:pt x="1049" y="318"/>
                    </a:lnTo>
                    <a:lnTo>
                      <a:pt x="1049" y="321"/>
                    </a:lnTo>
                    <a:lnTo>
                      <a:pt x="1047" y="325"/>
                    </a:lnTo>
                    <a:lnTo>
                      <a:pt x="1049" y="329"/>
                    </a:lnTo>
                    <a:lnTo>
                      <a:pt x="1049" y="330"/>
                    </a:lnTo>
                    <a:lnTo>
                      <a:pt x="1052" y="332"/>
                    </a:lnTo>
                    <a:lnTo>
                      <a:pt x="1056" y="336"/>
                    </a:lnTo>
                    <a:lnTo>
                      <a:pt x="1061" y="339"/>
                    </a:lnTo>
                    <a:lnTo>
                      <a:pt x="1063" y="341"/>
                    </a:lnTo>
                    <a:lnTo>
                      <a:pt x="1065" y="343"/>
                    </a:lnTo>
                    <a:lnTo>
                      <a:pt x="1067" y="343"/>
                    </a:lnTo>
                    <a:lnTo>
                      <a:pt x="1068" y="346"/>
                    </a:lnTo>
                    <a:lnTo>
                      <a:pt x="1070" y="348"/>
                    </a:lnTo>
                    <a:lnTo>
                      <a:pt x="1072" y="352"/>
                    </a:lnTo>
                    <a:lnTo>
                      <a:pt x="1070" y="355"/>
                    </a:lnTo>
                    <a:lnTo>
                      <a:pt x="1068" y="357"/>
                    </a:lnTo>
                    <a:lnTo>
                      <a:pt x="1067" y="357"/>
                    </a:lnTo>
                    <a:lnTo>
                      <a:pt x="1065" y="357"/>
                    </a:lnTo>
                    <a:lnTo>
                      <a:pt x="1063" y="359"/>
                    </a:lnTo>
                    <a:lnTo>
                      <a:pt x="1060" y="360"/>
                    </a:lnTo>
                    <a:lnTo>
                      <a:pt x="1058" y="362"/>
                    </a:lnTo>
                    <a:lnTo>
                      <a:pt x="1056" y="364"/>
                    </a:lnTo>
                    <a:lnTo>
                      <a:pt x="1058" y="366"/>
                    </a:lnTo>
                    <a:lnTo>
                      <a:pt x="1060" y="368"/>
                    </a:lnTo>
                    <a:lnTo>
                      <a:pt x="1061" y="368"/>
                    </a:lnTo>
                    <a:lnTo>
                      <a:pt x="1061" y="371"/>
                    </a:lnTo>
                    <a:lnTo>
                      <a:pt x="1061" y="373"/>
                    </a:lnTo>
                    <a:lnTo>
                      <a:pt x="1061" y="376"/>
                    </a:lnTo>
                    <a:lnTo>
                      <a:pt x="1061" y="380"/>
                    </a:lnTo>
                    <a:lnTo>
                      <a:pt x="1063" y="382"/>
                    </a:lnTo>
                    <a:lnTo>
                      <a:pt x="1065" y="382"/>
                    </a:lnTo>
                    <a:lnTo>
                      <a:pt x="1067" y="384"/>
                    </a:lnTo>
                    <a:lnTo>
                      <a:pt x="1070" y="384"/>
                    </a:lnTo>
                    <a:lnTo>
                      <a:pt x="1072" y="385"/>
                    </a:lnTo>
                    <a:lnTo>
                      <a:pt x="1074" y="387"/>
                    </a:lnTo>
                    <a:lnTo>
                      <a:pt x="1074" y="391"/>
                    </a:lnTo>
                    <a:lnTo>
                      <a:pt x="1074" y="394"/>
                    </a:lnTo>
                    <a:lnTo>
                      <a:pt x="1074" y="396"/>
                    </a:lnTo>
                    <a:lnTo>
                      <a:pt x="1074" y="410"/>
                    </a:lnTo>
                    <a:lnTo>
                      <a:pt x="1074" y="412"/>
                    </a:lnTo>
                    <a:lnTo>
                      <a:pt x="1076" y="414"/>
                    </a:lnTo>
                    <a:lnTo>
                      <a:pt x="1077" y="415"/>
                    </a:lnTo>
                    <a:lnTo>
                      <a:pt x="1079" y="417"/>
                    </a:lnTo>
                    <a:lnTo>
                      <a:pt x="1081" y="421"/>
                    </a:lnTo>
                    <a:lnTo>
                      <a:pt x="1083" y="423"/>
                    </a:lnTo>
                    <a:lnTo>
                      <a:pt x="1083" y="424"/>
                    </a:lnTo>
                    <a:lnTo>
                      <a:pt x="1084" y="426"/>
                    </a:lnTo>
                    <a:lnTo>
                      <a:pt x="1084" y="428"/>
                    </a:lnTo>
                    <a:lnTo>
                      <a:pt x="1086" y="430"/>
                    </a:lnTo>
                    <a:lnTo>
                      <a:pt x="1086" y="431"/>
                    </a:lnTo>
                    <a:lnTo>
                      <a:pt x="1084" y="431"/>
                    </a:lnTo>
                    <a:lnTo>
                      <a:pt x="1084" y="433"/>
                    </a:lnTo>
                    <a:lnTo>
                      <a:pt x="1084" y="435"/>
                    </a:lnTo>
                    <a:lnTo>
                      <a:pt x="1083" y="437"/>
                    </a:lnTo>
                    <a:lnTo>
                      <a:pt x="1081" y="439"/>
                    </a:lnTo>
                    <a:lnTo>
                      <a:pt x="1079" y="439"/>
                    </a:lnTo>
                    <a:lnTo>
                      <a:pt x="1077" y="439"/>
                    </a:lnTo>
                    <a:lnTo>
                      <a:pt x="1076" y="439"/>
                    </a:lnTo>
                    <a:lnTo>
                      <a:pt x="1074" y="439"/>
                    </a:lnTo>
                    <a:lnTo>
                      <a:pt x="1072" y="439"/>
                    </a:lnTo>
                    <a:lnTo>
                      <a:pt x="1070" y="440"/>
                    </a:lnTo>
                    <a:lnTo>
                      <a:pt x="1068" y="440"/>
                    </a:lnTo>
                    <a:lnTo>
                      <a:pt x="1067" y="442"/>
                    </a:lnTo>
                    <a:lnTo>
                      <a:pt x="1067" y="444"/>
                    </a:lnTo>
                    <a:lnTo>
                      <a:pt x="1067" y="446"/>
                    </a:lnTo>
                    <a:lnTo>
                      <a:pt x="1065" y="446"/>
                    </a:lnTo>
                    <a:lnTo>
                      <a:pt x="1063" y="446"/>
                    </a:lnTo>
                    <a:lnTo>
                      <a:pt x="1060" y="447"/>
                    </a:lnTo>
                    <a:lnTo>
                      <a:pt x="1058" y="447"/>
                    </a:lnTo>
                    <a:lnTo>
                      <a:pt x="1056" y="449"/>
                    </a:lnTo>
                    <a:lnTo>
                      <a:pt x="1056" y="451"/>
                    </a:lnTo>
                    <a:lnTo>
                      <a:pt x="1054" y="455"/>
                    </a:lnTo>
                    <a:lnTo>
                      <a:pt x="1052" y="455"/>
                    </a:lnTo>
                    <a:lnTo>
                      <a:pt x="1051" y="455"/>
                    </a:lnTo>
                    <a:lnTo>
                      <a:pt x="1049" y="456"/>
                    </a:lnTo>
                    <a:lnTo>
                      <a:pt x="1047" y="456"/>
                    </a:lnTo>
                    <a:lnTo>
                      <a:pt x="1045" y="456"/>
                    </a:lnTo>
                    <a:lnTo>
                      <a:pt x="1044" y="456"/>
                    </a:lnTo>
                    <a:lnTo>
                      <a:pt x="1042" y="455"/>
                    </a:lnTo>
                    <a:lnTo>
                      <a:pt x="1040" y="451"/>
                    </a:lnTo>
                    <a:lnTo>
                      <a:pt x="1038" y="449"/>
                    </a:lnTo>
                    <a:lnTo>
                      <a:pt x="1035" y="449"/>
                    </a:lnTo>
                    <a:lnTo>
                      <a:pt x="1031" y="451"/>
                    </a:lnTo>
                    <a:lnTo>
                      <a:pt x="1029" y="453"/>
                    </a:lnTo>
                    <a:lnTo>
                      <a:pt x="1029" y="458"/>
                    </a:lnTo>
                    <a:lnTo>
                      <a:pt x="1031" y="460"/>
                    </a:lnTo>
                    <a:lnTo>
                      <a:pt x="1029" y="460"/>
                    </a:lnTo>
                    <a:lnTo>
                      <a:pt x="1029" y="462"/>
                    </a:lnTo>
                    <a:lnTo>
                      <a:pt x="1028" y="463"/>
                    </a:lnTo>
                    <a:lnTo>
                      <a:pt x="1026" y="465"/>
                    </a:lnTo>
                    <a:lnTo>
                      <a:pt x="1026" y="467"/>
                    </a:lnTo>
                    <a:lnTo>
                      <a:pt x="1026" y="469"/>
                    </a:lnTo>
                    <a:lnTo>
                      <a:pt x="1026" y="472"/>
                    </a:lnTo>
                    <a:lnTo>
                      <a:pt x="1026" y="474"/>
                    </a:lnTo>
                    <a:lnTo>
                      <a:pt x="1029" y="474"/>
                    </a:lnTo>
                    <a:lnTo>
                      <a:pt x="1031" y="476"/>
                    </a:lnTo>
                    <a:lnTo>
                      <a:pt x="1031" y="478"/>
                    </a:lnTo>
                    <a:lnTo>
                      <a:pt x="1031" y="479"/>
                    </a:lnTo>
                    <a:lnTo>
                      <a:pt x="1033" y="481"/>
                    </a:lnTo>
                    <a:lnTo>
                      <a:pt x="1033" y="483"/>
                    </a:lnTo>
                    <a:lnTo>
                      <a:pt x="1035" y="485"/>
                    </a:lnTo>
                    <a:lnTo>
                      <a:pt x="1038" y="485"/>
                    </a:lnTo>
                    <a:lnTo>
                      <a:pt x="1040" y="486"/>
                    </a:lnTo>
                    <a:lnTo>
                      <a:pt x="1042" y="488"/>
                    </a:lnTo>
                    <a:lnTo>
                      <a:pt x="1042" y="490"/>
                    </a:lnTo>
                    <a:lnTo>
                      <a:pt x="1042" y="492"/>
                    </a:lnTo>
                    <a:lnTo>
                      <a:pt x="1042" y="494"/>
                    </a:lnTo>
                    <a:lnTo>
                      <a:pt x="1040" y="494"/>
                    </a:lnTo>
                    <a:lnTo>
                      <a:pt x="1037" y="494"/>
                    </a:lnTo>
                    <a:lnTo>
                      <a:pt x="1035" y="494"/>
                    </a:lnTo>
                    <a:lnTo>
                      <a:pt x="1033" y="495"/>
                    </a:lnTo>
                    <a:lnTo>
                      <a:pt x="1031" y="497"/>
                    </a:lnTo>
                    <a:lnTo>
                      <a:pt x="1031" y="499"/>
                    </a:lnTo>
                    <a:lnTo>
                      <a:pt x="1031" y="501"/>
                    </a:lnTo>
                    <a:lnTo>
                      <a:pt x="1031" y="502"/>
                    </a:lnTo>
                    <a:lnTo>
                      <a:pt x="1033" y="504"/>
                    </a:lnTo>
                    <a:lnTo>
                      <a:pt x="1033" y="506"/>
                    </a:lnTo>
                    <a:lnTo>
                      <a:pt x="1033" y="510"/>
                    </a:lnTo>
                    <a:lnTo>
                      <a:pt x="1033" y="511"/>
                    </a:lnTo>
                    <a:lnTo>
                      <a:pt x="1035" y="513"/>
                    </a:lnTo>
                    <a:lnTo>
                      <a:pt x="1038" y="513"/>
                    </a:lnTo>
                    <a:lnTo>
                      <a:pt x="1040" y="513"/>
                    </a:lnTo>
                    <a:lnTo>
                      <a:pt x="1042" y="513"/>
                    </a:lnTo>
                    <a:lnTo>
                      <a:pt x="1044" y="515"/>
                    </a:lnTo>
                    <a:lnTo>
                      <a:pt x="1044" y="517"/>
                    </a:lnTo>
                    <a:lnTo>
                      <a:pt x="1045" y="518"/>
                    </a:lnTo>
                    <a:lnTo>
                      <a:pt x="1045" y="520"/>
                    </a:lnTo>
                    <a:lnTo>
                      <a:pt x="1047" y="520"/>
                    </a:lnTo>
                    <a:lnTo>
                      <a:pt x="1051" y="522"/>
                    </a:lnTo>
                    <a:lnTo>
                      <a:pt x="1052" y="522"/>
                    </a:lnTo>
                    <a:lnTo>
                      <a:pt x="1054" y="524"/>
                    </a:lnTo>
                    <a:lnTo>
                      <a:pt x="1056" y="525"/>
                    </a:lnTo>
                    <a:lnTo>
                      <a:pt x="1056" y="527"/>
                    </a:lnTo>
                    <a:lnTo>
                      <a:pt x="1058" y="529"/>
                    </a:lnTo>
                    <a:lnTo>
                      <a:pt x="1056" y="529"/>
                    </a:lnTo>
                    <a:lnTo>
                      <a:pt x="1054" y="531"/>
                    </a:lnTo>
                    <a:lnTo>
                      <a:pt x="1052" y="533"/>
                    </a:lnTo>
                    <a:lnTo>
                      <a:pt x="1051" y="533"/>
                    </a:lnTo>
                    <a:lnTo>
                      <a:pt x="1051" y="534"/>
                    </a:lnTo>
                    <a:lnTo>
                      <a:pt x="1049" y="534"/>
                    </a:lnTo>
                    <a:lnTo>
                      <a:pt x="1047" y="536"/>
                    </a:lnTo>
                    <a:lnTo>
                      <a:pt x="1047" y="538"/>
                    </a:lnTo>
                    <a:lnTo>
                      <a:pt x="1045" y="540"/>
                    </a:lnTo>
                    <a:lnTo>
                      <a:pt x="1045" y="541"/>
                    </a:lnTo>
                    <a:lnTo>
                      <a:pt x="1045" y="543"/>
                    </a:lnTo>
                    <a:lnTo>
                      <a:pt x="1045" y="547"/>
                    </a:lnTo>
                    <a:lnTo>
                      <a:pt x="1045" y="549"/>
                    </a:lnTo>
                    <a:lnTo>
                      <a:pt x="1045" y="552"/>
                    </a:lnTo>
                    <a:lnTo>
                      <a:pt x="1044" y="554"/>
                    </a:lnTo>
                    <a:lnTo>
                      <a:pt x="1045" y="556"/>
                    </a:lnTo>
                    <a:lnTo>
                      <a:pt x="1047" y="557"/>
                    </a:lnTo>
                    <a:lnTo>
                      <a:pt x="1049" y="559"/>
                    </a:lnTo>
                    <a:lnTo>
                      <a:pt x="1051" y="561"/>
                    </a:lnTo>
                    <a:lnTo>
                      <a:pt x="1052" y="563"/>
                    </a:lnTo>
                    <a:lnTo>
                      <a:pt x="1052" y="565"/>
                    </a:lnTo>
                    <a:lnTo>
                      <a:pt x="1052" y="568"/>
                    </a:lnTo>
                    <a:lnTo>
                      <a:pt x="1052" y="570"/>
                    </a:lnTo>
                    <a:lnTo>
                      <a:pt x="1054" y="570"/>
                    </a:lnTo>
                    <a:lnTo>
                      <a:pt x="1054" y="572"/>
                    </a:lnTo>
                    <a:lnTo>
                      <a:pt x="1054" y="575"/>
                    </a:lnTo>
                    <a:lnTo>
                      <a:pt x="1052" y="577"/>
                    </a:lnTo>
                    <a:lnTo>
                      <a:pt x="1049" y="577"/>
                    </a:lnTo>
                    <a:lnTo>
                      <a:pt x="1047" y="575"/>
                    </a:lnTo>
                    <a:lnTo>
                      <a:pt x="1045" y="575"/>
                    </a:lnTo>
                    <a:lnTo>
                      <a:pt x="1044" y="575"/>
                    </a:lnTo>
                    <a:lnTo>
                      <a:pt x="1042" y="577"/>
                    </a:lnTo>
                    <a:lnTo>
                      <a:pt x="1040" y="577"/>
                    </a:lnTo>
                    <a:lnTo>
                      <a:pt x="1040" y="575"/>
                    </a:lnTo>
                    <a:lnTo>
                      <a:pt x="1038" y="573"/>
                    </a:lnTo>
                    <a:lnTo>
                      <a:pt x="1038" y="570"/>
                    </a:lnTo>
                    <a:lnTo>
                      <a:pt x="1037" y="568"/>
                    </a:lnTo>
                    <a:lnTo>
                      <a:pt x="1035" y="568"/>
                    </a:lnTo>
                    <a:lnTo>
                      <a:pt x="1035" y="566"/>
                    </a:lnTo>
                    <a:lnTo>
                      <a:pt x="1033" y="566"/>
                    </a:lnTo>
                    <a:lnTo>
                      <a:pt x="1029" y="565"/>
                    </a:lnTo>
                    <a:lnTo>
                      <a:pt x="1029" y="563"/>
                    </a:lnTo>
                    <a:lnTo>
                      <a:pt x="1028" y="563"/>
                    </a:lnTo>
                    <a:lnTo>
                      <a:pt x="1026" y="561"/>
                    </a:lnTo>
                    <a:lnTo>
                      <a:pt x="1024" y="559"/>
                    </a:lnTo>
                    <a:lnTo>
                      <a:pt x="1021" y="559"/>
                    </a:lnTo>
                    <a:lnTo>
                      <a:pt x="1017" y="559"/>
                    </a:lnTo>
                    <a:lnTo>
                      <a:pt x="1015" y="557"/>
                    </a:lnTo>
                    <a:lnTo>
                      <a:pt x="1013" y="557"/>
                    </a:lnTo>
                    <a:lnTo>
                      <a:pt x="1013" y="556"/>
                    </a:lnTo>
                    <a:lnTo>
                      <a:pt x="1010" y="556"/>
                    </a:lnTo>
                    <a:lnTo>
                      <a:pt x="1008" y="556"/>
                    </a:lnTo>
                    <a:lnTo>
                      <a:pt x="1006" y="556"/>
                    </a:lnTo>
                    <a:lnTo>
                      <a:pt x="1005" y="556"/>
                    </a:lnTo>
                    <a:lnTo>
                      <a:pt x="1001" y="556"/>
                    </a:lnTo>
                    <a:lnTo>
                      <a:pt x="999" y="557"/>
                    </a:lnTo>
                    <a:lnTo>
                      <a:pt x="999" y="559"/>
                    </a:lnTo>
                    <a:lnTo>
                      <a:pt x="999" y="561"/>
                    </a:lnTo>
                    <a:lnTo>
                      <a:pt x="1001" y="565"/>
                    </a:lnTo>
                    <a:lnTo>
                      <a:pt x="1003" y="565"/>
                    </a:lnTo>
                    <a:lnTo>
                      <a:pt x="1003" y="566"/>
                    </a:lnTo>
                    <a:lnTo>
                      <a:pt x="1005" y="568"/>
                    </a:lnTo>
                    <a:lnTo>
                      <a:pt x="1005" y="570"/>
                    </a:lnTo>
                    <a:lnTo>
                      <a:pt x="1006" y="572"/>
                    </a:lnTo>
                    <a:lnTo>
                      <a:pt x="1008" y="572"/>
                    </a:lnTo>
                    <a:lnTo>
                      <a:pt x="1010" y="573"/>
                    </a:lnTo>
                    <a:lnTo>
                      <a:pt x="1010" y="575"/>
                    </a:lnTo>
                    <a:lnTo>
                      <a:pt x="1008" y="577"/>
                    </a:lnTo>
                    <a:lnTo>
                      <a:pt x="1008" y="579"/>
                    </a:lnTo>
                    <a:lnTo>
                      <a:pt x="1006" y="581"/>
                    </a:lnTo>
                    <a:lnTo>
                      <a:pt x="1006" y="582"/>
                    </a:lnTo>
                    <a:lnTo>
                      <a:pt x="1005" y="584"/>
                    </a:lnTo>
                    <a:lnTo>
                      <a:pt x="1003" y="582"/>
                    </a:lnTo>
                    <a:lnTo>
                      <a:pt x="1001" y="582"/>
                    </a:lnTo>
                    <a:lnTo>
                      <a:pt x="997" y="581"/>
                    </a:lnTo>
                    <a:lnTo>
                      <a:pt x="996" y="581"/>
                    </a:lnTo>
                    <a:lnTo>
                      <a:pt x="994" y="581"/>
                    </a:lnTo>
                    <a:lnTo>
                      <a:pt x="994" y="582"/>
                    </a:lnTo>
                    <a:lnTo>
                      <a:pt x="994" y="584"/>
                    </a:lnTo>
                    <a:lnTo>
                      <a:pt x="992" y="584"/>
                    </a:lnTo>
                    <a:lnTo>
                      <a:pt x="989" y="582"/>
                    </a:lnTo>
                    <a:lnTo>
                      <a:pt x="985" y="582"/>
                    </a:lnTo>
                    <a:lnTo>
                      <a:pt x="981" y="582"/>
                    </a:lnTo>
                    <a:lnTo>
                      <a:pt x="980" y="584"/>
                    </a:lnTo>
                    <a:lnTo>
                      <a:pt x="978" y="586"/>
                    </a:lnTo>
                    <a:lnTo>
                      <a:pt x="976" y="589"/>
                    </a:lnTo>
                    <a:lnTo>
                      <a:pt x="974" y="591"/>
                    </a:lnTo>
                    <a:lnTo>
                      <a:pt x="973" y="591"/>
                    </a:lnTo>
                    <a:lnTo>
                      <a:pt x="971" y="588"/>
                    </a:lnTo>
                    <a:lnTo>
                      <a:pt x="969" y="588"/>
                    </a:lnTo>
                    <a:lnTo>
                      <a:pt x="967" y="586"/>
                    </a:lnTo>
                    <a:lnTo>
                      <a:pt x="965" y="584"/>
                    </a:lnTo>
                    <a:lnTo>
                      <a:pt x="962" y="582"/>
                    </a:lnTo>
                    <a:lnTo>
                      <a:pt x="960" y="582"/>
                    </a:lnTo>
                    <a:lnTo>
                      <a:pt x="958" y="581"/>
                    </a:lnTo>
                    <a:lnTo>
                      <a:pt x="958" y="579"/>
                    </a:lnTo>
                    <a:lnTo>
                      <a:pt x="957" y="577"/>
                    </a:lnTo>
                    <a:lnTo>
                      <a:pt x="953" y="579"/>
                    </a:lnTo>
                    <a:lnTo>
                      <a:pt x="951" y="581"/>
                    </a:lnTo>
                    <a:lnTo>
                      <a:pt x="951" y="582"/>
                    </a:lnTo>
                    <a:lnTo>
                      <a:pt x="949" y="584"/>
                    </a:lnTo>
                    <a:lnTo>
                      <a:pt x="951" y="586"/>
                    </a:lnTo>
                    <a:lnTo>
                      <a:pt x="951" y="588"/>
                    </a:lnTo>
                    <a:lnTo>
                      <a:pt x="953" y="589"/>
                    </a:lnTo>
                    <a:lnTo>
                      <a:pt x="955" y="591"/>
                    </a:lnTo>
                    <a:lnTo>
                      <a:pt x="955" y="593"/>
                    </a:lnTo>
                    <a:lnTo>
                      <a:pt x="955" y="595"/>
                    </a:lnTo>
                    <a:lnTo>
                      <a:pt x="953" y="596"/>
                    </a:lnTo>
                    <a:lnTo>
                      <a:pt x="951" y="598"/>
                    </a:lnTo>
                    <a:lnTo>
                      <a:pt x="949" y="598"/>
                    </a:lnTo>
                    <a:lnTo>
                      <a:pt x="949" y="600"/>
                    </a:lnTo>
                    <a:lnTo>
                      <a:pt x="951" y="604"/>
                    </a:lnTo>
                    <a:lnTo>
                      <a:pt x="949" y="605"/>
                    </a:lnTo>
                    <a:lnTo>
                      <a:pt x="949" y="607"/>
                    </a:lnTo>
                    <a:lnTo>
                      <a:pt x="949" y="609"/>
                    </a:lnTo>
                    <a:lnTo>
                      <a:pt x="953" y="612"/>
                    </a:lnTo>
                    <a:lnTo>
                      <a:pt x="955" y="612"/>
                    </a:lnTo>
                    <a:lnTo>
                      <a:pt x="955" y="614"/>
                    </a:lnTo>
                    <a:lnTo>
                      <a:pt x="958" y="614"/>
                    </a:lnTo>
                    <a:lnTo>
                      <a:pt x="960" y="616"/>
                    </a:lnTo>
                    <a:lnTo>
                      <a:pt x="964" y="616"/>
                    </a:lnTo>
                    <a:lnTo>
                      <a:pt x="964" y="618"/>
                    </a:lnTo>
                    <a:lnTo>
                      <a:pt x="967" y="620"/>
                    </a:lnTo>
                    <a:lnTo>
                      <a:pt x="967" y="621"/>
                    </a:lnTo>
                    <a:lnTo>
                      <a:pt x="969" y="623"/>
                    </a:lnTo>
                    <a:lnTo>
                      <a:pt x="971" y="625"/>
                    </a:lnTo>
                    <a:lnTo>
                      <a:pt x="973" y="625"/>
                    </a:lnTo>
                    <a:lnTo>
                      <a:pt x="974" y="627"/>
                    </a:lnTo>
                    <a:lnTo>
                      <a:pt x="976" y="628"/>
                    </a:lnTo>
                    <a:lnTo>
                      <a:pt x="976" y="632"/>
                    </a:lnTo>
                    <a:lnTo>
                      <a:pt x="978" y="634"/>
                    </a:lnTo>
                    <a:lnTo>
                      <a:pt x="978" y="636"/>
                    </a:lnTo>
                    <a:lnTo>
                      <a:pt x="976" y="637"/>
                    </a:lnTo>
                    <a:lnTo>
                      <a:pt x="974" y="637"/>
                    </a:lnTo>
                    <a:lnTo>
                      <a:pt x="973" y="637"/>
                    </a:lnTo>
                    <a:lnTo>
                      <a:pt x="971" y="636"/>
                    </a:lnTo>
                    <a:lnTo>
                      <a:pt x="969" y="636"/>
                    </a:lnTo>
                    <a:lnTo>
                      <a:pt x="967" y="634"/>
                    </a:lnTo>
                    <a:lnTo>
                      <a:pt x="965" y="636"/>
                    </a:lnTo>
                    <a:lnTo>
                      <a:pt x="965" y="637"/>
                    </a:lnTo>
                    <a:lnTo>
                      <a:pt x="964" y="639"/>
                    </a:lnTo>
                    <a:lnTo>
                      <a:pt x="964" y="641"/>
                    </a:lnTo>
                    <a:lnTo>
                      <a:pt x="960" y="644"/>
                    </a:lnTo>
                    <a:lnTo>
                      <a:pt x="958" y="646"/>
                    </a:lnTo>
                    <a:lnTo>
                      <a:pt x="958" y="648"/>
                    </a:lnTo>
                    <a:lnTo>
                      <a:pt x="955" y="650"/>
                    </a:lnTo>
                    <a:lnTo>
                      <a:pt x="953" y="653"/>
                    </a:lnTo>
                    <a:lnTo>
                      <a:pt x="951" y="655"/>
                    </a:lnTo>
                    <a:lnTo>
                      <a:pt x="949" y="655"/>
                    </a:lnTo>
                    <a:lnTo>
                      <a:pt x="948" y="655"/>
                    </a:lnTo>
                    <a:lnTo>
                      <a:pt x="948" y="659"/>
                    </a:lnTo>
                    <a:lnTo>
                      <a:pt x="946" y="660"/>
                    </a:lnTo>
                    <a:lnTo>
                      <a:pt x="944" y="662"/>
                    </a:lnTo>
                    <a:lnTo>
                      <a:pt x="944" y="664"/>
                    </a:lnTo>
                    <a:lnTo>
                      <a:pt x="942" y="666"/>
                    </a:lnTo>
                    <a:lnTo>
                      <a:pt x="942" y="667"/>
                    </a:lnTo>
                    <a:lnTo>
                      <a:pt x="941" y="667"/>
                    </a:lnTo>
                    <a:lnTo>
                      <a:pt x="941" y="669"/>
                    </a:lnTo>
                    <a:lnTo>
                      <a:pt x="942" y="671"/>
                    </a:lnTo>
                    <a:lnTo>
                      <a:pt x="942" y="673"/>
                    </a:lnTo>
                    <a:lnTo>
                      <a:pt x="944" y="673"/>
                    </a:lnTo>
                    <a:lnTo>
                      <a:pt x="948" y="673"/>
                    </a:lnTo>
                    <a:lnTo>
                      <a:pt x="949" y="673"/>
                    </a:lnTo>
                    <a:lnTo>
                      <a:pt x="951" y="675"/>
                    </a:lnTo>
                    <a:lnTo>
                      <a:pt x="953" y="676"/>
                    </a:lnTo>
                    <a:lnTo>
                      <a:pt x="955" y="680"/>
                    </a:lnTo>
                    <a:lnTo>
                      <a:pt x="957" y="682"/>
                    </a:lnTo>
                    <a:lnTo>
                      <a:pt x="957" y="683"/>
                    </a:lnTo>
                    <a:lnTo>
                      <a:pt x="958" y="685"/>
                    </a:lnTo>
                    <a:lnTo>
                      <a:pt x="962" y="687"/>
                    </a:lnTo>
                    <a:lnTo>
                      <a:pt x="964" y="687"/>
                    </a:lnTo>
                    <a:lnTo>
                      <a:pt x="965" y="689"/>
                    </a:lnTo>
                    <a:lnTo>
                      <a:pt x="969" y="691"/>
                    </a:lnTo>
                    <a:lnTo>
                      <a:pt x="971" y="692"/>
                    </a:lnTo>
                    <a:lnTo>
                      <a:pt x="971" y="694"/>
                    </a:lnTo>
                    <a:lnTo>
                      <a:pt x="971" y="696"/>
                    </a:lnTo>
                    <a:lnTo>
                      <a:pt x="973" y="696"/>
                    </a:lnTo>
                    <a:lnTo>
                      <a:pt x="973" y="698"/>
                    </a:lnTo>
                    <a:lnTo>
                      <a:pt x="973" y="699"/>
                    </a:lnTo>
                    <a:lnTo>
                      <a:pt x="973" y="701"/>
                    </a:lnTo>
                    <a:lnTo>
                      <a:pt x="971" y="703"/>
                    </a:lnTo>
                    <a:lnTo>
                      <a:pt x="971" y="705"/>
                    </a:lnTo>
                    <a:lnTo>
                      <a:pt x="969" y="707"/>
                    </a:lnTo>
                    <a:lnTo>
                      <a:pt x="967" y="707"/>
                    </a:lnTo>
                    <a:lnTo>
                      <a:pt x="967" y="708"/>
                    </a:lnTo>
                    <a:lnTo>
                      <a:pt x="971" y="710"/>
                    </a:lnTo>
                    <a:lnTo>
                      <a:pt x="973" y="710"/>
                    </a:lnTo>
                    <a:lnTo>
                      <a:pt x="974" y="710"/>
                    </a:lnTo>
                    <a:lnTo>
                      <a:pt x="976" y="712"/>
                    </a:lnTo>
                    <a:lnTo>
                      <a:pt x="978" y="712"/>
                    </a:lnTo>
                    <a:lnTo>
                      <a:pt x="978" y="714"/>
                    </a:lnTo>
                    <a:lnTo>
                      <a:pt x="978" y="715"/>
                    </a:lnTo>
                    <a:lnTo>
                      <a:pt x="978" y="717"/>
                    </a:lnTo>
                    <a:lnTo>
                      <a:pt x="976" y="721"/>
                    </a:lnTo>
                    <a:lnTo>
                      <a:pt x="974" y="722"/>
                    </a:lnTo>
                    <a:lnTo>
                      <a:pt x="974" y="724"/>
                    </a:lnTo>
                    <a:lnTo>
                      <a:pt x="974" y="726"/>
                    </a:lnTo>
                    <a:lnTo>
                      <a:pt x="974" y="728"/>
                    </a:lnTo>
                    <a:lnTo>
                      <a:pt x="976" y="731"/>
                    </a:lnTo>
                    <a:lnTo>
                      <a:pt x="978" y="733"/>
                    </a:lnTo>
                    <a:lnTo>
                      <a:pt x="978" y="735"/>
                    </a:lnTo>
                    <a:lnTo>
                      <a:pt x="978" y="738"/>
                    </a:lnTo>
                    <a:lnTo>
                      <a:pt x="978" y="742"/>
                    </a:lnTo>
                    <a:lnTo>
                      <a:pt x="978" y="744"/>
                    </a:lnTo>
                    <a:lnTo>
                      <a:pt x="976" y="746"/>
                    </a:lnTo>
                    <a:lnTo>
                      <a:pt x="976" y="747"/>
                    </a:lnTo>
                    <a:lnTo>
                      <a:pt x="976" y="749"/>
                    </a:lnTo>
                    <a:lnTo>
                      <a:pt x="978" y="751"/>
                    </a:lnTo>
                    <a:lnTo>
                      <a:pt x="978" y="753"/>
                    </a:lnTo>
                    <a:lnTo>
                      <a:pt x="978" y="754"/>
                    </a:lnTo>
                    <a:lnTo>
                      <a:pt x="976" y="754"/>
                    </a:lnTo>
                    <a:lnTo>
                      <a:pt x="974" y="756"/>
                    </a:lnTo>
                    <a:lnTo>
                      <a:pt x="973" y="756"/>
                    </a:lnTo>
                    <a:lnTo>
                      <a:pt x="973" y="754"/>
                    </a:lnTo>
                    <a:lnTo>
                      <a:pt x="971" y="751"/>
                    </a:lnTo>
                    <a:lnTo>
                      <a:pt x="971" y="749"/>
                    </a:lnTo>
                    <a:lnTo>
                      <a:pt x="969" y="749"/>
                    </a:lnTo>
                    <a:lnTo>
                      <a:pt x="969" y="747"/>
                    </a:lnTo>
                    <a:lnTo>
                      <a:pt x="967" y="746"/>
                    </a:lnTo>
                    <a:lnTo>
                      <a:pt x="965" y="744"/>
                    </a:lnTo>
                    <a:lnTo>
                      <a:pt x="964" y="742"/>
                    </a:lnTo>
                    <a:lnTo>
                      <a:pt x="964" y="740"/>
                    </a:lnTo>
                    <a:lnTo>
                      <a:pt x="960" y="738"/>
                    </a:lnTo>
                    <a:lnTo>
                      <a:pt x="958" y="737"/>
                    </a:lnTo>
                    <a:lnTo>
                      <a:pt x="955" y="735"/>
                    </a:lnTo>
                    <a:lnTo>
                      <a:pt x="953" y="735"/>
                    </a:lnTo>
                    <a:lnTo>
                      <a:pt x="951" y="733"/>
                    </a:lnTo>
                    <a:lnTo>
                      <a:pt x="951" y="731"/>
                    </a:lnTo>
                    <a:lnTo>
                      <a:pt x="949" y="731"/>
                    </a:lnTo>
                    <a:lnTo>
                      <a:pt x="948" y="733"/>
                    </a:lnTo>
                    <a:lnTo>
                      <a:pt x="948" y="735"/>
                    </a:lnTo>
                    <a:lnTo>
                      <a:pt x="946" y="737"/>
                    </a:lnTo>
                    <a:lnTo>
                      <a:pt x="946" y="740"/>
                    </a:lnTo>
                    <a:lnTo>
                      <a:pt x="946" y="742"/>
                    </a:lnTo>
                    <a:lnTo>
                      <a:pt x="944" y="744"/>
                    </a:lnTo>
                    <a:lnTo>
                      <a:pt x="944" y="746"/>
                    </a:lnTo>
                    <a:lnTo>
                      <a:pt x="946" y="747"/>
                    </a:lnTo>
                    <a:lnTo>
                      <a:pt x="946" y="749"/>
                    </a:lnTo>
                    <a:lnTo>
                      <a:pt x="948" y="751"/>
                    </a:lnTo>
                    <a:lnTo>
                      <a:pt x="948" y="754"/>
                    </a:lnTo>
                    <a:lnTo>
                      <a:pt x="949" y="758"/>
                    </a:lnTo>
                    <a:lnTo>
                      <a:pt x="948" y="760"/>
                    </a:lnTo>
                    <a:lnTo>
                      <a:pt x="948" y="762"/>
                    </a:lnTo>
                    <a:lnTo>
                      <a:pt x="946" y="763"/>
                    </a:lnTo>
                    <a:lnTo>
                      <a:pt x="946" y="765"/>
                    </a:lnTo>
                    <a:lnTo>
                      <a:pt x="946" y="767"/>
                    </a:lnTo>
                    <a:lnTo>
                      <a:pt x="942" y="769"/>
                    </a:lnTo>
                    <a:lnTo>
                      <a:pt x="941" y="772"/>
                    </a:lnTo>
                    <a:lnTo>
                      <a:pt x="939" y="774"/>
                    </a:lnTo>
                    <a:lnTo>
                      <a:pt x="939" y="776"/>
                    </a:lnTo>
                    <a:lnTo>
                      <a:pt x="939" y="777"/>
                    </a:lnTo>
                    <a:lnTo>
                      <a:pt x="937" y="777"/>
                    </a:lnTo>
                    <a:lnTo>
                      <a:pt x="934" y="779"/>
                    </a:lnTo>
                    <a:lnTo>
                      <a:pt x="932" y="781"/>
                    </a:lnTo>
                    <a:lnTo>
                      <a:pt x="930" y="783"/>
                    </a:lnTo>
                    <a:lnTo>
                      <a:pt x="928" y="786"/>
                    </a:lnTo>
                    <a:lnTo>
                      <a:pt x="926" y="788"/>
                    </a:lnTo>
                    <a:lnTo>
                      <a:pt x="925" y="788"/>
                    </a:lnTo>
                    <a:lnTo>
                      <a:pt x="923" y="790"/>
                    </a:lnTo>
                    <a:lnTo>
                      <a:pt x="919" y="792"/>
                    </a:lnTo>
                    <a:lnTo>
                      <a:pt x="916" y="792"/>
                    </a:lnTo>
                    <a:lnTo>
                      <a:pt x="914" y="793"/>
                    </a:lnTo>
                    <a:lnTo>
                      <a:pt x="914" y="795"/>
                    </a:lnTo>
                    <a:lnTo>
                      <a:pt x="914" y="797"/>
                    </a:lnTo>
                    <a:lnTo>
                      <a:pt x="914" y="799"/>
                    </a:lnTo>
                    <a:lnTo>
                      <a:pt x="914" y="801"/>
                    </a:lnTo>
                    <a:lnTo>
                      <a:pt x="916" y="802"/>
                    </a:lnTo>
                    <a:lnTo>
                      <a:pt x="919" y="802"/>
                    </a:lnTo>
                    <a:lnTo>
                      <a:pt x="923" y="804"/>
                    </a:lnTo>
                    <a:lnTo>
                      <a:pt x="925" y="804"/>
                    </a:lnTo>
                    <a:lnTo>
                      <a:pt x="925" y="806"/>
                    </a:lnTo>
                    <a:lnTo>
                      <a:pt x="926" y="808"/>
                    </a:lnTo>
                    <a:lnTo>
                      <a:pt x="926" y="809"/>
                    </a:lnTo>
                    <a:lnTo>
                      <a:pt x="928" y="811"/>
                    </a:lnTo>
                    <a:lnTo>
                      <a:pt x="930" y="813"/>
                    </a:lnTo>
                    <a:lnTo>
                      <a:pt x="932" y="815"/>
                    </a:lnTo>
                    <a:lnTo>
                      <a:pt x="935" y="815"/>
                    </a:lnTo>
                    <a:lnTo>
                      <a:pt x="937" y="815"/>
                    </a:lnTo>
                    <a:lnTo>
                      <a:pt x="939" y="817"/>
                    </a:lnTo>
                    <a:lnTo>
                      <a:pt x="941" y="817"/>
                    </a:lnTo>
                    <a:lnTo>
                      <a:pt x="941" y="818"/>
                    </a:lnTo>
                    <a:lnTo>
                      <a:pt x="942" y="818"/>
                    </a:lnTo>
                    <a:lnTo>
                      <a:pt x="941" y="820"/>
                    </a:lnTo>
                    <a:lnTo>
                      <a:pt x="939" y="820"/>
                    </a:lnTo>
                    <a:lnTo>
                      <a:pt x="935" y="822"/>
                    </a:lnTo>
                    <a:lnTo>
                      <a:pt x="934" y="822"/>
                    </a:lnTo>
                    <a:lnTo>
                      <a:pt x="932" y="822"/>
                    </a:lnTo>
                    <a:lnTo>
                      <a:pt x="930" y="824"/>
                    </a:lnTo>
                    <a:lnTo>
                      <a:pt x="928" y="825"/>
                    </a:lnTo>
                    <a:lnTo>
                      <a:pt x="926" y="827"/>
                    </a:lnTo>
                    <a:lnTo>
                      <a:pt x="925" y="831"/>
                    </a:lnTo>
                    <a:lnTo>
                      <a:pt x="923" y="832"/>
                    </a:lnTo>
                    <a:lnTo>
                      <a:pt x="921" y="834"/>
                    </a:lnTo>
                    <a:lnTo>
                      <a:pt x="919" y="836"/>
                    </a:lnTo>
                    <a:lnTo>
                      <a:pt x="918" y="838"/>
                    </a:lnTo>
                    <a:lnTo>
                      <a:pt x="914" y="838"/>
                    </a:lnTo>
                    <a:lnTo>
                      <a:pt x="912" y="838"/>
                    </a:lnTo>
                    <a:lnTo>
                      <a:pt x="910" y="838"/>
                    </a:lnTo>
                    <a:lnTo>
                      <a:pt x="909" y="838"/>
                    </a:lnTo>
                    <a:lnTo>
                      <a:pt x="905" y="840"/>
                    </a:lnTo>
                    <a:lnTo>
                      <a:pt x="905" y="841"/>
                    </a:lnTo>
                    <a:lnTo>
                      <a:pt x="903" y="845"/>
                    </a:lnTo>
                    <a:lnTo>
                      <a:pt x="902" y="847"/>
                    </a:lnTo>
                    <a:lnTo>
                      <a:pt x="903" y="847"/>
                    </a:lnTo>
                    <a:lnTo>
                      <a:pt x="903" y="848"/>
                    </a:lnTo>
                    <a:lnTo>
                      <a:pt x="905" y="848"/>
                    </a:lnTo>
                    <a:lnTo>
                      <a:pt x="907" y="850"/>
                    </a:lnTo>
                    <a:lnTo>
                      <a:pt x="909" y="850"/>
                    </a:lnTo>
                    <a:lnTo>
                      <a:pt x="909" y="852"/>
                    </a:lnTo>
                    <a:lnTo>
                      <a:pt x="909" y="854"/>
                    </a:lnTo>
                    <a:lnTo>
                      <a:pt x="909" y="859"/>
                    </a:lnTo>
                    <a:lnTo>
                      <a:pt x="909" y="861"/>
                    </a:lnTo>
                    <a:lnTo>
                      <a:pt x="910" y="863"/>
                    </a:lnTo>
                    <a:lnTo>
                      <a:pt x="910" y="864"/>
                    </a:lnTo>
                    <a:lnTo>
                      <a:pt x="912" y="866"/>
                    </a:lnTo>
                    <a:lnTo>
                      <a:pt x="914" y="866"/>
                    </a:lnTo>
                    <a:lnTo>
                      <a:pt x="914" y="864"/>
                    </a:lnTo>
                    <a:lnTo>
                      <a:pt x="914" y="866"/>
                    </a:lnTo>
                    <a:lnTo>
                      <a:pt x="916" y="866"/>
                    </a:lnTo>
                    <a:lnTo>
                      <a:pt x="916" y="870"/>
                    </a:lnTo>
                    <a:lnTo>
                      <a:pt x="918" y="873"/>
                    </a:lnTo>
                    <a:lnTo>
                      <a:pt x="918" y="875"/>
                    </a:lnTo>
                    <a:lnTo>
                      <a:pt x="919" y="877"/>
                    </a:lnTo>
                    <a:lnTo>
                      <a:pt x="921" y="877"/>
                    </a:lnTo>
                    <a:lnTo>
                      <a:pt x="923" y="877"/>
                    </a:lnTo>
                    <a:lnTo>
                      <a:pt x="925" y="879"/>
                    </a:lnTo>
                    <a:lnTo>
                      <a:pt x="926" y="879"/>
                    </a:lnTo>
                    <a:lnTo>
                      <a:pt x="928" y="880"/>
                    </a:lnTo>
                    <a:lnTo>
                      <a:pt x="930" y="882"/>
                    </a:lnTo>
                    <a:lnTo>
                      <a:pt x="930" y="884"/>
                    </a:lnTo>
                    <a:lnTo>
                      <a:pt x="928" y="884"/>
                    </a:lnTo>
                    <a:lnTo>
                      <a:pt x="926" y="886"/>
                    </a:lnTo>
                    <a:lnTo>
                      <a:pt x="923" y="888"/>
                    </a:lnTo>
                    <a:lnTo>
                      <a:pt x="921" y="888"/>
                    </a:lnTo>
                    <a:lnTo>
                      <a:pt x="919" y="888"/>
                    </a:lnTo>
                    <a:lnTo>
                      <a:pt x="918" y="889"/>
                    </a:lnTo>
                    <a:lnTo>
                      <a:pt x="916" y="891"/>
                    </a:lnTo>
                    <a:lnTo>
                      <a:pt x="914" y="893"/>
                    </a:lnTo>
                    <a:lnTo>
                      <a:pt x="914" y="895"/>
                    </a:lnTo>
                    <a:lnTo>
                      <a:pt x="912" y="896"/>
                    </a:lnTo>
                    <a:lnTo>
                      <a:pt x="910" y="898"/>
                    </a:lnTo>
                    <a:lnTo>
                      <a:pt x="909" y="900"/>
                    </a:lnTo>
                    <a:lnTo>
                      <a:pt x="907" y="902"/>
                    </a:lnTo>
                    <a:lnTo>
                      <a:pt x="905" y="905"/>
                    </a:lnTo>
                    <a:lnTo>
                      <a:pt x="903" y="907"/>
                    </a:lnTo>
                    <a:lnTo>
                      <a:pt x="902" y="911"/>
                    </a:lnTo>
                    <a:lnTo>
                      <a:pt x="902" y="912"/>
                    </a:lnTo>
                    <a:lnTo>
                      <a:pt x="902" y="914"/>
                    </a:lnTo>
                    <a:lnTo>
                      <a:pt x="900" y="916"/>
                    </a:lnTo>
                    <a:lnTo>
                      <a:pt x="900" y="918"/>
                    </a:lnTo>
                    <a:lnTo>
                      <a:pt x="900" y="919"/>
                    </a:lnTo>
                    <a:lnTo>
                      <a:pt x="898" y="923"/>
                    </a:lnTo>
                    <a:lnTo>
                      <a:pt x="898" y="925"/>
                    </a:lnTo>
                    <a:lnTo>
                      <a:pt x="896" y="927"/>
                    </a:lnTo>
                    <a:lnTo>
                      <a:pt x="894" y="927"/>
                    </a:lnTo>
                    <a:lnTo>
                      <a:pt x="893" y="925"/>
                    </a:lnTo>
                    <a:lnTo>
                      <a:pt x="891" y="925"/>
                    </a:lnTo>
                    <a:lnTo>
                      <a:pt x="891" y="923"/>
                    </a:lnTo>
                    <a:lnTo>
                      <a:pt x="887" y="923"/>
                    </a:lnTo>
                    <a:lnTo>
                      <a:pt x="886" y="921"/>
                    </a:lnTo>
                    <a:lnTo>
                      <a:pt x="884" y="921"/>
                    </a:lnTo>
                    <a:lnTo>
                      <a:pt x="882" y="923"/>
                    </a:lnTo>
                    <a:lnTo>
                      <a:pt x="880" y="925"/>
                    </a:lnTo>
                    <a:lnTo>
                      <a:pt x="880" y="927"/>
                    </a:lnTo>
                    <a:lnTo>
                      <a:pt x="878" y="927"/>
                    </a:lnTo>
                    <a:lnTo>
                      <a:pt x="877" y="925"/>
                    </a:lnTo>
                    <a:lnTo>
                      <a:pt x="875" y="927"/>
                    </a:lnTo>
                    <a:lnTo>
                      <a:pt x="875" y="930"/>
                    </a:lnTo>
                    <a:lnTo>
                      <a:pt x="873" y="932"/>
                    </a:lnTo>
                    <a:lnTo>
                      <a:pt x="873" y="934"/>
                    </a:lnTo>
                    <a:lnTo>
                      <a:pt x="873" y="935"/>
                    </a:lnTo>
                    <a:lnTo>
                      <a:pt x="877" y="935"/>
                    </a:lnTo>
                    <a:lnTo>
                      <a:pt x="878" y="935"/>
                    </a:lnTo>
                    <a:lnTo>
                      <a:pt x="880" y="935"/>
                    </a:lnTo>
                    <a:lnTo>
                      <a:pt x="882" y="937"/>
                    </a:lnTo>
                    <a:lnTo>
                      <a:pt x="884" y="937"/>
                    </a:lnTo>
                    <a:lnTo>
                      <a:pt x="886" y="939"/>
                    </a:lnTo>
                    <a:lnTo>
                      <a:pt x="886" y="944"/>
                    </a:lnTo>
                    <a:lnTo>
                      <a:pt x="886" y="946"/>
                    </a:lnTo>
                    <a:lnTo>
                      <a:pt x="886" y="951"/>
                    </a:lnTo>
                    <a:lnTo>
                      <a:pt x="886" y="953"/>
                    </a:lnTo>
                    <a:lnTo>
                      <a:pt x="886" y="955"/>
                    </a:lnTo>
                    <a:lnTo>
                      <a:pt x="886" y="957"/>
                    </a:lnTo>
                    <a:lnTo>
                      <a:pt x="886" y="960"/>
                    </a:lnTo>
                    <a:lnTo>
                      <a:pt x="886" y="962"/>
                    </a:lnTo>
                    <a:lnTo>
                      <a:pt x="886" y="966"/>
                    </a:lnTo>
                    <a:lnTo>
                      <a:pt x="886" y="967"/>
                    </a:lnTo>
                    <a:lnTo>
                      <a:pt x="884" y="967"/>
                    </a:lnTo>
                    <a:lnTo>
                      <a:pt x="882" y="969"/>
                    </a:lnTo>
                    <a:lnTo>
                      <a:pt x="882" y="971"/>
                    </a:lnTo>
                    <a:lnTo>
                      <a:pt x="882" y="973"/>
                    </a:lnTo>
                    <a:lnTo>
                      <a:pt x="880" y="973"/>
                    </a:lnTo>
                    <a:lnTo>
                      <a:pt x="878" y="973"/>
                    </a:lnTo>
                    <a:lnTo>
                      <a:pt x="877" y="973"/>
                    </a:lnTo>
                    <a:lnTo>
                      <a:pt x="875" y="973"/>
                    </a:lnTo>
                    <a:lnTo>
                      <a:pt x="871" y="974"/>
                    </a:lnTo>
                    <a:lnTo>
                      <a:pt x="870" y="976"/>
                    </a:lnTo>
                    <a:lnTo>
                      <a:pt x="868" y="976"/>
                    </a:lnTo>
                    <a:lnTo>
                      <a:pt x="866" y="978"/>
                    </a:lnTo>
                    <a:lnTo>
                      <a:pt x="864" y="978"/>
                    </a:lnTo>
                    <a:lnTo>
                      <a:pt x="864" y="980"/>
                    </a:lnTo>
                    <a:lnTo>
                      <a:pt x="864" y="982"/>
                    </a:lnTo>
                    <a:lnTo>
                      <a:pt x="862" y="983"/>
                    </a:lnTo>
                    <a:lnTo>
                      <a:pt x="859" y="985"/>
                    </a:lnTo>
                    <a:lnTo>
                      <a:pt x="857" y="987"/>
                    </a:lnTo>
                    <a:lnTo>
                      <a:pt x="857" y="989"/>
                    </a:lnTo>
                    <a:lnTo>
                      <a:pt x="857" y="992"/>
                    </a:lnTo>
                    <a:lnTo>
                      <a:pt x="855" y="996"/>
                    </a:lnTo>
                    <a:lnTo>
                      <a:pt x="855" y="998"/>
                    </a:lnTo>
                    <a:lnTo>
                      <a:pt x="854" y="999"/>
                    </a:lnTo>
                    <a:lnTo>
                      <a:pt x="854" y="1001"/>
                    </a:lnTo>
                    <a:lnTo>
                      <a:pt x="855" y="1003"/>
                    </a:lnTo>
                    <a:lnTo>
                      <a:pt x="855" y="1005"/>
                    </a:lnTo>
                    <a:lnTo>
                      <a:pt x="855" y="1006"/>
                    </a:lnTo>
                    <a:lnTo>
                      <a:pt x="854" y="1006"/>
                    </a:lnTo>
                    <a:lnTo>
                      <a:pt x="852" y="1006"/>
                    </a:lnTo>
                    <a:lnTo>
                      <a:pt x="850" y="1006"/>
                    </a:lnTo>
                    <a:lnTo>
                      <a:pt x="850" y="1005"/>
                    </a:lnTo>
                    <a:lnTo>
                      <a:pt x="848" y="1005"/>
                    </a:lnTo>
                    <a:lnTo>
                      <a:pt x="848" y="1003"/>
                    </a:lnTo>
                    <a:lnTo>
                      <a:pt x="848" y="1001"/>
                    </a:lnTo>
                    <a:lnTo>
                      <a:pt x="847" y="999"/>
                    </a:lnTo>
                    <a:lnTo>
                      <a:pt x="845" y="998"/>
                    </a:lnTo>
                    <a:lnTo>
                      <a:pt x="843" y="998"/>
                    </a:lnTo>
                    <a:lnTo>
                      <a:pt x="841" y="996"/>
                    </a:lnTo>
                    <a:lnTo>
                      <a:pt x="841" y="994"/>
                    </a:lnTo>
                    <a:lnTo>
                      <a:pt x="839" y="992"/>
                    </a:lnTo>
                    <a:lnTo>
                      <a:pt x="838" y="994"/>
                    </a:lnTo>
                    <a:lnTo>
                      <a:pt x="836" y="996"/>
                    </a:lnTo>
                    <a:lnTo>
                      <a:pt x="836" y="998"/>
                    </a:lnTo>
                    <a:lnTo>
                      <a:pt x="834" y="998"/>
                    </a:lnTo>
                    <a:lnTo>
                      <a:pt x="834" y="999"/>
                    </a:lnTo>
                    <a:lnTo>
                      <a:pt x="832" y="1001"/>
                    </a:lnTo>
                    <a:lnTo>
                      <a:pt x="832" y="1003"/>
                    </a:lnTo>
                    <a:lnTo>
                      <a:pt x="831" y="1003"/>
                    </a:lnTo>
                    <a:lnTo>
                      <a:pt x="831" y="1005"/>
                    </a:lnTo>
                    <a:lnTo>
                      <a:pt x="829" y="1006"/>
                    </a:lnTo>
                    <a:lnTo>
                      <a:pt x="829" y="1008"/>
                    </a:lnTo>
                    <a:lnTo>
                      <a:pt x="829" y="1010"/>
                    </a:lnTo>
                    <a:lnTo>
                      <a:pt x="827" y="1010"/>
                    </a:lnTo>
                    <a:lnTo>
                      <a:pt x="825" y="1010"/>
                    </a:lnTo>
                    <a:lnTo>
                      <a:pt x="823" y="1010"/>
                    </a:lnTo>
                    <a:lnTo>
                      <a:pt x="822" y="1010"/>
                    </a:lnTo>
                    <a:lnTo>
                      <a:pt x="820" y="1008"/>
                    </a:lnTo>
                    <a:lnTo>
                      <a:pt x="818" y="1006"/>
                    </a:lnTo>
                    <a:lnTo>
                      <a:pt x="816" y="1005"/>
                    </a:lnTo>
                    <a:lnTo>
                      <a:pt x="815" y="1003"/>
                    </a:lnTo>
                    <a:lnTo>
                      <a:pt x="813" y="1003"/>
                    </a:lnTo>
                    <a:lnTo>
                      <a:pt x="811" y="1003"/>
                    </a:lnTo>
                    <a:lnTo>
                      <a:pt x="809" y="1003"/>
                    </a:lnTo>
                    <a:lnTo>
                      <a:pt x="807" y="1003"/>
                    </a:lnTo>
                    <a:lnTo>
                      <a:pt x="806" y="1001"/>
                    </a:lnTo>
                    <a:lnTo>
                      <a:pt x="804" y="1001"/>
                    </a:lnTo>
                    <a:lnTo>
                      <a:pt x="802" y="999"/>
                    </a:lnTo>
                    <a:lnTo>
                      <a:pt x="800" y="999"/>
                    </a:lnTo>
                    <a:lnTo>
                      <a:pt x="799" y="999"/>
                    </a:lnTo>
                    <a:lnTo>
                      <a:pt x="799" y="1001"/>
                    </a:lnTo>
                    <a:lnTo>
                      <a:pt x="797" y="1001"/>
                    </a:lnTo>
                    <a:lnTo>
                      <a:pt x="795" y="1001"/>
                    </a:lnTo>
                    <a:lnTo>
                      <a:pt x="791" y="1001"/>
                    </a:lnTo>
                    <a:lnTo>
                      <a:pt x="788" y="1001"/>
                    </a:lnTo>
                    <a:lnTo>
                      <a:pt x="786" y="1003"/>
                    </a:lnTo>
                    <a:lnTo>
                      <a:pt x="786" y="1005"/>
                    </a:lnTo>
                    <a:lnTo>
                      <a:pt x="784" y="1005"/>
                    </a:lnTo>
                    <a:lnTo>
                      <a:pt x="783" y="1006"/>
                    </a:lnTo>
                    <a:lnTo>
                      <a:pt x="781" y="1006"/>
                    </a:lnTo>
                    <a:lnTo>
                      <a:pt x="779" y="1006"/>
                    </a:lnTo>
                    <a:lnTo>
                      <a:pt x="779" y="1008"/>
                    </a:lnTo>
                    <a:lnTo>
                      <a:pt x="777" y="1008"/>
                    </a:lnTo>
                    <a:lnTo>
                      <a:pt x="775" y="1006"/>
                    </a:lnTo>
                    <a:lnTo>
                      <a:pt x="774" y="1006"/>
                    </a:lnTo>
                    <a:lnTo>
                      <a:pt x="772" y="1006"/>
                    </a:lnTo>
                    <a:lnTo>
                      <a:pt x="770" y="1005"/>
                    </a:lnTo>
                    <a:lnTo>
                      <a:pt x="767" y="1005"/>
                    </a:lnTo>
                    <a:lnTo>
                      <a:pt x="763" y="1003"/>
                    </a:lnTo>
                    <a:lnTo>
                      <a:pt x="760" y="1001"/>
                    </a:lnTo>
                    <a:lnTo>
                      <a:pt x="758" y="999"/>
                    </a:lnTo>
                    <a:lnTo>
                      <a:pt x="756" y="998"/>
                    </a:lnTo>
                    <a:lnTo>
                      <a:pt x="754" y="994"/>
                    </a:lnTo>
                    <a:lnTo>
                      <a:pt x="754" y="992"/>
                    </a:lnTo>
                    <a:lnTo>
                      <a:pt x="752" y="992"/>
                    </a:lnTo>
                    <a:lnTo>
                      <a:pt x="751" y="992"/>
                    </a:lnTo>
                    <a:lnTo>
                      <a:pt x="749" y="992"/>
                    </a:lnTo>
                    <a:lnTo>
                      <a:pt x="745" y="994"/>
                    </a:lnTo>
                    <a:lnTo>
                      <a:pt x="744" y="996"/>
                    </a:lnTo>
                    <a:lnTo>
                      <a:pt x="742" y="998"/>
                    </a:lnTo>
                    <a:lnTo>
                      <a:pt x="740" y="998"/>
                    </a:lnTo>
                    <a:lnTo>
                      <a:pt x="738" y="998"/>
                    </a:lnTo>
                    <a:lnTo>
                      <a:pt x="736" y="996"/>
                    </a:lnTo>
                    <a:lnTo>
                      <a:pt x="736" y="994"/>
                    </a:lnTo>
                    <a:lnTo>
                      <a:pt x="736" y="992"/>
                    </a:lnTo>
                    <a:lnTo>
                      <a:pt x="738" y="990"/>
                    </a:lnTo>
                    <a:lnTo>
                      <a:pt x="740" y="990"/>
                    </a:lnTo>
                    <a:lnTo>
                      <a:pt x="744" y="989"/>
                    </a:lnTo>
                    <a:lnTo>
                      <a:pt x="745" y="987"/>
                    </a:lnTo>
                    <a:lnTo>
                      <a:pt x="747" y="985"/>
                    </a:lnTo>
                    <a:lnTo>
                      <a:pt x="747" y="982"/>
                    </a:lnTo>
                    <a:lnTo>
                      <a:pt x="745" y="980"/>
                    </a:lnTo>
                    <a:lnTo>
                      <a:pt x="744" y="978"/>
                    </a:lnTo>
                    <a:lnTo>
                      <a:pt x="742" y="976"/>
                    </a:lnTo>
                    <a:lnTo>
                      <a:pt x="740" y="976"/>
                    </a:lnTo>
                    <a:lnTo>
                      <a:pt x="738" y="978"/>
                    </a:lnTo>
                    <a:lnTo>
                      <a:pt x="736" y="978"/>
                    </a:lnTo>
                    <a:lnTo>
                      <a:pt x="735" y="978"/>
                    </a:lnTo>
                    <a:lnTo>
                      <a:pt x="733" y="978"/>
                    </a:lnTo>
                    <a:lnTo>
                      <a:pt x="729" y="976"/>
                    </a:lnTo>
                    <a:lnTo>
                      <a:pt x="728" y="974"/>
                    </a:lnTo>
                    <a:lnTo>
                      <a:pt x="728" y="973"/>
                    </a:lnTo>
                    <a:lnTo>
                      <a:pt x="726" y="971"/>
                    </a:lnTo>
                    <a:lnTo>
                      <a:pt x="724" y="969"/>
                    </a:lnTo>
                    <a:lnTo>
                      <a:pt x="722" y="967"/>
                    </a:lnTo>
                    <a:lnTo>
                      <a:pt x="720" y="969"/>
                    </a:lnTo>
                    <a:lnTo>
                      <a:pt x="717" y="969"/>
                    </a:lnTo>
                    <a:lnTo>
                      <a:pt x="715" y="971"/>
                    </a:lnTo>
                    <a:lnTo>
                      <a:pt x="715" y="973"/>
                    </a:lnTo>
                    <a:lnTo>
                      <a:pt x="715" y="974"/>
                    </a:lnTo>
                    <a:lnTo>
                      <a:pt x="715" y="976"/>
                    </a:lnTo>
                    <a:lnTo>
                      <a:pt x="715" y="978"/>
                    </a:lnTo>
                    <a:lnTo>
                      <a:pt x="715" y="982"/>
                    </a:lnTo>
                    <a:lnTo>
                      <a:pt x="713" y="983"/>
                    </a:lnTo>
                    <a:lnTo>
                      <a:pt x="712" y="987"/>
                    </a:lnTo>
                    <a:lnTo>
                      <a:pt x="712" y="989"/>
                    </a:lnTo>
                    <a:lnTo>
                      <a:pt x="710" y="990"/>
                    </a:lnTo>
                    <a:lnTo>
                      <a:pt x="706" y="992"/>
                    </a:lnTo>
                    <a:lnTo>
                      <a:pt x="701" y="994"/>
                    </a:lnTo>
                    <a:lnTo>
                      <a:pt x="697" y="994"/>
                    </a:lnTo>
                    <a:lnTo>
                      <a:pt x="694" y="996"/>
                    </a:lnTo>
                    <a:lnTo>
                      <a:pt x="690" y="998"/>
                    </a:lnTo>
                    <a:lnTo>
                      <a:pt x="688" y="1001"/>
                    </a:lnTo>
                    <a:lnTo>
                      <a:pt x="687" y="1001"/>
                    </a:lnTo>
                    <a:lnTo>
                      <a:pt x="681" y="1001"/>
                    </a:lnTo>
                    <a:lnTo>
                      <a:pt x="680" y="1001"/>
                    </a:lnTo>
                    <a:lnTo>
                      <a:pt x="676" y="999"/>
                    </a:lnTo>
                    <a:lnTo>
                      <a:pt x="674" y="998"/>
                    </a:lnTo>
                    <a:lnTo>
                      <a:pt x="671" y="996"/>
                    </a:lnTo>
                    <a:lnTo>
                      <a:pt x="665" y="996"/>
                    </a:lnTo>
                    <a:lnTo>
                      <a:pt x="662" y="998"/>
                    </a:lnTo>
                    <a:lnTo>
                      <a:pt x="660" y="999"/>
                    </a:lnTo>
                    <a:lnTo>
                      <a:pt x="660" y="1003"/>
                    </a:lnTo>
                    <a:lnTo>
                      <a:pt x="658" y="1005"/>
                    </a:lnTo>
                    <a:lnTo>
                      <a:pt x="655" y="1008"/>
                    </a:lnTo>
                    <a:lnTo>
                      <a:pt x="653" y="1006"/>
                    </a:lnTo>
                    <a:lnTo>
                      <a:pt x="651" y="1006"/>
                    </a:lnTo>
                    <a:lnTo>
                      <a:pt x="649" y="1005"/>
                    </a:lnTo>
                    <a:lnTo>
                      <a:pt x="648" y="1005"/>
                    </a:lnTo>
                    <a:lnTo>
                      <a:pt x="646" y="1001"/>
                    </a:lnTo>
                    <a:lnTo>
                      <a:pt x="644" y="999"/>
                    </a:lnTo>
                    <a:lnTo>
                      <a:pt x="644" y="998"/>
                    </a:lnTo>
                    <a:lnTo>
                      <a:pt x="644" y="994"/>
                    </a:lnTo>
                    <a:lnTo>
                      <a:pt x="644" y="990"/>
                    </a:lnTo>
                    <a:lnTo>
                      <a:pt x="644" y="987"/>
                    </a:lnTo>
                    <a:lnTo>
                      <a:pt x="644" y="985"/>
                    </a:lnTo>
                    <a:lnTo>
                      <a:pt x="642" y="983"/>
                    </a:lnTo>
                    <a:lnTo>
                      <a:pt x="639" y="983"/>
                    </a:lnTo>
                    <a:lnTo>
                      <a:pt x="633" y="980"/>
                    </a:lnTo>
                    <a:lnTo>
                      <a:pt x="632" y="978"/>
                    </a:lnTo>
                    <a:lnTo>
                      <a:pt x="632" y="976"/>
                    </a:lnTo>
                    <a:lnTo>
                      <a:pt x="632" y="974"/>
                    </a:lnTo>
                    <a:lnTo>
                      <a:pt x="632" y="973"/>
                    </a:lnTo>
                    <a:lnTo>
                      <a:pt x="630" y="971"/>
                    </a:lnTo>
                    <a:lnTo>
                      <a:pt x="628" y="969"/>
                    </a:lnTo>
                    <a:lnTo>
                      <a:pt x="626" y="966"/>
                    </a:lnTo>
                    <a:lnTo>
                      <a:pt x="626" y="962"/>
                    </a:lnTo>
                    <a:lnTo>
                      <a:pt x="626" y="960"/>
                    </a:lnTo>
                    <a:lnTo>
                      <a:pt x="626" y="957"/>
                    </a:lnTo>
                    <a:lnTo>
                      <a:pt x="626" y="955"/>
                    </a:lnTo>
                    <a:lnTo>
                      <a:pt x="625" y="953"/>
                    </a:lnTo>
                    <a:lnTo>
                      <a:pt x="623" y="951"/>
                    </a:lnTo>
                    <a:lnTo>
                      <a:pt x="619" y="950"/>
                    </a:lnTo>
                    <a:lnTo>
                      <a:pt x="617" y="948"/>
                    </a:lnTo>
                    <a:lnTo>
                      <a:pt x="616" y="948"/>
                    </a:lnTo>
                    <a:lnTo>
                      <a:pt x="612" y="946"/>
                    </a:lnTo>
                    <a:lnTo>
                      <a:pt x="610" y="944"/>
                    </a:lnTo>
                    <a:lnTo>
                      <a:pt x="609" y="941"/>
                    </a:lnTo>
                    <a:lnTo>
                      <a:pt x="605" y="939"/>
                    </a:lnTo>
                    <a:lnTo>
                      <a:pt x="603" y="937"/>
                    </a:lnTo>
                    <a:lnTo>
                      <a:pt x="603" y="935"/>
                    </a:lnTo>
                    <a:lnTo>
                      <a:pt x="601" y="932"/>
                    </a:lnTo>
                    <a:lnTo>
                      <a:pt x="601" y="930"/>
                    </a:lnTo>
                    <a:lnTo>
                      <a:pt x="601" y="928"/>
                    </a:lnTo>
                    <a:lnTo>
                      <a:pt x="600" y="927"/>
                    </a:lnTo>
                    <a:lnTo>
                      <a:pt x="598" y="925"/>
                    </a:lnTo>
                    <a:lnTo>
                      <a:pt x="596" y="923"/>
                    </a:lnTo>
                    <a:lnTo>
                      <a:pt x="594" y="923"/>
                    </a:lnTo>
                    <a:lnTo>
                      <a:pt x="593" y="921"/>
                    </a:lnTo>
                    <a:lnTo>
                      <a:pt x="591" y="919"/>
                    </a:lnTo>
                    <a:lnTo>
                      <a:pt x="589" y="918"/>
                    </a:lnTo>
                    <a:lnTo>
                      <a:pt x="587" y="916"/>
                    </a:lnTo>
                    <a:lnTo>
                      <a:pt x="585" y="914"/>
                    </a:lnTo>
                    <a:lnTo>
                      <a:pt x="584" y="914"/>
                    </a:lnTo>
                    <a:lnTo>
                      <a:pt x="584" y="912"/>
                    </a:lnTo>
                    <a:lnTo>
                      <a:pt x="580" y="911"/>
                    </a:lnTo>
                    <a:lnTo>
                      <a:pt x="577" y="911"/>
                    </a:lnTo>
                    <a:lnTo>
                      <a:pt x="575" y="912"/>
                    </a:lnTo>
                    <a:lnTo>
                      <a:pt x="571" y="912"/>
                    </a:lnTo>
                    <a:lnTo>
                      <a:pt x="568" y="916"/>
                    </a:lnTo>
                    <a:lnTo>
                      <a:pt x="566" y="918"/>
                    </a:lnTo>
                    <a:lnTo>
                      <a:pt x="564" y="919"/>
                    </a:lnTo>
                    <a:lnTo>
                      <a:pt x="561" y="919"/>
                    </a:lnTo>
                    <a:lnTo>
                      <a:pt x="557" y="918"/>
                    </a:lnTo>
                    <a:lnTo>
                      <a:pt x="557" y="916"/>
                    </a:lnTo>
                    <a:lnTo>
                      <a:pt x="557" y="914"/>
                    </a:lnTo>
                    <a:lnTo>
                      <a:pt x="557" y="912"/>
                    </a:lnTo>
                    <a:lnTo>
                      <a:pt x="557" y="911"/>
                    </a:lnTo>
                    <a:lnTo>
                      <a:pt x="555" y="907"/>
                    </a:lnTo>
                    <a:lnTo>
                      <a:pt x="555" y="905"/>
                    </a:lnTo>
                    <a:lnTo>
                      <a:pt x="554" y="905"/>
                    </a:lnTo>
                    <a:lnTo>
                      <a:pt x="554" y="903"/>
                    </a:lnTo>
                    <a:lnTo>
                      <a:pt x="550" y="902"/>
                    </a:lnTo>
                    <a:lnTo>
                      <a:pt x="548" y="900"/>
                    </a:lnTo>
                    <a:lnTo>
                      <a:pt x="546" y="898"/>
                    </a:lnTo>
                    <a:lnTo>
                      <a:pt x="545" y="896"/>
                    </a:lnTo>
                    <a:lnTo>
                      <a:pt x="543" y="895"/>
                    </a:lnTo>
                    <a:lnTo>
                      <a:pt x="543" y="893"/>
                    </a:lnTo>
                    <a:lnTo>
                      <a:pt x="543" y="889"/>
                    </a:lnTo>
                    <a:lnTo>
                      <a:pt x="543" y="888"/>
                    </a:lnTo>
                    <a:lnTo>
                      <a:pt x="543" y="886"/>
                    </a:lnTo>
                    <a:lnTo>
                      <a:pt x="543" y="884"/>
                    </a:lnTo>
                    <a:lnTo>
                      <a:pt x="541" y="884"/>
                    </a:lnTo>
                    <a:lnTo>
                      <a:pt x="539" y="884"/>
                    </a:lnTo>
                    <a:lnTo>
                      <a:pt x="534" y="884"/>
                    </a:lnTo>
                    <a:lnTo>
                      <a:pt x="530" y="884"/>
                    </a:lnTo>
                    <a:lnTo>
                      <a:pt x="529" y="886"/>
                    </a:lnTo>
                    <a:lnTo>
                      <a:pt x="527" y="888"/>
                    </a:lnTo>
                    <a:lnTo>
                      <a:pt x="523" y="889"/>
                    </a:lnTo>
                    <a:lnTo>
                      <a:pt x="522" y="893"/>
                    </a:lnTo>
                    <a:lnTo>
                      <a:pt x="522" y="895"/>
                    </a:lnTo>
                    <a:lnTo>
                      <a:pt x="522" y="898"/>
                    </a:lnTo>
                    <a:lnTo>
                      <a:pt x="522" y="900"/>
                    </a:lnTo>
                    <a:lnTo>
                      <a:pt x="520" y="902"/>
                    </a:lnTo>
                    <a:lnTo>
                      <a:pt x="516" y="902"/>
                    </a:lnTo>
                    <a:lnTo>
                      <a:pt x="514" y="902"/>
                    </a:lnTo>
                    <a:lnTo>
                      <a:pt x="513" y="900"/>
                    </a:lnTo>
                    <a:lnTo>
                      <a:pt x="511" y="900"/>
                    </a:lnTo>
                    <a:lnTo>
                      <a:pt x="509" y="900"/>
                    </a:lnTo>
                    <a:lnTo>
                      <a:pt x="507" y="900"/>
                    </a:lnTo>
                    <a:lnTo>
                      <a:pt x="506" y="902"/>
                    </a:lnTo>
                    <a:lnTo>
                      <a:pt x="504" y="903"/>
                    </a:lnTo>
                    <a:lnTo>
                      <a:pt x="502" y="905"/>
                    </a:lnTo>
                    <a:lnTo>
                      <a:pt x="498" y="905"/>
                    </a:lnTo>
                    <a:lnTo>
                      <a:pt x="495" y="903"/>
                    </a:lnTo>
                    <a:lnTo>
                      <a:pt x="491" y="903"/>
                    </a:lnTo>
                    <a:lnTo>
                      <a:pt x="488" y="903"/>
                    </a:lnTo>
                    <a:lnTo>
                      <a:pt x="486" y="903"/>
                    </a:lnTo>
                    <a:lnTo>
                      <a:pt x="484" y="902"/>
                    </a:lnTo>
                    <a:lnTo>
                      <a:pt x="482" y="900"/>
                    </a:lnTo>
                    <a:lnTo>
                      <a:pt x="482" y="896"/>
                    </a:lnTo>
                    <a:lnTo>
                      <a:pt x="481" y="895"/>
                    </a:lnTo>
                    <a:lnTo>
                      <a:pt x="481" y="893"/>
                    </a:lnTo>
                    <a:lnTo>
                      <a:pt x="481" y="891"/>
                    </a:lnTo>
                    <a:lnTo>
                      <a:pt x="479" y="889"/>
                    </a:lnTo>
                    <a:lnTo>
                      <a:pt x="479" y="888"/>
                    </a:lnTo>
                    <a:lnTo>
                      <a:pt x="479" y="884"/>
                    </a:lnTo>
                    <a:lnTo>
                      <a:pt x="479" y="882"/>
                    </a:lnTo>
                    <a:lnTo>
                      <a:pt x="477" y="880"/>
                    </a:lnTo>
                    <a:lnTo>
                      <a:pt x="479" y="879"/>
                    </a:lnTo>
                    <a:lnTo>
                      <a:pt x="481" y="877"/>
                    </a:lnTo>
                    <a:lnTo>
                      <a:pt x="484" y="875"/>
                    </a:lnTo>
                    <a:lnTo>
                      <a:pt x="486" y="873"/>
                    </a:lnTo>
                    <a:lnTo>
                      <a:pt x="488" y="872"/>
                    </a:lnTo>
                    <a:lnTo>
                      <a:pt x="488" y="870"/>
                    </a:lnTo>
                    <a:lnTo>
                      <a:pt x="488" y="868"/>
                    </a:lnTo>
                    <a:lnTo>
                      <a:pt x="488" y="866"/>
                    </a:lnTo>
                    <a:lnTo>
                      <a:pt x="486" y="864"/>
                    </a:lnTo>
                    <a:lnTo>
                      <a:pt x="486" y="863"/>
                    </a:lnTo>
                    <a:lnTo>
                      <a:pt x="484" y="861"/>
                    </a:lnTo>
                    <a:lnTo>
                      <a:pt x="481" y="857"/>
                    </a:lnTo>
                    <a:lnTo>
                      <a:pt x="479" y="857"/>
                    </a:lnTo>
                    <a:lnTo>
                      <a:pt x="477" y="857"/>
                    </a:lnTo>
                    <a:lnTo>
                      <a:pt x="475" y="857"/>
                    </a:lnTo>
                    <a:lnTo>
                      <a:pt x="474" y="859"/>
                    </a:lnTo>
                    <a:lnTo>
                      <a:pt x="472" y="859"/>
                    </a:lnTo>
                    <a:lnTo>
                      <a:pt x="470" y="861"/>
                    </a:lnTo>
                    <a:lnTo>
                      <a:pt x="470" y="863"/>
                    </a:lnTo>
                    <a:lnTo>
                      <a:pt x="468" y="866"/>
                    </a:lnTo>
                    <a:lnTo>
                      <a:pt x="468" y="868"/>
                    </a:lnTo>
                    <a:lnTo>
                      <a:pt x="467" y="870"/>
                    </a:lnTo>
                    <a:lnTo>
                      <a:pt x="465" y="872"/>
                    </a:lnTo>
                    <a:lnTo>
                      <a:pt x="461" y="873"/>
                    </a:lnTo>
                    <a:lnTo>
                      <a:pt x="459" y="875"/>
                    </a:lnTo>
                    <a:lnTo>
                      <a:pt x="458" y="877"/>
                    </a:lnTo>
                    <a:lnTo>
                      <a:pt x="454" y="879"/>
                    </a:lnTo>
                    <a:lnTo>
                      <a:pt x="452" y="880"/>
                    </a:lnTo>
                    <a:lnTo>
                      <a:pt x="451" y="884"/>
                    </a:lnTo>
                    <a:lnTo>
                      <a:pt x="447" y="886"/>
                    </a:lnTo>
                    <a:lnTo>
                      <a:pt x="445" y="888"/>
                    </a:lnTo>
                    <a:lnTo>
                      <a:pt x="443" y="889"/>
                    </a:lnTo>
                    <a:lnTo>
                      <a:pt x="443" y="891"/>
                    </a:lnTo>
                    <a:lnTo>
                      <a:pt x="442" y="891"/>
                    </a:lnTo>
                    <a:lnTo>
                      <a:pt x="440" y="893"/>
                    </a:lnTo>
                    <a:lnTo>
                      <a:pt x="436" y="893"/>
                    </a:lnTo>
                    <a:lnTo>
                      <a:pt x="433" y="893"/>
                    </a:lnTo>
                    <a:lnTo>
                      <a:pt x="431" y="895"/>
                    </a:lnTo>
                    <a:lnTo>
                      <a:pt x="429" y="895"/>
                    </a:lnTo>
                    <a:lnTo>
                      <a:pt x="427" y="896"/>
                    </a:lnTo>
                    <a:lnTo>
                      <a:pt x="424" y="900"/>
                    </a:lnTo>
                    <a:lnTo>
                      <a:pt x="422" y="902"/>
                    </a:lnTo>
                    <a:lnTo>
                      <a:pt x="420" y="903"/>
                    </a:lnTo>
                    <a:lnTo>
                      <a:pt x="419" y="903"/>
                    </a:lnTo>
                    <a:lnTo>
                      <a:pt x="415" y="902"/>
                    </a:lnTo>
                    <a:lnTo>
                      <a:pt x="413" y="902"/>
                    </a:lnTo>
                    <a:lnTo>
                      <a:pt x="411" y="902"/>
                    </a:lnTo>
                    <a:lnTo>
                      <a:pt x="410" y="902"/>
                    </a:lnTo>
                    <a:lnTo>
                      <a:pt x="408" y="902"/>
                    </a:lnTo>
                    <a:lnTo>
                      <a:pt x="408" y="900"/>
                    </a:lnTo>
                    <a:lnTo>
                      <a:pt x="408" y="896"/>
                    </a:lnTo>
                    <a:lnTo>
                      <a:pt x="408" y="893"/>
                    </a:lnTo>
                    <a:lnTo>
                      <a:pt x="408" y="889"/>
                    </a:lnTo>
                    <a:lnTo>
                      <a:pt x="408" y="886"/>
                    </a:lnTo>
                    <a:lnTo>
                      <a:pt x="406" y="886"/>
                    </a:lnTo>
                    <a:lnTo>
                      <a:pt x="406" y="884"/>
                    </a:lnTo>
                    <a:lnTo>
                      <a:pt x="404" y="884"/>
                    </a:lnTo>
                    <a:lnTo>
                      <a:pt x="401" y="884"/>
                    </a:lnTo>
                    <a:lnTo>
                      <a:pt x="399" y="884"/>
                    </a:lnTo>
                    <a:lnTo>
                      <a:pt x="395" y="884"/>
                    </a:lnTo>
                    <a:lnTo>
                      <a:pt x="390" y="884"/>
                    </a:lnTo>
                    <a:lnTo>
                      <a:pt x="387" y="884"/>
                    </a:lnTo>
                    <a:lnTo>
                      <a:pt x="383" y="884"/>
                    </a:lnTo>
                    <a:lnTo>
                      <a:pt x="381" y="882"/>
                    </a:lnTo>
                    <a:lnTo>
                      <a:pt x="381" y="880"/>
                    </a:lnTo>
                    <a:lnTo>
                      <a:pt x="380" y="879"/>
                    </a:lnTo>
                    <a:lnTo>
                      <a:pt x="380" y="877"/>
                    </a:lnTo>
                    <a:lnTo>
                      <a:pt x="380" y="873"/>
                    </a:lnTo>
                    <a:lnTo>
                      <a:pt x="380" y="870"/>
                    </a:lnTo>
                    <a:lnTo>
                      <a:pt x="380" y="868"/>
                    </a:lnTo>
                    <a:lnTo>
                      <a:pt x="376" y="864"/>
                    </a:lnTo>
                    <a:lnTo>
                      <a:pt x="371" y="859"/>
                    </a:lnTo>
                    <a:lnTo>
                      <a:pt x="369" y="857"/>
                    </a:lnTo>
                    <a:lnTo>
                      <a:pt x="367" y="857"/>
                    </a:lnTo>
                    <a:lnTo>
                      <a:pt x="365" y="857"/>
                    </a:lnTo>
                    <a:lnTo>
                      <a:pt x="362" y="856"/>
                    </a:lnTo>
                    <a:lnTo>
                      <a:pt x="360" y="854"/>
                    </a:lnTo>
                    <a:lnTo>
                      <a:pt x="356" y="854"/>
                    </a:lnTo>
                    <a:lnTo>
                      <a:pt x="353" y="854"/>
                    </a:lnTo>
                    <a:lnTo>
                      <a:pt x="348" y="856"/>
                    </a:lnTo>
                    <a:lnTo>
                      <a:pt x="344" y="857"/>
                    </a:lnTo>
                    <a:lnTo>
                      <a:pt x="340" y="859"/>
                    </a:lnTo>
                    <a:lnTo>
                      <a:pt x="337" y="859"/>
                    </a:lnTo>
                    <a:lnTo>
                      <a:pt x="333" y="857"/>
                    </a:lnTo>
                    <a:lnTo>
                      <a:pt x="330" y="856"/>
                    </a:lnTo>
                    <a:lnTo>
                      <a:pt x="328" y="854"/>
                    </a:lnTo>
                    <a:lnTo>
                      <a:pt x="328" y="852"/>
                    </a:lnTo>
                    <a:lnTo>
                      <a:pt x="328" y="848"/>
                    </a:lnTo>
                    <a:lnTo>
                      <a:pt x="326" y="847"/>
                    </a:lnTo>
                    <a:lnTo>
                      <a:pt x="323" y="845"/>
                    </a:lnTo>
                    <a:lnTo>
                      <a:pt x="321" y="845"/>
                    </a:lnTo>
                    <a:lnTo>
                      <a:pt x="319" y="847"/>
                    </a:lnTo>
                    <a:lnTo>
                      <a:pt x="317" y="847"/>
                    </a:lnTo>
                    <a:lnTo>
                      <a:pt x="316" y="845"/>
                    </a:lnTo>
                    <a:lnTo>
                      <a:pt x="316" y="843"/>
                    </a:lnTo>
                    <a:lnTo>
                      <a:pt x="314" y="840"/>
                    </a:lnTo>
                    <a:lnTo>
                      <a:pt x="314" y="836"/>
                    </a:lnTo>
                    <a:lnTo>
                      <a:pt x="312" y="836"/>
                    </a:lnTo>
                    <a:lnTo>
                      <a:pt x="312" y="838"/>
                    </a:lnTo>
                    <a:lnTo>
                      <a:pt x="310" y="838"/>
                    </a:lnTo>
                    <a:lnTo>
                      <a:pt x="308" y="840"/>
                    </a:lnTo>
                    <a:lnTo>
                      <a:pt x="308" y="838"/>
                    </a:lnTo>
                    <a:lnTo>
                      <a:pt x="305" y="836"/>
                    </a:lnTo>
                    <a:lnTo>
                      <a:pt x="303" y="834"/>
                    </a:lnTo>
                    <a:lnTo>
                      <a:pt x="301" y="832"/>
                    </a:lnTo>
                    <a:lnTo>
                      <a:pt x="301" y="831"/>
                    </a:lnTo>
                    <a:lnTo>
                      <a:pt x="301" y="827"/>
                    </a:lnTo>
                    <a:lnTo>
                      <a:pt x="300" y="824"/>
                    </a:lnTo>
                    <a:lnTo>
                      <a:pt x="298" y="824"/>
                    </a:lnTo>
                    <a:lnTo>
                      <a:pt x="296" y="824"/>
                    </a:lnTo>
                    <a:lnTo>
                      <a:pt x="294" y="824"/>
                    </a:lnTo>
                    <a:lnTo>
                      <a:pt x="294" y="822"/>
                    </a:lnTo>
                    <a:lnTo>
                      <a:pt x="294" y="820"/>
                    </a:lnTo>
                    <a:lnTo>
                      <a:pt x="294" y="818"/>
                    </a:lnTo>
                    <a:lnTo>
                      <a:pt x="294" y="817"/>
                    </a:lnTo>
                    <a:lnTo>
                      <a:pt x="292" y="813"/>
                    </a:lnTo>
                    <a:lnTo>
                      <a:pt x="291" y="811"/>
                    </a:lnTo>
                    <a:lnTo>
                      <a:pt x="287" y="809"/>
                    </a:lnTo>
                    <a:lnTo>
                      <a:pt x="285" y="809"/>
                    </a:lnTo>
                    <a:lnTo>
                      <a:pt x="284" y="809"/>
                    </a:lnTo>
                    <a:lnTo>
                      <a:pt x="282" y="808"/>
                    </a:lnTo>
                    <a:lnTo>
                      <a:pt x="280" y="806"/>
                    </a:lnTo>
                    <a:lnTo>
                      <a:pt x="278" y="804"/>
                    </a:lnTo>
                    <a:lnTo>
                      <a:pt x="278" y="802"/>
                    </a:lnTo>
                    <a:lnTo>
                      <a:pt x="277" y="799"/>
                    </a:lnTo>
                    <a:lnTo>
                      <a:pt x="273" y="795"/>
                    </a:lnTo>
                    <a:lnTo>
                      <a:pt x="271" y="795"/>
                    </a:lnTo>
                    <a:lnTo>
                      <a:pt x="268" y="795"/>
                    </a:lnTo>
                    <a:lnTo>
                      <a:pt x="266" y="797"/>
                    </a:lnTo>
                    <a:lnTo>
                      <a:pt x="262" y="797"/>
                    </a:lnTo>
                    <a:lnTo>
                      <a:pt x="261" y="797"/>
                    </a:lnTo>
                    <a:lnTo>
                      <a:pt x="259" y="795"/>
                    </a:lnTo>
                    <a:lnTo>
                      <a:pt x="257" y="795"/>
                    </a:lnTo>
                    <a:lnTo>
                      <a:pt x="255" y="795"/>
                    </a:lnTo>
                    <a:lnTo>
                      <a:pt x="252" y="793"/>
                    </a:lnTo>
                    <a:lnTo>
                      <a:pt x="250" y="793"/>
                    </a:lnTo>
                    <a:lnTo>
                      <a:pt x="248" y="793"/>
                    </a:lnTo>
                    <a:lnTo>
                      <a:pt x="246" y="793"/>
                    </a:lnTo>
                    <a:lnTo>
                      <a:pt x="243" y="792"/>
                    </a:lnTo>
                    <a:lnTo>
                      <a:pt x="239" y="790"/>
                    </a:lnTo>
                    <a:lnTo>
                      <a:pt x="237" y="788"/>
                    </a:lnTo>
                    <a:lnTo>
                      <a:pt x="236" y="786"/>
                    </a:lnTo>
                    <a:lnTo>
                      <a:pt x="232" y="786"/>
                    </a:lnTo>
                    <a:lnTo>
                      <a:pt x="230" y="785"/>
                    </a:lnTo>
                    <a:lnTo>
                      <a:pt x="229" y="786"/>
                    </a:lnTo>
                    <a:lnTo>
                      <a:pt x="227" y="788"/>
                    </a:lnTo>
                    <a:lnTo>
                      <a:pt x="227" y="790"/>
                    </a:lnTo>
                    <a:lnTo>
                      <a:pt x="225" y="792"/>
                    </a:lnTo>
                    <a:lnTo>
                      <a:pt x="223" y="793"/>
                    </a:lnTo>
                    <a:lnTo>
                      <a:pt x="221" y="795"/>
                    </a:lnTo>
                    <a:lnTo>
                      <a:pt x="220" y="795"/>
                    </a:lnTo>
                    <a:lnTo>
                      <a:pt x="218" y="793"/>
                    </a:lnTo>
                    <a:lnTo>
                      <a:pt x="218" y="792"/>
                    </a:lnTo>
                    <a:lnTo>
                      <a:pt x="218" y="788"/>
                    </a:lnTo>
                    <a:lnTo>
                      <a:pt x="216" y="786"/>
                    </a:lnTo>
                    <a:lnTo>
                      <a:pt x="213" y="785"/>
                    </a:lnTo>
                    <a:lnTo>
                      <a:pt x="211" y="783"/>
                    </a:lnTo>
                    <a:lnTo>
                      <a:pt x="205" y="783"/>
                    </a:lnTo>
                    <a:lnTo>
                      <a:pt x="204" y="783"/>
                    </a:lnTo>
                    <a:lnTo>
                      <a:pt x="204" y="785"/>
                    </a:lnTo>
                    <a:lnTo>
                      <a:pt x="202" y="786"/>
                    </a:lnTo>
                    <a:lnTo>
                      <a:pt x="200" y="786"/>
                    </a:lnTo>
                    <a:lnTo>
                      <a:pt x="198" y="788"/>
                    </a:lnTo>
                    <a:lnTo>
                      <a:pt x="198" y="790"/>
                    </a:lnTo>
                    <a:lnTo>
                      <a:pt x="200" y="792"/>
                    </a:lnTo>
                    <a:lnTo>
                      <a:pt x="204" y="793"/>
                    </a:lnTo>
                    <a:lnTo>
                      <a:pt x="205" y="793"/>
                    </a:lnTo>
                    <a:lnTo>
                      <a:pt x="207" y="793"/>
                    </a:lnTo>
                    <a:lnTo>
                      <a:pt x="209" y="795"/>
                    </a:lnTo>
                    <a:lnTo>
                      <a:pt x="213" y="797"/>
                    </a:lnTo>
                    <a:lnTo>
                      <a:pt x="213" y="799"/>
                    </a:lnTo>
                    <a:lnTo>
                      <a:pt x="213" y="802"/>
                    </a:lnTo>
                    <a:lnTo>
                      <a:pt x="211" y="804"/>
                    </a:lnTo>
                    <a:lnTo>
                      <a:pt x="207" y="808"/>
                    </a:lnTo>
                    <a:lnTo>
                      <a:pt x="204" y="808"/>
                    </a:lnTo>
                    <a:lnTo>
                      <a:pt x="200" y="809"/>
                    </a:lnTo>
                    <a:lnTo>
                      <a:pt x="198" y="811"/>
                    </a:lnTo>
                    <a:lnTo>
                      <a:pt x="195" y="813"/>
                    </a:lnTo>
                    <a:lnTo>
                      <a:pt x="193" y="813"/>
                    </a:lnTo>
                    <a:lnTo>
                      <a:pt x="190" y="813"/>
                    </a:lnTo>
                    <a:lnTo>
                      <a:pt x="188" y="813"/>
                    </a:lnTo>
                    <a:lnTo>
                      <a:pt x="186" y="811"/>
                    </a:lnTo>
                    <a:lnTo>
                      <a:pt x="186" y="809"/>
                    </a:lnTo>
                    <a:lnTo>
                      <a:pt x="186" y="808"/>
                    </a:lnTo>
                    <a:lnTo>
                      <a:pt x="186" y="804"/>
                    </a:lnTo>
                    <a:lnTo>
                      <a:pt x="188" y="802"/>
                    </a:lnTo>
                    <a:lnTo>
                      <a:pt x="188" y="799"/>
                    </a:lnTo>
                    <a:lnTo>
                      <a:pt x="186" y="797"/>
                    </a:lnTo>
                    <a:lnTo>
                      <a:pt x="186" y="795"/>
                    </a:lnTo>
                    <a:lnTo>
                      <a:pt x="184" y="793"/>
                    </a:lnTo>
                    <a:lnTo>
                      <a:pt x="182" y="792"/>
                    </a:lnTo>
                    <a:lnTo>
                      <a:pt x="182" y="788"/>
                    </a:lnTo>
                    <a:lnTo>
                      <a:pt x="182" y="786"/>
                    </a:lnTo>
                    <a:lnTo>
                      <a:pt x="182" y="783"/>
                    </a:lnTo>
                    <a:lnTo>
                      <a:pt x="179" y="781"/>
                    </a:lnTo>
                    <a:lnTo>
                      <a:pt x="175" y="781"/>
                    </a:lnTo>
                    <a:lnTo>
                      <a:pt x="174" y="781"/>
                    </a:lnTo>
                    <a:lnTo>
                      <a:pt x="170" y="783"/>
                    </a:lnTo>
                    <a:lnTo>
                      <a:pt x="166" y="783"/>
                    </a:lnTo>
                    <a:lnTo>
                      <a:pt x="165" y="783"/>
                    </a:lnTo>
                    <a:lnTo>
                      <a:pt x="163" y="781"/>
                    </a:lnTo>
                    <a:lnTo>
                      <a:pt x="161" y="779"/>
                    </a:lnTo>
                    <a:lnTo>
                      <a:pt x="161" y="777"/>
                    </a:lnTo>
                    <a:lnTo>
                      <a:pt x="159" y="776"/>
                    </a:lnTo>
                    <a:lnTo>
                      <a:pt x="158" y="770"/>
                    </a:lnTo>
                    <a:lnTo>
                      <a:pt x="158" y="769"/>
                    </a:lnTo>
                    <a:lnTo>
                      <a:pt x="159" y="765"/>
                    </a:lnTo>
                    <a:lnTo>
                      <a:pt x="163" y="763"/>
                    </a:lnTo>
                    <a:lnTo>
                      <a:pt x="166" y="760"/>
                    </a:lnTo>
                    <a:lnTo>
                      <a:pt x="168" y="756"/>
                    </a:lnTo>
                    <a:lnTo>
                      <a:pt x="170" y="754"/>
                    </a:lnTo>
                    <a:lnTo>
                      <a:pt x="172" y="753"/>
                    </a:lnTo>
                    <a:lnTo>
                      <a:pt x="170" y="751"/>
                    </a:lnTo>
                    <a:lnTo>
                      <a:pt x="168" y="751"/>
                    </a:lnTo>
                    <a:lnTo>
                      <a:pt x="165" y="749"/>
                    </a:lnTo>
                    <a:lnTo>
                      <a:pt x="161" y="749"/>
                    </a:lnTo>
                    <a:lnTo>
                      <a:pt x="159" y="749"/>
                    </a:lnTo>
                    <a:lnTo>
                      <a:pt x="158" y="747"/>
                    </a:lnTo>
                    <a:lnTo>
                      <a:pt x="156" y="747"/>
                    </a:lnTo>
                    <a:lnTo>
                      <a:pt x="154" y="746"/>
                    </a:lnTo>
                    <a:lnTo>
                      <a:pt x="154" y="747"/>
                    </a:lnTo>
                    <a:lnTo>
                      <a:pt x="150" y="747"/>
                    </a:lnTo>
                    <a:lnTo>
                      <a:pt x="149" y="747"/>
                    </a:lnTo>
                    <a:lnTo>
                      <a:pt x="145" y="749"/>
                    </a:lnTo>
                    <a:lnTo>
                      <a:pt x="143" y="749"/>
                    </a:lnTo>
                    <a:lnTo>
                      <a:pt x="142" y="751"/>
                    </a:lnTo>
                    <a:lnTo>
                      <a:pt x="142" y="753"/>
                    </a:lnTo>
                    <a:lnTo>
                      <a:pt x="142" y="754"/>
                    </a:lnTo>
                    <a:lnTo>
                      <a:pt x="142" y="756"/>
                    </a:lnTo>
                    <a:lnTo>
                      <a:pt x="140" y="756"/>
                    </a:lnTo>
                    <a:lnTo>
                      <a:pt x="138" y="756"/>
                    </a:lnTo>
                    <a:lnTo>
                      <a:pt x="134" y="758"/>
                    </a:lnTo>
                    <a:lnTo>
                      <a:pt x="133" y="760"/>
                    </a:lnTo>
                    <a:lnTo>
                      <a:pt x="129" y="762"/>
                    </a:lnTo>
                    <a:lnTo>
                      <a:pt x="127" y="762"/>
                    </a:lnTo>
                    <a:lnTo>
                      <a:pt x="126" y="763"/>
                    </a:lnTo>
                    <a:lnTo>
                      <a:pt x="124" y="763"/>
                    </a:lnTo>
                    <a:lnTo>
                      <a:pt x="118" y="763"/>
                    </a:lnTo>
                    <a:lnTo>
                      <a:pt x="117" y="763"/>
                    </a:lnTo>
                    <a:lnTo>
                      <a:pt x="115" y="765"/>
                    </a:lnTo>
                    <a:lnTo>
                      <a:pt x="113" y="767"/>
                    </a:lnTo>
                    <a:lnTo>
                      <a:pt x="111" y="769"/>
                    </a:lnTo>
                    <a:lnTo>
                      <a:pt x="110" y="770"/>
                    </a:lnTo>
                    <a:lnTo>
                      <a:pt x="106" y="770"/>
                    </a:lnTo>
                    <a:lnTo>
                      <a:pt x="104" y="770"/>
                    </a:lnTo>
                    <a:lnTo>
                      <a:pt x="102" y="769"/>
                    </a:lnTo>
                    <a:lnTo>
                      <a:pt x="101" y="765"/>
                    </a:lnTo>
                    <a:lnTo>
                      <a:pt x="99" y="765"/>
                    </a:lnTo>
                    <a:lnTo>
                      <a:pt x="97" y="763"/>
                    </a:lnTo>
                    <a:lnTo>
                      <a:pt x="95" y="762"/>
                    </a:lnTo>
                    <a:lnTo>
                      <a:pt x="92" y="760"/>
                    </a:lnTo>
                    <a:lnTo>
                      <a:pt x="92" y="758"/>
                    </a:lnTo>
                    <a:lnTo>
                      <a:pt x="90" y="758"/>
                    </a:lnTo>
                    <a:lnTo>
                      <a:pt x="92" y="756"/>
                    </a:lnTo>
                    <a:lnTo>
                      <a:pt x="92" y="754"/>
                    </a:lnTo>
                    <a:lnTo>
                      <a:pt x="92" y="753"/>
                    </a:lnTo>
                    <a:lnTo>
                      <a:pt x="94" y="749"/>
                    </a:lnTo>
                    <a:lnTo>
                      <a:pt x="95" y="747"/>
                    </a:lnTo>
                    <a:lnTo>
                      <a:pt x="97" y="747"/>
                    </a:lnTo>
                    <a:lnTo>
                      <a:pt x="99" y="746"/>
                    </a:lnTo>
                    <a:lnTo>
                      <a:pt x="97" y="742"/>
                    </a:lnTo>
                    <a:lnTo>
                      <a:pt x="97" y="738"/>
                    </a:lnTo>
                    <a:lnTo>
                      <a:pt x="95" y="735"/>
                    </a:lnTo>
                    <a:lnTo>
                      <a:pt x="94" y="731"/>
                    </a:lnTo>
                    <a:lnTo>
                      <a:pt x="92" y="730"/>
                    </a:lnTo>
                    <a:lnTo>
                      <a:pt x="94" y="728"/>
                    </a:lnTo>
                    <a:lnTo>
                      <a:pt x="94" y="726"/>
                    </a:lnTo>
                    <a:lnTo>
                      <a:pt x="92" y="724"/>
                    </a:lnTo>
                    <a:lnTo>
                      <a:pt x="90" y="722"/>
                    </a:lnTo>
                    <a:lnTo>
                      <a:pt x="88" y="721"/>
                    </a:lnTo>
                    <a:lnTo>
                      <a:pt x="85" y="719"/>
                    </a:lnTo>
                    <a:lnTo>
                      <a:pt x="81" y="717"/>
                    </a:lnTo>
                    <a:lnTo>
                      <a:pt x="78" y="715"/>
                    </a:lnTo>
                    <a:lnTo>
                      <a:pt x="74" y="714"/>
                    </a:lnTo>
                    <a:lnTo>
                      <a:pt x="72" y="712"/>
                    </a:lnTo>
                    <a:lnTo>
                      <a:pt x="72" y="708"/>
                    </a:lnTo>
                    <a:lnTo>
                      <a:pt x="71" y="705"/>
                    </a:lnTo>
                    <a:lnTo>
                      <a:pt x="69" y="703"/>
                    </a:lnTo>
                    <a:lnTo>
                      <a:pt x="67" y="701"/>
                    </a:lnTo>
                    <a:lnTo>
                      <a:pt x="63" y="701"/>
                    </a:lnTo>
                    <a:lnTo>
                      <a:pt x="62" y="699"/>
                    </a:lnTo>
                    <a:lnTo>
                      <a:pt x="60" y="696"/>
                    </a:lnTo>
                    <a:lnTo>
                      <a:pt x="60" y="692"/>
                    </a:lnTo>
                    <a:lnTo>
                      <a:pt x="60" y="689"/>
                    </a:lnTo>
                    <a:lnTo>
                      <a:pt x="60" y="687"/>
                    </a:lnTo>
                    <a:lnTo>
                      <a:pt x="62" y="687"/>
                    </a:lnTo>
                    <a:lnTo>
                      <a:pt x="63" y="689"/>
                    </a:lnTo>
                    <a:lnTo>
                      <a:pt x="65" y="691"/>
                    </a:lnTo>
                    <a:lnTo>
                      <a:pt x="67" y="691"/>
                    </a:lnTo>
                    <a:lnTo>
                      <a:pt x="71" y="691"/>
                    </a:lnTo>
                    <a:lnTo>
                      <a:pt x="74" y="691"/>
                    </a:lnTo>
                    <a:lnTo>
                      <a:pt x="78" y="691"/>
                    </a:lnTo>
                    <a:lnTo>
                      <a:pt x="81" y="691"/>
                    </a:lnTo>
                    <a:lnTo>
                      <a:pt x="83" y="691"/>
                    </a:lnTo>
                    <a:lnTo>
                      <a:pt x="87" y="692"/>
                    </a:lnTo>
                    <a:lnTo>
                      <a:pt x="88" y="692"/>
                    </a:lnTo>
                    <a:lnTo>
                      <a:pt x="90" y="692"/>
                    </a:lnTo>
                    <a:lnTo>
                      <a:pt x="90" y="694"/>
                    </a:lnTo>
                    <a:lnTo>
                      <a:pt x="94" y="694"/>
                    </a:lnTo>
                    <a:lnTo>
                      <a:pt x="97" y="696"/>
                    </a:lnTo>
                    <a:lnTo>
                      <a:pt x="99" y="696"/>
                    </a:lnTo>
                    <a:lnTo>
                      <a:pt x="102" y="694"/>
                    </a:lnTo>
                    <a:lnTo>
                      <a:pt x="102" y="692"/>
                    </a:lnTo>
                    <a:lnTo>
                      <a:pt x="102" y="691"/>
                    </a:lnTo>
                    <a:lnTo>
                      <a:pt x="102" y="689"/>
                    </a:lnTo>
                    <a:lnTo>
                      <a:pt x="104" y="687"/>
                    </a:lnTo>
                    <a:lnTo>
                      <a:pt x="104" y="685"/>
                    </a:lnTo>
                    <a:lnTo>
                      <a:pt x="106" y="682"/>
                    </a:lnTo>
                    <a:lnTo>
                      <a:pt x="106" y="678"/>
                    </a:lnTo>
                    <a:lnTo>
                      <a:pt x="108" y="676"/>
                    </a:lnTo>
                    <a:lnTo>
                      <a:pt x="110" y="675"/>
                    </a:lnTo>
                    <a:lnTo>
                      <a:pt x="113" y="673"/>
                    </a:lnTo>
                    <a:lnTo>
                      <a:pt x="113" y="669"/>
                    </a:lnTo>
                    <a:lnTo>
                      <a:pt x="113" y="666"/>
                    </a:lnTo>
                    <a:lnTo>
                      <a:pt x="113" y="664"/>
                    </a:lnTo>
                    <a:lnTo>
                      <a:pt x="111" y="660"/>
                    </a:lnTo>
                    <a:lnTo>
                      <a:pt x="111" y="655"/>
                    </a:lnTo>
                    <a:lnTo>
                      <a:pt x="111" y="651"/>
                    </a:lnTo>
                    <a:lnTo>
                      <a:pt x="110" y="650"/>
                    </a:lnTo>
                    <a:lnTo>
                      <a:pt x="108" y="646"/>
                    </a:lnTo>
                    <a:lnTo>
                      <a:pt x="106" y="644"/>
                    </a:lnTo>
                    <a:lnTo>
                      <a:pt x="108" y="643"/>
                    </a:lnTo>
                    <a:lnTo>
                      <a:pt x="113" y="639"/>
                    </a:lnTo>
                    <a:lnTo>
                      <a:pt x="115" y="637"/>
                    </a:lnTo>
                    <a:lnTo>
                      <a:pt x="117" y="634"/>
                    </a:lnTo>
                    <a:lnTo>
                      <a:pt x="117" y="632"/>
                    </a:lnTo>
                    <a:lnTo>
                      <a:pt x="115" y="632"/>
                    </a:lnTo>
                    <a:lnTo>
                      <a:pt x="115" y="630"/>
                    </a:lnTo>
                    <a:lnTo>
                      <a:pt x="113" y="628"/>
                    </a:lnTo>
                    <a:lnTo>
                      <a:pt x="111" y="627"/>
                    </a:lnTo>
                    <a:lnTo>
                      <a:pt x="110" y="623"/>
                    </a:lnTo>
                    <a:lnTo>
                      <a:pt x="110" y="621"/>
                    </a:lnTo>
                    <a:lnTo>
                      <a:pt x="111" y="620"/>
                    </a:lnTo>
                    <a:lnTo>
                      <a:pt x="111" y="618"/>
                    </a:lnTo>
                    <a:lnTo>
                      <a:pt x="110" y="616"/>
                    </a:lnTo>
                    <a:lnTo>
                      <a:pt x="110" y="614"/>
                    </a:lnTo>
                    <a:lnTo>
                      <a:pt x="108" y="612"/>
                    </a:lnTo>
                    <a:lnTo>
                      <a:pt x="106" y="612"/>
                    </a:lnTo>
                    <a:lnTo>
                      <a:pt x="106" y="611"/>
                    </a:lnTo>
                    <a:lnTo>
                      <a:pt x="104" y="607"/>
                    </a:lnTo>
                    <a:lnTo>
                      <a:pt x="104" y="605"/>
                    </a:lnTo>
                    <a:lnTo>
                      <a:pt x="106" y="602"/>
                    </a:lnTo>
                    <a:lnTo>
                      <a:pt x="110" y="600"/>
                    </a:lnTo>
                    <a:lnTo>
                      <a:pt x="110" y="596"/>
                    </a:lnTo>
                    <a:lnTo>
                      <a:pt x="110" y="595"/>
                    </a:lnTo>
                    <a:lnTo>
                      <a:pt x="110" y="593"/>
                    </a:lnTo>
                    <a:lnTo>
                      <a:pt x="108" y="589"/>
                    </a:lnTo>
                    <a:lnTo>
                      <a:pt x="108" y="586"/>
                    </a:lnTo>
                    <a:lnTo>
                      <a:pt x="104" y="582"/>
                    </a:lnTo>
                    <a:lnTo>
                      <a:pt x="102" y="581"/>
                    </a:lnTo>
                    <a:lnTo>
                      <a:pt x="101" y="579"/>
                    </a:lnTo>
                    <a:lnTo>
                      <a:pt x="97" y="579"/>
                    </a:lnTo>
                    <a:lnTo>
                      <a:pt x="95" y="579"/>
                    </a:lnTo>
                    <a:lnTo>
                      <a:pt x="92" y="579"/>
                    </a:lnTo>
                    <a:lnTo>
                      <a:pt x="90" y="579"/>
                    </a:lnTo>
                    <a:lnTo>
                      <a:pt x="87" y="579"/>
                    </a:lnTo>
                    <a:lnTo>
                      <a:pt x="87" y="577"/>
                    </a:lnTo>
                    <a:lnTo>
                      <a:pt x="85" y="575"/>
                    </a:lnTo>
                    <a:lnTo>
                      <a:pt x="83" y="575"/>
                    </a:lnTo>
                    <a:lnTo>
                      <a:pt x="81" y="575"/>
                    </a:lnTo>
                    <a:lnTo>
                      <a:pt x="78" y="575"/>
                    </a:lnTo>
                    <a:lnTo>
                      <a:pt x="76" y="573"/>
                    </a:lnTo>
                    <a:lnTo>
                      <a:pt x="74" y="573"/>
                    </a:lnTo>
                    <a:lnTo>
                      <a:pt x="72" y="570"/>
                    </a:lnTo>
                    <a:lnTo>
                      <a:pt x="72" y="568"/>
                    </a:lnTo>
                    <a:lnTo>
                      <a:pt x="71" y="565"/>
                    </a:lnTo>
                    <a:lnTo>
                      <a:pt x="69" y="563"/>
                    </a:lnTo>
                    <a:lnTo>
                      <a:pt x="65" y="561"/>
                    </a:lnTo>
                    <a:lnTo>
                      <a:pt x="65" y="559"/>
                    </a:lnTo>
                    <a:lnTo>
                      <a:pt x="62" y="557"/>
                    </a:lnTo>
                    <a:lnTo>
                      <a:pt x="60" y="556"/>
                    </a:lnTo>
                    <a:lnTo>
                      <a:pt x="56" y="556"/>
                    </a:lnTo>
                    <a:lnTo>
                      <a:pt x="53" y="554"/>
                    </a:lnTo>
                    <a:lnTo>
                      <a:pt x="51" y="556"/>
                    </a:lnTo>
                    <a:lnTo>
                      <a:pt x="49" y="557"/>
                    </a:lnTo>
                    <a:lnTo>
                      <a:pt x="47" y="559"/>
                    </a:lnTo>
                    <a:lnTo>
                      <a:pt x="46" y="561"/>
                    </a:lnTo>
                    <a:lnTo>
                      <a:pt x="44" y="563"/>
                    </a:lnTo>
                    <a:lnTo>
                      <a:pt x="42" y="563"/>
                    </a:lnTo>
                    <a:lnTo>
                      <a:pt x="40" y="565"/>
                    </a:lnTo>
                    <a:lnTo>
                      <a:pt x="37" y="566"/>
                    </a:lnTo>
                    <a:lnTo>
                      <a:pt x="35" y="570"/>
                    </a:lnTo>
                    <a:lnTo>
                      <a:pt x="35" y="572"/>
                    </a:lnTo>
                    <a:lnTo>
                      <a:pt x="31" y="573"/>
                    </a:lnTo>
                    <a:lnTo>
                      <a:pt x="30" y="575"/>
                    </a:lnTo>
                    <a:lnTo>
                      <a:pt x="28" y="575"/>
                    </a:lnTo>
                    <a:lnTo>
                      <a:pt x="26" y="575"/>
                    </a:lnTo>
                    <a:lnTo>
                      <a:pt x="26" y="573"/>
                    </a:lnTo>
                    <a:lnTo>
                      <a:pt x="24" y="572"/>
                    </a:lnTo>
                    <a:lnTo>
                      <a:pt x="24" y="570"/>
                    </a:lnTo>
                    <a:lnTo>
                      <a:pt x="23" y="565"/>
                    </a:lnTo>
                    <a:lnTo>
                      <a:pt x="19" y="561"/>
                    </a:lnTo>
                    <a:lnTo>
                      <a:pt x="19" y="559"/>
                    </a:lnTo>
                    <a:lnTo>
                      <a:pt x="17" y="557"/>
                    </a:lnTo>
                    <a:lnTo>
                      <a:pt x="15" y="556"/>
                    </a:lnTo>
                    <a:lnTo>
                      <a:pt x="14" y="554"/>
                    </a:lnTo>
                    <a:lnTo>
                      <a:pt x="12" y="552"/>
                    </a:lnTo>
                    <a:lnTo>
                      <a:pt x="12" y="549"/>
                    </a:lnTo>
                    <a:lnTo>
                      <a:pt x="10" y="547"/>
                    </a:lnTo>
                    <a:lnTo>
                      <a:pt x="12" y="545"/>
                    </a:lnTo>
                    <a:lnTo>
                      <a:pt x="14" y="543"/>
                    </a:lnTo>
                    <a:lnTo>
                      <a:pt x="15" y="541"/>
                    </a:lnTo>
                    <a:lnTo>
                      <a:pt x="15" y="540"/>
                    </a:lnTo>
                    <a:lnTo>
                      <a:pt x="17" y="538"/>
                    </a:lnTo>
                    <a:lnTo>
                      <a:pt x="17" y="534"/>
                    </a:lnTo>
                    <a:lnTo>
                      <a:pt x="19" y="533"/>
                    </a:lnTo>
                    <a:lnTo>
                      <a:pt x="21" y="531"/>
                    </a:lnTo>
                    <a:lnTo>
                      <a:pt x="23" y="531"/>
                    </a:lnTo>
                    <a:lnTo>
                      <a:pt x="24" y="533"/>
                    </a:lnTo>
                    <a:lnTo>
                      <a:pt x="26" y="533"/>
                    </a:lnTo>
                    <a:lnTo>
                      <a:pt x="28" y="533"/>
                    </a:lnTo>
                    <a:lnTo>
                      <a:pt x="30" y="533"/>
                    </a:lnTo>
                    <a:lnTo>
                      <a:pt x="33" y="533"/>
                    </a:lnTo>
                    <a:lnTo>
                      <a:pt x="35" y="531"/>
                    </a:lnTo>
                    <a:lnTo>
                      <a:pt x="37" y="531"/>
                    </a:lnTo>
                    <a:lnTo>
                      <a:pt x="37" y="529"/>
                    </a:lnTo>
                    <a:lnTo>
                      <a:pt x="37" y="527"/>
                    </a:lnTo>
                    <a:lnTo>
                      <a:pt x="40" y="525"/>
                    </a:lnTo>
                    <a:lnTo>
                      <a:pt x="42" y="524"/>
                    </a:lnTo>
                    <a:lnTo>
                      <a:pt x="42" y="522"/>
                    </a:lnTo>
                    <a:lnTo>
                      <a:pt x="40" y="518"/>
                    </a:lnTo>
                    <a:lnTo>
                      <a:pt x="37" y="517"/>
                    </a:lnTo>
                    <a:lnTo>
                      <a:pt x="35" y="515"/>
                    </a:lnTo>
                    <a:lnTo>
                      <a:pt x="33" y="513"/>
                    </a:lnTo>
                    <a:lnTo>
                      <a:pt x="33" y="511"/>
                    </a:lnTo>
                    <a:lnTo>
                      <a:pt x="33" y="510"/>
                    </a:lnTo>
                    <a:lnTo>
                      <a:pt x="33" y="506"/>
                    </a:lnTo>
                    <a:lnTo>
                      <a:pt x="31" y="502"/>
                    </a:lnTo>
                    <a:lnTo>
                      <a:pt x="30" y="501"/>
                    </a:lnTo>
                    <a:lnTo>
                      <a:pt x="28" y="501"/>
                    </a:lnTo>
                    <a:lnTo>
                      <a:pt x="26" y="501"/>
                    </a:lnTo>
                    <a:lnTo>
                      <a:pt x="24" y="499"/>
                    </a:lnTo>
                    <a:lnTo>
                      <a:pt x="26" y="497"/>
                    </a:lnTo>
                    <a:lnTo>
                      <a:pt x="26" y="494"/>
                    </a:lnTo>
                    <a:lnTo>
                      <a:pt x="28" y="492"/>
                    </a:lnTo>
                    <a:lnTo>
                      <a:pt x="30" y="490"/>
                    </a:lnTo>
                    <a:lnTo>
                      <a:pt x="31" y="490"/>
                    </a:lnTo>
                    <a:lnTo>
                      <a:pt x="35" y="488"/>
                    </a:lnTo>
                    <a:lnTo>
                      <a:pt x="37" y="488"/>
                    </a:lnTo>
                    <a:lnTo>
                      <a:pt x="39" y="486"/>
                    </a:lnTo>
                    <a:lnTo>
                      <a:pt x="40" y="483"/>
                    </a:lnTo>
                    <a:lnTo>
                      <a:pt x="40" y="479"/>
                    </a:lnTo>
                    <a:lnTo>
                      <a:pt x="40" y="478"/>
                    </a:lnTo>
                    <a:lnTo>
                      <a:pt x="40" y="476"/>
                    </a:lnTo>
                    <a:lnTo>
                      <a:pt x="40" y="472"/>
                    </a:lnTo>
                    <a:lnTo>
                      <a:pt x="40" y="470"/>
                    </a:lnTo>
                    <a:lnTo>
                      <a:pt x="42" y="469"/>
                    </a:lnTo>
                    <a:lnTo>
                      <a:pt x="42" y="467"/>
                    </a:lnTo>
                    <a:lnTo>
                      <a:pt x="40" y="465"/>
                    </a:lnTo>
                    <a:lnTo>
                      <a:pt x="40" y="463"/>
                    </a:lnTo>
                    <a:lnTo>
                      <a:pt x="40" y="462"/>
                    </a:lnTo>
                    <a:lnTo>
                      <a:pt x="40" y="456"/>
                    </a:lnTo>
                    <a:lnTo>
                      <a:pt x="42" y="449"/>
                    </a:lnTo>
                    <a:lnTo>
                      <a:pt x="44" y="447"/>
                    </a:lnTo>
                    <a:lnTo>
                      <a:pt x="46" y="447"/>
                    </a:lnTo>
                    <a:lnTo>
                      <a:pt x="46" y="446"/>
                    </a:lnTo>
                    <a:lnTo>
                      <a:pt x="47" y="446"/>
                    </a:lnTo>
                    <a:lnTo>
                      <a:pt x="47" y="444"/>
                    </a:lnTo>
                    <a:lnTo>
                      <a:pt x="47" y="442"/>
                    </a:lnTo>
                    <a:lnTo>
                      <a:pt x="47" y="439"/>
                    </a:lnTo>
                    <a:lnTo>
                      <a:pt x="47" y="437"/>
                    </a:lnTo>
                    <a:lnTo>
                      <a:pt x="46" y="437"/>
                    </a:lnTo>
                    <a:lnTo>
                      <a:pt x="44" y="435"/>
                    </a:lnTo>
                    <a:lnTo>
                      <a:pt x="42" y="437"/>
                    </a:lnTo>
                    <a:lnTo>
                      <a:pt x="40" y="437"/>
                    </a:lnTo>
                    <a:lnTo>
                      <a:pt x="37" y="439"/>
                    </a:lnTo>
                    <a:lnTo>
                      <a:pt x="35" y="439"/>
                    </a:lnTo>
                    <a:lnTo>
                      <a:pt x="33" y="439"/>
                    </a:lnTo>
                    <a:lnTo>
                      <a:pt x="31" y="439"/>
                    </a:lnTo>
                    <a:lnTo>
                      <a:pt x="30" y="439"/>
                    </a:lnTo>
                    <a:lnTo>
                      <a:pt x="30" y="437"/>
                    </a:lnTo>
                    <a:lnTo>
                      <a:pt x="28" y="435"/>
                    </a:lnTo>
                    <a:lnTo>
                      <a:pt x="26" y="431"/>
                    </a:lnTo>
                    <a:lnTo>
                      <a:pt x="24" y="430"/>
                    </a:lnTo>
                    <a:lnTo>
                      <a:pt x="24" y="428"/>
                    </a:lnTo>
                    <a:lnTo>
                      <a:pt x="24" y="426"/>
                    </a:lnTo>
                    <a:lnTo>
                      <a:pt x="26" y="424"/>
                    </a:lnTo>
                    <a:lnTo>
                      <a:pt x="28" y="424"/>
                    </a:lnTo>
                    <a:lnTo>
                      <a:pt x="30" y="423"/>
                    </a:lnTo>
                    <a:lnTo>
                      <a:pt x="31" y="421"/>
                    </a:lnTo>
                    <a:lnTo>
                      <a:pt x="31" y="419"/>
                    </a:lnTo>
                    <a:lnTo>
                      <a:pt x="31" y="415"/>
                    </a:lnTo>
                    <a:lnTo>
                      <a:pt x="31" y="412"/>
                    </a:lnTo>
                    <a:lnTo>
                      <a:pt x="31" y="405"/>
                    </a:lnTo>
                    <a:lnTo>
                      <a:pt x="31" y="403"/>
                    </a:lnTo>
                    <a:lnTo>
                      <a:pt x="30" y="401"/>
                    </a:lnTo>
                    <a:lnTo>
                      <a:pt x="28" y="400"/>
                    </a:lnTo>
                    <a:lnTo>
                      <a:pt x="26" y="398"/>
                    </a:lnTo>
                    <a:lnTo>
                      <a:pt x="23" y="398"/>
                    </a:lnTo>
                    <a:lnTo>
                      <a:pt x="21" y="398"/>
                    </a:lnTo>
                    <a:lnTo>
                      <a:pt x="21" y="396"/>
                    </a:lnTo>
                    <a:lnTo>
                      <a:pt x="21" y="394"/>
                    </a:lnTo>
                    <a:lnTo>
                      <a:pt x="23" y="392"/>
                    </a:lnTo>
                    <a:lnTo>
                      <a:pt x="24" y="392"/>
                    </a:lnTo>
                    <a:lnTo>
                      <a:pt x="26" y="391"/>
                    </a:lnTo>
                    <a:lnTo>
                      <a:pt x="28" y="391"/>
                    </a:lnTo>
                    <a:lnTo>
                      <a:pt x="30" y="391"/>
                    </a:lnTo>
                    <a:lnTo>
                      <a:pt x="31" y="391"/>
                    </a:lnTo>
                    <a:lnTo>
                      <a:pt x="33" y="391"/>
                    </a:lnTo>
                    <a:lnTo>
                      <a:pt x="35" y="391"/>
                    </a:lnTo>
                    <a:lnTo>
                      <a:pt x="37" y="391"/>
                    </a:lnTo>
                    <a:lnTo>
                      <a:pt x="40" y="391"/>
                    </a:lnTo>
                    <a:lnTo>
                      <a:pt x="46" y="389"/>
                    </a:lnTo>
                    <a:lnTo>
                      <a:pt x="49" y="387"/>
                    </a:lnTo>
                    <a:lnTo>
                      <a:pt x="56" y="385"/>
                    </a:lnTo>
                    <a:lnTo>
                      <a:pt x="58" y="385"/>
                    </a:lnTo>
                    <a:lnTo>
                      <a:pt x="60" y="384"/>
                    </a:lnTo>
                    <a:lnTo>
                      <a:pt x="60" y="382"/>
                    </a:lnTo>
                    <a:lnTo>
                      <a:pt x="60" y="380"/>
                    </a:lnTo>
                    <a:lnTo>
                      <a:pt x="62" y="378"/>
                    </a:lnTo>
                    <a:lnTo>
                      <a:pt x="63" y="376"/>
                    </a:lnTo>
                    <a:lnTo>
                      <a:pt x="65" y="376"/>
                    </a:lnTo>
                    <a:lnTo>
                      <a:pt x="69" y="375"/>
                    </a:lnTo>
                    <a:lnTo>
                      <a:pt x="69" y="373"/>
                    </a:lnTo>
                    <a:lnTo>
                      <a:pt x="69" y="371"/>
                    </a:lnTo>
                    <a:lnTo>
                      <a:pt x="69" y="369"/>
                    </a:lnTo>
                    <a:lnTo>
                      <a:pt x="71" y="368"/>
                    </a:lnTo>
                    <a:lnTo>
                      <a:pt x="74" y="366"/>
                    </a:lnTo>
                    <a:lnTo>
                      <a:pt x="78" y="364"/>
                    </a:lnTo>
                    <a:lnTo>
                      <a:pt x="79" y="362"/>
                    </a:lnTo>
                    <a:lnTo>
                      <a:pt x="79" y="360"/>
                    </a:lnTo>
                    <a:lnTo>
                      <a:pt x="78" y="359"/>
                    </a:lnTo>
                    <a:lnTo>
                      <a:pt x="76" y="357"/>
                    </a:lnTo>
                    <a:lnTo>
                      <a:pt x="74" y="355"/>
                    </a:lnTo>
                    <a:lnTo>
                      <a:pt x="74" y="353"/>
                    </a:lnTo>
                    <a:lnTo>
                      <a:pt x="74" y="350"/>
                    </a:lnTo>
                    <a:lnTo>
                      <a:pt x="72" y="348"/>
                    </a:lnTo>
                    <a:lnTo>
                      <a:pt x="72" y="346"/>
                    </a:lnTo>
                    <a:lnTo>
                      <a:pt x="71" y="344"/>
                    </a:lnTo>
                    <a:lnTo>
                      <a:pt x="69" y="343"/>
                    </a:lnTo>
                    <a:lnTo>
                      <a:pt x="67" y="341"/>
                    </a:lnTo>
                    <a:lnTo>
                      <a:pt x="65" y="341"/>
                    </a:lnTo>
                    <a:lnTo>
                      <a:pt x="63" y="339"/>
                    </a:lnTo>
                    <a:lnTo>
                      <a:pt x="62" y="337"/>
                    </a:lnTo>
                    <a:lnTo>
                      <a:pt x="60" y="337"/>
                    </a:lnTo>
                    <a:lnTo>
                      <a:pt x="60" y="334"/>
                    </a:lnTo>
                    <a:lnTo>
                      <a:pt x="60" y="332"/>
                    </a:lnTo>
                    <a:lnTo>
                      <a:pt x="60" y="330"/>
                    </a:lnTo>
                    <a:lnTo>
                      <a:pt x="60" y="329"/>
                    </a:lnTo>
                    <a:lnTo>
                      <a:pt x="60" y="327"/>
                    </a:lnTo>
                    <a:lnTo>
                      <a:pt x="58" y="325"/>
                    </a:lnTo>
                    <a:lnTo>
                      <a:pt x="56" y="323"/>
                    </a:lnTo>
                    <a:lnTo>
                      <a:pt x="55" y="321"/>
                    </a:lnTo>
                    <a:lnTo>
                      <a:pt x="53" y="320"/>
                    </a:lnTo>
                    <a:lnTo>
                      <a:pt x="51" y="318"/>
                    </a:lnTo>
                    <a:lnTo>
                      <a:pt x="49" y="318"/>
                    </a:lnTo>
                    <a:lnTo>
                      <a:pt x="49" y="316"/>
                    </a:lnTo>
                    <a:lnTo>
                      <a:pt x="49" y="313"/>
                    </a:lnTo>
                    <a:lnTo>
                      <a:pt x="51" y="311"/>
                    </a:lnTo>
                    <a:lnTo>
                      <a:pt x="53" y="307"/>
                    </a:lnTo>
                    <a:lnTo>
                      <a:pt x="55" y="305"/>
                    </a:lnTo>
                    <a:lnTo>
                      <a:pt x="55" y="304"/>
                    </a:lnTo>
                    <a:lnTo>
                      <a:pt x="53" y="304"/>
                    </a:lnTo>
                    <a:lnTo>
                      <a:pt x="51" y="304"/>
                    </a:lnTo>
                    <a:lnTo>
                      <a:pt x="49" y="304"/>
                    </a:lnTo>
                    <a:lnTo>
                      <a:pt x="49" y="305"/>
                    </a:lnTo>
                    <a:lnTo>
                      <a:pt x="46" y="304"/>
                    </a:lnTo>
                    <a:lnTo>
                      <a:pt x="44" y="302"/>
                    </a:lnTo>
                    <a:lnTo>
                      <a:pt x="42" y="300"/>
                    </a:lnTo>
                    <a:lnTo>
                      <a:pt x="39" y="298"/>
                    </a:lnTo>
                    <a:lnTo>
                      <a:pt x="37" y="297"/>
                    </a:lnTo>
                    <a:lnTo>
                      <a:pt x="33" y="298"/>
                    </a:lnTo>
                    <a:lnTo>
                      <a:pt x="28" y="298"/>
                    </a:lnTo>
                    <a:lnTo>
                      <a:pt x="24" y="297"/>
                    </a:lnTo>
                    <a:lnTo>
                      <a:pt x="21" y="297"/>
                    </a:lnTo>
                    <a:lnTo>
                      <a:pt x="19" y="295"/>
                    </a:lnTo>
                    <a:lnTo>
                      <a:pt x="15" y="293"/>
                    </a:lnTo>
                    <a:lnTo>
                      <a:pt x="14" y="291"/>
                    </a:lnTo>
                    <a:lnTo>
                      <a:pt x="10" y="289"/>
                    </a:lnTo>
                    <a:lnTo>
                      <a:pt x="8" y="289"/>
                    </a:lnTo>
                    <a:lnTo>
                      <a:pt x="7" y="288"/>
                    </a:lnTo>
                    <a:lnTo>
                      <a:pt x="5" y="286"/>
                    </a:lnTo>
                    <a:lnTo>
                      <a:pt x="3" y="284"/>
                    </a:lnTo>
                    <a:lnTo>
                      <a:pt x="3" y="282"/>
                    </a:lnTo>
                    <a:lnTo>
                      <a:pt x="3" y="281"/>
                    </a:lnTo>
                    <a:lnTo>
                      <a:pt x="3" y="282"/>
                    </a:lnTo>
                    <a:lnTo>
                      <a:pt x="1" y="282"/>
                    </a:lnTo>
                    <a:lnTo>
                      <a:pt x="0" y="281"/>
                    </a:lnTo>
                    <a:lnTo>
                      <a:pt x="0" y="279"/>
                    </a:lnTo>
                    <a:lnTo>
                      <a:pt x="0" y="277"/>
                    </a:lnTo>
                    <a:lnTo>
                      <a:pt x="1" y="275"/>
                    </a:lnTo>
                    <a:lnTo>
                      <a:pt x="3" y="275"/>
                    </a:lnTo>
                    <a:lnTo>
                      <a:pt x="3" y="274"/>
                    </a:lnTo>
                    <a:lnTo>
                      <a:pt x="5" y="274"/>
                    </a:lnTo>
                    <a:lnTo>
                      <a:pt x="8" y="272"/>
                    </a:lnTo>
                    <a:lnTo>
                      <a:pt x="10" y="270"/>
                    </a:lnTo>
                    <a:lnTo>
                      <a:pt x="12" y="268"/>
                    </a:lnTo>
                    <a:lnTo>
                      <a:pt x="14" y="268"/>
                    </a:lnTo>
                    <a:lnTo>
                      <a:pt x="15" y="266"/>
                    </a:lnTo>
                    <a:lnTo>
                      <a:pt x="17" y="266"/>
                    </a:lnTo>
                    <a:lnTo>
                      <a:pt x="19" y="263"/>
                    </a:lnTo>
                    <a:lnTo>
                      <a:pt x="21" y="261"/>
                    </a:lnTo>
                    <a:lnTo>
                      <a:pt x="21" y="258"/>
                    </a:lnTo>
                    <a:lnTo>
                      <a:pt x="21" y="254"/>
                    </a:lnTo>
                    <a:lnTo>
                      <a:pt x="21" y="252"/>
                    </a:lnTo>
                    <a:lnTo>
                      <a:pt x="23" y="252"/>
                    </a:lnTo>
                    <a:lnTo>
                      <a:pt x="24" y="250"/>
                    </a:lnTo>
                    <a:lnTo>
                      <a:pt x="26" y="250"/>
                    </a:lnTo>
                    <a:lnTo>
                      <a:pt x="26" y="249"/>
                    </a:lnTo>
                    <a:lnTo>
                      <a:pt x="28" y="247"/>
                    </a:lnTo>
                    <a:lnTo>
                      <a:pt x="31" y="243"/>
                    </a:lnTo>
                    <a:lnTo>
                      <a:pt x="33" y="242"/>
                    </a:lnTo>
                    <a:lnTo>
                      <a:pt x="35" y="240"/>
                    </a:lnTo>
                    <a:lnTo>
                      <a:pt x="37" y="238"/>
                    </a:lnTo>
                    <a:lnTo>
                      <a:pt x="39" y="236"/>
                    </a:lnTo>
                    <a:lnTo>
                      <a:pt x="39" y="234"/>
                    </a:lnTo>
                    <a:lnTo>
                      <a:pt x="40" y="234"/>
                    </a:lnTo>
                    <a:lnTo>
                      <a:pt x="42" y="233"/>
                    </a:lnTo>
                    <a:lnTo>
                      <a:pt x="44" y="231"/>
                    </a:lnTo>
                    <a:lnTo>
                      <a:pt x="46" y="229"/>
                    </a:lnTo>
                    <a:lnTo>
                      <a:pt x="46" y="227"/>
                    </a:lnTo>
                    <a:lnTo>
                      <a:pt x="47" y="226"/>
                    </a:lnTo>
                    <a:lnTo>
                      <a:pt x="47" y="224"/>
                    </a:lnTo>
                    <a:lnTo>
                      <a:pt x="49" y="222"/>
                    </a:lnTo>
                    <a:lnTo>
                      <a:pt x="51" y="220"/>
                    </a:lnTo>
                    <a:lnTo>
                      <a:pt x="53" y="218"/>
                    </a:lnTo>
                    <a:lnTo>
                      <a:pt x="56" y="217"/>
                    </a:lnTo>
                    <a:lnTo>
                      <a:pt x="58" y="215"/>
                    </a:lnTo>
                    <a:lnTo>
                      <a:pt x="58" y="213"/>
                    </a:lnTo>
                    <a:lnTo>
                      <a:pt x="60" y="213"/>
                    </a:lnTo>
                    <a:lnTo>
                      <a:pt x="60" y="211"/>
                    </a:lnTo>
                    <a:lnTo>
                      <a:pt x="62" y="208"/>
                    </a:lnTo>
                    <a:lnTo>
                      <a:pt x="62" y="204"/>
                    </a:lnTo>
                    <a:lnTo>
                      <a:pt x="62" y="203"/>
                    </a:lnTo>
                    <a:lnTo>
                      <a:pt x="63" y="201"/>
                    </a:lnTo>
                    <a:lnTo>
                      <a:pt x="62" y="201"/>
                    </a:lnTo>
                    <a:lnTo>
                      <a:pt x="62" y="199"/>
                    </a:lnTo>
                    <a:lnTo>
                      <a:pt x="60" y="197"/>
                    </a:lnTo>
                    <a:lnTo>
                      <a:pt x="60" y="195"/>
                    </a:lnTo>
                    <a:lnTo>
                      <a:pt x="62" y="194"/>
                    </a:lnTo>
                    <a:lnTo>
                      <a:pt x="62" y="190"/>
                    </a:lnTo>
                    <a:lnTo>
                      <a:pt x="63" y="188"/>
                    </a:lnTo>
                    <a:lnTo>
                      <a:pt x="65" y="185"/>
                    </a:lnTo>
                    <a:lnTo>
                      <a:pt x="67" y="183"/>
                    </a:lnTo>
                    <a:lnTo>
                      <a:pt x="67" y="181"/>
                    </a:lnTo>
                    <a:lnTo>
                      <a:pt x="65" y="179"/>
                    </a:lnTo>
                    <a:lnTo>
                      <a:pt x="65" y="178"/>
                    </a:lnTo>
                    <a:lnTo>
                      <a:pt x="67" y="176"/>
                    </a:lnTo>
                    <a:lnTo>
                      <a:pt x="67" y="172"/>
                    </a:lnTo>
                    <a:lnTo>
                      <a:pt x="69" y="169"/>
                    </a:lnTo>
                    <a:lnTo>
                      <a:pt x="71" y="167"/>
                    </a:lnTo>
                    <a:lnTo>
                      <a:pt x="71" y="163"/>
                    </a:lnTo>
                    <a:lnTo>
                      <a:pt x="71" y="162"/>
                    </a:lnTo>
                    <a:lnTo>
                      <a:pt x="69" y="158"/>
                    </a:lnTo>
                    <a:lnTo>
                      <a:pt x="69" y="156"/>
                    </a:lnTo>
                    <a:lnTo>
                      <a:pt x="71" y="151"/>
                    </a:lnTo>
                    <a:lnTo>
                      <a:pt x="71" y="149"/>
                    </a:lnTo>
                    <a:lnTo>
                      <a:pt x="71" y="148"/>
                    </a:lnTo>
                    <a:lnTo>
                      <a:pt x="71" y="146"/>
                    </a:lnTo>
                    <a:lnTo>
                      <a:pt x="71" y="142"/>
                    </a:lnTo>
                    <a:lnTo>
                      <a:pt x="72" y="139"/>
                    </a:lnTo>
                    <a:lnTo>
                      <a:pt x="72" y="137"/>
                    </a:lnTo>
                    <a:lnTo>
                      <a:pt x="74" y="133"/>
                    </a:lnTo>
                    <a:lnTo>
                      <a:pt x="74" y="130"/>
                    </a:lnTo>
                    <a:lnTo>
                      <a:pt x="76" y="128"/>
                    </a:lnTo>
                    <a:lnTo>
                      <a:pt x="79" y="128"/>
                    </a:lnTo>
                    <a:lnTo>
                      <a:pt x="83" y="126"/>
                    </a:lnTo>
                    <a:lnTo>
                      <a:pt x="85" y="128"/>
                    </a:lnTo>
                    <a:lnTo>
                      <a:pt x="88" y="128"/>
                    </a:lnTo>
                    <a:lnTo>
                      <a:pt x="90" y="128"/>
                    </a:lnTo>
                    <a:lnTo>
                      <a:pt x="92" y="126"/>
                    </a:lnTo>
                    <a:lnTo>
                      <a:pt x="94" y="124"/>
                    </a:lnTo>
                    <a:lnTo>
                      <a:pt x="95" y="123"/>
                    </a:lnTo>
                    <a:lnTo>
                      <a:pt x="99" y="121"/>
                    </a:lnTo>
                    <a:lnTo>
                      <a:pt x="102" y="121"/>
                    </a:lnTo>
                    <a:lnTo>
                      <a:pt x="106" y="121"/>
                    </a:lnTo>
                    <a:lnTo>
                      <a:pt x="108" y="121"/>
                    </a:lnTo>
                    <a:lnTo>
                      <a:pt x="108" y="117"/>
                    </a:lnTo>
                    <a:lnTo>
                      <a:pt x="110" y="116"/>
                    </a:lnTo>
                    <a:lnTo>
                      <a:pt x="111" y="114"/>
                    </a:lnTo>
                    <a:lnTo>
                      <a:pt x="113" y="112"/>
                    </a:lnTo>
                    <a:lnTo>
                      <a:pt x="115" y="112"/>
                    </a:lnTo>
                    <a:lnTo>
                      <a:pt x="115" y="114"/>
                    </a:lnTo>
                    <a:lnTo>
                      <a:pt x="117" y="116"/>
                    </a:lnTo>
                    <a:lnTo>
                      <a:pt x="115" y="117"/>
                    </a:lnTo>
                    <a:lnTo>
                      <a:pt x="115" y="121"/>
                    </a:lnTo>
                    <a:lnTo>
                      <a:pt x="115" y="123"/>
                    </a:lnTo>
                    <a:lnTo>
                      <a:pt x="115" y="124"/>
                    </a:lnTo>
                    <a:lnTo>
                      <a:pt x="117" y="126"/>
                    </a:lnTo>
                    <a:lnTo>
                      <a:pt x="118" y="126"/>
                    </a:lnTo>
                    <a:lnTo>
                      <a:pt x="120" y="126"/>
                    </a:lnTo>
                    <a:lnTo>
                      <a:pt x="122" y="128"/>
                    </a:lnTo>
                    <a:lnTo>
                      <a:pt x="122" y="130"/>
                    </a:lnTo>
                    <a:lnTo>
                      <a:pt x="122" y="132"/>
                    </a:lnTo>
                    <a:lnTo>
                      <a:pt x="124" y="133"/>
                    </a:lnTo>
                    <a:lnTo>
                      <a:pt x="124" y="137"/>
                    </a:lnTo>
                    <a:lnTo>
                      <a:pt x="127" y="142"/>
                    </a:lnTo>
                    <a:lnTo>
                      <a:pt x="129" y="144"/>
                    </a:lnTo>
                    <a:lnTo>
                      <a:pt x="131" y="144"/>
                    </a:lnTo>
                    <a:lnTo>
                      <a:pt x="133" y="144"/>
                    </a:lnTo>
                    <a:lnTo>
                      <a:pt x="133" y="142"/>
                    </a:lnTo>
                    <a:lnTo>
                      <a:pt x="136" y="142"/>
                    </a:lnTo>
                    <a:lnTo>
                      <a:pt x="140" y="142"/>
                    </a:lnTo>
                    <a:lnTo>
                      <a:pt x="145" y="140"/>
                    </a:lnTo>
                    <a:lnTo>
                      <a:pt x="149" y="137"/>
                    </a:lnTo>
                    <a:lnTo>
                      <a:pt x="150" y="135"/>
                    </a:lnTo>
                    <a:lnTo>
                      <a:pt x="154" y="133"/>
                    </a:lnTo>
                    <a:lnTo>
                      <a:pt x="156" y="132"/>
                    </a:lnTo>
                    <a:lnTo>
                      <a:pt x="159" y="132"/>
                    </a:lnTo>
                    <a:lnTo>
                      <a:pt x="161" y="132"/>
                    </a:lnTo>
                    <a:lnTo>
                      <a:pt x="163" y="132"/>
                    </a:lnTo>
                    <a:lnTo>
                      <a:pt x="163" y="133"/>
                    </a:lnTo>
                    <a:lnTo>
                      <a:pt x="166" y="133"/>
                    </a:lnTo>
                    <a:lnTo>
                      <a:pt x="168" y="135"/>
                    </a:lnTo>
                    <a:lnTo>
                      <a:pt x="170" y="137"/>
                    </a:lnTo>
                    <a:lnTo>
                      <a:pt x="172" y="140"/>
                    </a:lnTo>
                    <a:lnTo>
                      <a:pt x="174" y="144"/>
                    </a:lnTo>
                    <a:lnTo>
                      <a:pt x="175" y="148"/>
                    </a:lnTo>
                    <a:lnTo>
                      <a:pt x="177" y="148"/>
                    </a:lnTo>
                    <a:lnTo>
                      <a:pt x="181" y="148"/>
                    </a:lnTo>
                    <a:lnTo>
                      <a:pt x="182" y="148"/>
                    </a:lnTo>
                    <a:lnTo>
                      <a:pt x="182" y="146"/>
                    </a:lnTo>
                    <a:lnTo>
                      <a:pt x="184" y="144"/>
                    </a:lnTo>
                    <a:lnTo>
                      <a:pt x="186" y="142"/>
                    </a:lnTo>
                    <a:lnTo>
                      <a:pt x="186" y="139"/>
                    </a:lnTo>
                    <a:lnTo>
                      <a:pt x="186" y="137"/>
                    </a:lnTo>
                    <a:lnTo>
                      <a:pt x="184" y="137"/>
                    </a:lnTo>
                    <a:lnTo>
                      <a:pt x="182" y="135"/>
                    </a:lnTo>
                    <a:lnTo>
                      <a:pt x="181" y="135"/>
                    </a:lnTo>
                    <a:lnTo>
                      <a:pt x="179" y="135"/>
                    </a:lnTo>
                    <a:lnTo>
                      <a:pt x="179" y="132"/>
                    </a:lnTo>
                    <a:lnTo>
                      <a:pt x="179" y="130"/>
                    </a:lnTo>
                    <a:lnTo>
                      <a:pt x="179" y="128"/>
                    </a:lnTo>
                    <a:lnTo>
                      <a:pt x="184" y="128"/>
                    </a:lnTo>
                    <a:lnTo>
                      <a:pt x="186" y="130"/>
                    </a:lnTo>
                    <a:lnTo>
                      <a:pt x="190" y="132"/>
                    </a:lnTo>
                    <a:lnTo>
                      <a:pt x="191" y="133"/>
                    </a:lnTo>
                    <a:lnTo>
                      <a:pt x="195" y="135"/>
                    </a:lnTo>
                    <a:lnTo>
                      <a:pt x="198" y="135"/>
                    </a:lnTo>
                    <a:lnTo>
                      <a:pt x="200" y="135"/>
                    </a:lnTo>
                    <a:lnTo>
                      <a:pt x="200" y="133"/>
                    </a:lnTo>
                    <a:lnTo>
                      <a:pt x="198" y="132"/>
                    </a:lnTo>
                    <a:lnTo>
                      <a:pt x="198" y="130"/>
                    </a:lnTo>
                    <a:lnTo>
                      <a:pt x="200" y="130"/>
                    </a:lnTo>
                    <a:lnTo>
                      <a:pt x="202" y="130"/>
                    </a:lnTo>
                    <a:lnTo>
                      <a:pt x="205" y="130"/>
                    </a:lnTo>
                    <a:lnTo>
                      <a:pt x="209" y="130"/>
                    </a:lnTo>
                    <a:lnTo>
                      <a:pt x="211" y="130"/>
                    </a:lnTo>
                    <a:lnTo>
                      <a:pt x="211" y="128"/>
                    </a:lnTo>
                    <a:lnTo>
                      <a:pt x="211" y="126"/>
                    </a:lnTo>
                    <a:lnTo>
                      <a:pt x="209" y="126"/>
                    </a:lnTo>
                    <a:lnTo>
                      <a:pt x="209" y="124"/>
                    </a:lnTo>
                    <a:lnTo>
                      <a:pt x="209" y="123"/>
                    </a:lnTo>
                    <a:lnTo>
                      <a:pt x="209" y="121"/>
                    </a:lnTo>
                    <a:lnTo>
                      <a:pt x="209" y="119"/>
                    </a:lnTo>
                    <a:lnTo>
                      <a:pt x="205" y="119"/>
                    </a:lnTo>
                    <a:lnTo>
                      <a:pt x="204" y="119"/>
                    </a:lnTo>
                    <a:lnTo>
                      <a:pt x="202" y="119"/>
                    </a:lnTo>
                    <a:lnTo>
                      <a:pt x="200" y="117"/>
                    </a:lnTo>
                    <a:lnTo>
                      <a:pt x="198" y="116"/>
                    </a:lnTo>
                    <a:lnTo>
                      <a:pt x="198" y="114"/>
                    </a:lnTo>
                    <a:lnTo>
                      <a:pt x="198" y="110"/>
                    </a:lnTo>
                    <a:lnTo>
                      <a:pt x="198" y="107"/>
                    </a:lnTo>
                    <a:lnTo>
                      <a:pt x="202" y="103"/>
                    </a:lnTo>
                    <a:lnTo>
                      <a:pt x="202" y="101"/>
                    </a:lnTo>
                    <a:lnTo>
                      <a:pt x="204" y="101"/>
                    </a:lnTo>
                    <a:lnTo>
                      <a:pt x="205" y="101"/>
                    </a:lnTo>
                    <a:lnTo>
                      <a:pt x="207" y="100"/>
                    </a:lnTo>
                    <a:lnTo>
                      <a:pt x="209" y="98"/>
                    </a:lnTo>
                    <a:lnTo>
                      <a:pt x="211" y="96"/>
                    </a:lnTo>
                    <a:lnTo>
                      <a:pt x="213" y="96"/>
                    </a:lnTo>
                    <a:lnTo>
                      <a:pt x="213" y="94"/>
                    </a:lnTo>
                    <a:lnTo>
                      <a:pt x="213" y="91"/>
                    </a:lnTo>
                    <a:lnTo>
                      <a:pt x="213" y="87"/>
                    </a:lnTo>
                    <a:lnTo>
                      <a:pt x="213" y="84"/>
                    </a:lnTo>
                    <a:lnTo>
                      <a:pt x="214" y="82"/>
                    </a:lnTo>
                    <a:lnTo>
                      <a:pt x="216" y="80"/>
                    </a:lnTo>
                    <a:lnTo>
                      <a:pt x="218" y="80"/>
                    </a:lnTo>
                    <a:lnTo>
                      <a:pt x="218" y="78"/>
                    </a:lnTo>
                    <a:lnTo>
                      <a:pt x="220" y="77"/>
                    </a:lnTo>
                    <a:lnTo>
                      <a:pt x="221" y="73"/>
                    </a:lnTo>
                    <a:lnTo>
                      <a:pt x="223" y="69"/>
                    </a:lnTo>
                    <a:lnTo>
                      <a:pt x="229" y="64"/>
                    </a:lnTo>
                    <a:lnTo>
                      <a:pt x="230" y="62"/>
                    </a:lnTo>
                    <a:lnTo>
                      <a:pt x="232" y="62"/>
                    </a:lnTo>
                    <a:lnTo>
                      <a:pt x="234" y="64"/>
                    </a:lnTo>
                    <a:lnTo>
                      <a:pt x="234" y="66"/>
                    </a:lnTo>
                    <a:lnTo>
                      <a:pt x="236" y="68"/>
                    </a:lnTo>
                    <a:lnTo>
                      <a:pt x="237" y="69"/>
                    </a:lnTo>
                    <a:lnTo>
                      <a:pt x="239" y="71"/>
                    </a:lnTo>
                    <a:lnTo>
                      <a:pt x="241" y="73"/>
                    </a:lnTo>
                    <a:lnTo>
                      <a:pt x="243" y="73"/>
                    </a:lnTo>
                    <a:lnTo>
                      <a:pt x="243" y="71"/>
                    </a:lnTo>
                    <a:lnTo>
                      <a:pt x="243" y="69"/>
                    </a:lnTo>
                    <a:lnTo>
                      <a:pt x="245" y="68"/>
                    </a:lnTo>
                    <a:lnTo>
                      <a:pt x="245" y="66"/>
                    </a:lnTo>
                    <a:lnTo>
                      <a:pt x="246" y="64"/>
                    </a:lnTo>
                    <a:lnTo>
                      <a:pt x="248" y="66"/>
                    </a:lnTo>
                    <a:lnTo>
                      <a:pt x="252" y="68"/>
                    </a:lnTo>
                    <a:lnTo>
                      <a:pt x="253" y="69"/>
                    </a:lnTo>
                    <a:lnTo>
                      <a:pt x="255" y="71"/>
                    </a:lnTo>
                    <a:lnTo>
                      <a:pt x="259" y="71"/>
                    </a:lnTo>
                    <a:lnTo>
                      <a:pt x="261" y="69"/>
                    </a:lnTo>
                    <a:lnTo>
                      <a:pt x="264" y="69"/>
                    </a:lnTo>
                    <a:lnTo>
                      <a:pt x="268" y="68"/>
                    </a:lnTo>
                    <a:lnTo>
                      <a:pt x="269" y="64"/>
                    </a:lnTo>
                    <a:lnTo>
                      <a:pt x="271" y="62"/>
                    </a:lnTo>
                    <a:lnTo>
                      <a:pt x="273" y="61"/>
                    </a:lnTo>
                    <a:lnTo>
                      <a:pt x="275" y="57"/>
                    </a:lnTo>
                    <a:lnTo>
                      <a:pt x="277" y="53"/>
                    </a:lnTo>
                    <a:lnTo>
                      <a:pt x="278" y="50"/>
                    </a:lnTo>
                    <a:lnTo>
                      <a:pt x="278" y="46"/>
                    </a:lnTo>
                    <a:lnTo>
                      <a:pt x="277" y="43"/>
                    </a:lnTo>
                    <a:lnTo>
                      <a:pt x="277" y="41"/>
                    </a:lnTo>
                    <a:lnTo>
                      <a:pt x="277" y="39"/>
                    </a:lnTo>
                    <a:lnTo>
                      <a:pt x="275" y="37"/>
                    </a:lnTo>
                    <a:lnTo>
                      <a:pt x="273" y="36"/>
                    </a:lnTo>
                    <a:lnTo>
                      <a:pt x="271" y="36"/>
                    </a:lnTo>
                    <a:lnTo>
                      <a:pt x="269" y="34"/>
                    </a:lnTo>
                    <a:lnTo>
                      <a:pt x="268" y="32"/>
                    </a:lnTo>
                    <a:lnTo>
                      <a:pt x="268" y="30"/>
                    </a:lnTo>
                    <a:lnTo>
                      <a:pt x="268" y="20"/>
                    </a:lnTo>
                    <a:lnTo>
                      <a:pt x="269" y="20"/>
                    </a:lnTo>
                    <a:lnTo>
                      <a:pt x="271" y="20"/>
                    </a:lnTo>
                    <a:lnTo>
                      <a:pt x="273" y="22"/>
                    </a:lnTo>
                    <a:lnTo>
                      <a:pt x="277" y="23"/>
                    </a:lnTo>
                    <a:lnTo>
                      <a:pt x="278" y="25"/>
                    </a:lnTo>
                    <a:lnTo>
                      <a:pt x="280" y="27"/>
                    </a:lnTo>
                    <a:lnTo>
                      <a:pt x="284" y="29"/>
                    </a:lnTo>
                    <a:lnTo>
                      <a:pt x="285" y="29"/>
                    </a:lnTo>
                    <a:lnTo>
                      <a:pt x="287" y="29"/>
                    </a:lnTo>
                    <a:lnTo>
                      <a:pt x="291" y="27"/>
                    </a:lnTo>
                    <a:lnTo>
                      <a:pt x="294" y="25"/>
                    </a:lnTo>
                    <a:lnTo>
                      <a:pt x="298" y="23"/>
                    </a:lnTo>
                    <a:lnTo>
                      <a:pt x="300" y="23"/>
                    </a:lnTo>
                    <a:lnTo>
                      <a:pt x="301" y="25"/>
                    </a:lnTo>
                    <a:lnTo>
                      <a:pt x="303" y="27"/>
                    </a:lnTo>
                    <a:lnTo>
                      <a:pt x="307" y="27"/>
                    </a:lnTo>
                    <a:lnTo>
                      <a:pt x="307" y="29"/>
                    </a:lnTo>
                    <a:lnTo>
                      <a:pt x="307" y="32"/>
                    </a:lnTo>
                    <a:lnTo>
                      <a:pt x="308" y="34"/>
                    </a:lnTo>
                    <a:lnTo>
                      <a:pt x="308" y="36"/>
                    </a:lnTo>
                    <a:lnTo>
                      <a:pt x="310" y="36"/>
                    </a:lnTo>
                    <a:lnTo>
                      <a:pt x="312" y="36"/>
                    </a:lnTo>
                    <a:lnTo>
                      <a:pt x="314" y="36"/>
                    </a:lnTo>
                    <a:lnTo>
                      <a:pt x="317" y="37"/>
                    </a:lnTo>
                    <a:lnTo>
                      <a:pt x="319" y="39"/>
                    </a:lnTo>
                    <a:lnTo>
                      <a:pt x="323" y="43"/>
                    </a:lnTo>
                    <a:lnTo>
                      <a:pt x="324" y="45"/>
                    </a:lnTo>
                    <a:lnTo>
                      <a:pt x="328" y="45"/>
                    </a:lnTo>
                    <a:lnTo>
                      <a:pt x="330" y="43"/>
                    </a:lnTo>
                    <a:lnTo>
                      <a:pt x="332" y="43"/>
                    </a:lnTo>
                    <a:lnTo>
                      <a:pt x="333" y="41"/>
                    </a:lnTo>
                    <a:lnTo>
                      <a:pt x="337" y="41"/>
                    </a:lnTo>
                    <a:lnTo>
                      <a:pt x="339" y="39"/>
                    </a:lnTo>
                    <a:lnTo>
                      <a:pt x="340" y="39"/>
                    </a:lnTo>
                    <a:lnTo>
                      <a:pt x="342" y="39"/>
                    </a:lnTo>
                    <a:lnTo>
                      <a:pt x="342" y="37"/>
                    </a:lnTo>
                    <a:lnTo>
                      <a:pt x="344" y="34"/>
                    </a:lnTo>
                    <a:lnTo>
                      <a:pt x="344" y="30"/>
                    </a:lnTo>
                    <a:lnTo>
                      <a:pt x="344" y="25"/>
                    </a:lnTo>
                    <a:lnTo>
                      <a:pt x="346" y="22"/>
                    </a:lnTo>
                    <a:lnTo>
                      <a:pt x="348" y="20"/>
                    </a:lnTo>
                    <a:lnTo>
                      <a:pt x="349" y="20"/>
                    </a:lnTo>
                    <a:lnTo>
                      <a:pt x="351" y="18"/>
                    </a:lnTo>
                    <a:lnTo>
                      <a:pt x="353" y="16"/>
                    </a:lnTo>
                    <a:lnTo>
                      <a:pt x="353" y="14"/>
                    </a:lnTo>
                    <a:lnTo>
                      <a:pt x="353" y="13"/>
                    </a:lnTo>
                    <a:lnTo>
                      <a:pt x="353" y="9"/>
                    </a:lnTo>
                    <a:lnTo>
                      <a:pt x="353" y="7"/>
                    </a:lnTo>
                    <a:lnTo>
                      <a:pt x="353" y="6"/>
                    </a:lnTo>
                    <a:lnTo>
                      <a:pt x="351" y="6"/>
                    </a:lnTo>
                    <a:lnTo>
                      <a:pt x="353" y="4"/>
                    </a:lnTo>
                    <a:lnTo>
                      <a:pt x="353" y="2"/>
                    </a:lnTo>
                    <a:lnTo>
                      <a:pt x="355" y="0"/>
                    </a:lnTo>
                    <a:lnTo>
                      <a:pt x="358" y="0"/>
                    </a:lnTo>
                    <a:close/>
                  </a:path>
                </a:pathLst>
              </a:custGeom>
              <a:solidFill>
                <a:srgbClr val="94A6A3"/>
              </a:solidFill>
              <a:ln w="0">
                <a:solidFill>
                  <a:srgbClr val="94A6A3"/>
                </a:solidFill>
                <a:prstDash val="solid"/>
                <a:round/>
                <a:headEnd/>
                <a:tailEnd/>
              </a:ln>
            </p:spPr>
            <p:txBody>
              <a:bodyPr anchor="b"/>
              <a:lstStyle/>
              <a:p>
                <a:endParaRPr lang="pl-PL"/>
              </a:p>
            </p:txBody>
          </p:sp>
          <p:sp>
            <p:nvSpPr>
              <p:cNvPr id="21" name="Freeform 57"/>
              <p:cNvSpPr>
                <a:spLocks/>
              </p:cNvSpPr>
              <p:nvPr/>
            </p:nvSpPr>
            <p:spPr bwMode="auto">
              <a:xfrm>
                <a:off x="1369610" y="2717760"/>
                <a:ext cx="1165781" cy="1721590"/>
              </a:xfrm>
              <a:custGeom>
                <a:avLst/>
                <a:gdLst>
                  <a:gd name="T0" fmla="*/ 2147483646 w 829"/>
                  <a:gd name="T1" fmla="*/ 2147483646 h 1224"/>
                  <a:gd name="T2" fmla="*/ 2147483646 w 829"/>
                  <a:gd name="T3" fmla="*/ 2147483646 h 1224"/>
                  <a:gd name="T4" fmla="*/ 2147483646 w 829"/>
                  <a:gd name="T5" fmla="*/ 2147483646 h 1224"/>
                  <a:gd name="T6" fmla="*/ 2147483646 w 829"/>
                  <a:gd name="T7" fmla="*/ 2147483646 h 1224"/>
                  <a:gd name="T8" fmla="*/ 2147483646 w 829"/>
                  <a:gd name="T9" fmla="*/ 2147483646 h 1224"/>
                  <a:gd name="T10" fmla="*/ 2147483646 w 829"/>
                  <a:gd name="T11" fmla="*/ 2147483646 h 1224"/>
                  <a:gd name="T12" fmla="*/ 2147483646 w 829"/>
                  <a:gd name="T13" fmla="*/ 2147483646 h 1224"/>
                  <a:gd name="T14" fmla="*/ 2147483646 w 829"/>
                  <a:gd name="T15" fmla="*/ 2147483646 h 1224"/>
                  <a:gd name="T16" fmla="*/ 2147483646 w 829"/>
                  <a:gd name="T17" fmla="*/ 2147483646 h 1224"/>
                  <a:gd name="T18" fmla="*/ 2147483646 w 829"/>
                  <a:gd name="T19" fmla="*/ 2147483646 h 1224"/>
                  <a:gd name="T20" fmla="*/ 2147483646 w 829"/>
                  <a:gd name="T21" fmla="*/ 2147483646 h 1224"/>
                  <a:gd name="T22" fmla="*/ 2147483646 w 829"/>
                  <a:gd name="T23" fmla="*/ 2147483646 h 1224"/>
                  <a:gd name="T24" fmla="*/ 2147483646 w 829"/>
                  <a:gd name="T25" fmla="*/ 2147483646 h 1224"/>
                  <a:gd name="T26" fmla="*/ 2147483646 w 829"/>
                  <a:gd name="T27" fmla="*/ 2147483646 h 1224"/>
                  <a:gd name="T28" fmla="*/ 2147483646 w 829"/>
                  <a:gd name="T29" fmla="*/ 2147483646 h 1224"/>
                  <a:gd name="T30" fmla="*/ 2147483646 w 829"/>
                  <a:gd name="T31" fmla="*/ 2147483646 h 1224"/>
                  <a:gd name="T32" fmla="*/ 2147483646 w 829"/>
                  <a:gd name="T33" fmla="*/ 2147483646 h 1224"/>
                  <a:gd name="T34" fmla="*/ 2147483646 w 829"/>
                  <a:gd name="T35" fmla="*/ 2147483646 h 1224"/>
                  <a:gd name="T36" fmla="*/ 2147483646 w 829"/>
                  <a:gd name="T37" fmla="*/ 2147483646 h 1224"/>
                  <a:gd name="T38" fmla="*/ 2147483646 w 829"/>
                  <a:gd name="T39" fmla="*/ 2147483646 h 1224"/>
                  <a:gd name="T40" fmla="*/ 2147483646 w 829"/>
                  <a:gd name="T41" fmla="*/ 2147483646 h 1224"/>
                  <a:gd name="T42" fmla="*/ 2147483646 w 829"/>
                  <a:gd name="T43" fmla="*/ 2147483646 h 1224"/>
                  <a:gd name="T44" fmla="*/ 2147483646 w 829"/>
                  <a:gd name="T45" fmla="*/ 2147483646 h 1224"/>
                  <a:gd name="T46" fmla="*/ 2147483646 w 829"/>
                  <a:gd name="T47" fmla="*/ 2147483646 h 1224"/>
                  <a:gd name="T48" fmla="*/ 2147483646 w 829"/>
                  <a:gd name="T49" fmla="*/ 2147483646 h 1224"/>
                  <a:gd name="T50" fmla="*/ 2147483646 w 829"/>
                  <a:gd name="T51" fmla="*/ 2147483646 h 1224"/>
                  <a:gd name="T52" fmla="*/ 2147483646 w 829"/>
                  <a:gd name="T53" fmla="*/ 2147483646 h 1224"/>
                  <a:gd name="T54" fmla="*/ 2147483646 w 829"/>
                  <a:gd name="T55" fmla="*/ 2147483646 h 1224"/>
                  <a:gd name="T56" fmla="*/ 2147483646 w 829"/>
                  <a:gd name="T57" fmla="*/ 2147483646 h 1224"/>
                  <a:gd name="T58" fmla="*/ 2147483646 w 829"/>
                  <a:gd name="T59" fmla="*/ 2147483646 h 1224"/>
                  <a:gd name="T60" fmla="*/ 2147483646 w 829"/>
                  <a:gd name="T61" fmla="*/ 2147483646 h 1224"/>
                  <a:gd name="T62" fmla="*/ 2147483646 w 829"/>
                  <a:gd name="T63" fmla="*/ 2147483646 h 1224"/>
                  <a:gd name="T64" fmla="*/ 2147483646 w 829"/>
                  <a:gd name="T65" fmla="*/ 2147483646 h 1224"/>
                  <a:gd name="T66" fmla="*/ 2147483646 w 829"/>
                  <a:gd name="T67" fmla="*/ 2147483646 h 1224"/>
                  <a:gd name="T68" fmla="*/ 2147483646 w 829"/>
                  <a:gd name="T69" fmla="*/ 2147483646 h 1224"/>
                  <a:gd name="T70" fmla="*/ 2147483646 w 829"/>
                  <a:gd name="T71" fmla="*/ 2147483646 h 1224"/>
                  <a:gd name="T72" fmla="*/ 2147483646 w 829"/>
                  <a:gd name="T73" fmla="*/ 2147483646 h 1224"/>
                  <a:gd name="T74" fmla="*/ 2147483646 w 829"/>
                  <a:gd name="T75" fmla="*/ 2147483646 h 1224"/>
                  <a:gd name="T76" fmla="*/ 2147483646 w 829"/>
                  <a:gd name="T77" fmla="*/ 2147483646 h 1224"/>
                  <a:gd name="T78" fmla="*/ 2147483646 w 829"/>
                  <a:gd name="T79" fmla="*/ 2147483646 h 1224"/>
                  <a:gd name="T80" fmla="*/ 2147483646 w 829"/>
                  <a:gd name="T81" fmla="*/ 2147483646 h 1224"/>
                  <a:gd name="T82" fmla="*/ 2147483646 w 829"/>
                  <a:gd name="T83" fmla="*/ 2147483646 h 1224"/>
                  <a:gd name="T84" fmla="*/ 2147483646 w 829"/>
                  <a:gd name="T85" fmla="*/ 2147483646 h 1224"/>
                  <a:gd name="T86" fmla="*/ 2147483646 w 829"/>
                  <a:gd name="T87" fmla="*/ 2147483646 h 1224"/>
                  <a:gd name="T88" fmla="*/ 2147483646 w 829"/>
                  <a:gd name="T89" fmla="*/ 2147483646 h 1224"/>
                  <a:gd name="T90" fmla="*/ 2147483646 w 829"/>
                  <a:gd name="T91" fmla="*/ 2147483646 h 1224"/>
                  <a:gd name="T92" fmla="*/ 2147483646 w 829"/>
                  <a:gd name="T93" fmla="*/ 2147483646 h 1224"/>
                  <a:gd name="T94" fmla="*/ 2147483646 w 829"/>
                  <a:gd name="T95" fmla="*/ 2147483646 h 1224"/>
                  <a:gd name="T96" fmla="*/ 2147483646 w 829"/>
                  <a:gd name="T97" fmla="*/ 2147483646 h 1224"/>
                  <a:gd name="T98" fmla="*/ 2147483646 w 829"/>
                  <a:gd name="T99" fmla="*/ 2147483646 h 1224"/>
                  <a:gd name="T100" fmla="*/ 2147483646 w 829"/>
                  <a:gd name="T101" fmla="*/ 2147483646 h 1224"/>
                  <a:gd name="T102" fmla="*/ 2147483646 w 829"/>
                  <a:gd name="T103" fmla="*/ 2147483646 h 1224"/>
                  <a:gd name="T104" fmla="*/ 2147483646 w 829"/>
                  <a:gd name="T105" fmla="*/ 2147483646 h 1224"/>
                  <a:gd name="T106" fmla="*/ 2147483646 w 829"/>
                  <a:gd name="T107" fmla="*/ 2147483646 h 1224"/>
                  <a:gd name="T108" fmla="*/ 2147483646 w 829"/>
                  <a:gd name="T109" fmla="*/ 2147483646 h 1224"/>
                  <a:gd name="T110" fmla="*/ 2147483646 w 829"/>
                  <a:gd name="T111" fmla="*/ 2147483646 h 1224"/>
                  <a:gd name="T112" fmla="*/ 2147483646 w 829"/>
                  <a:gd name="T113" fmla="*/ 2147483646 h 1224"/>
                  <a:gd name="T114" fmla="*/ 2147483646 w 829"/>
                  <a:gd name="T115" fmla="*/ 2147483646 h 1224"/>
                  <a:gd name="T116" fmla="*/ 2147483646 w 829"/>
                  <a:gd name="T117" fmla="*/ 2147483646 h 1224"/>
                  <a:gd name="T118" fmla="*/ 2147483646 w 829"/>
                  <a:gd name="T119" fmla="*/ 2147483646 h 1224"/>
                  <a:gd name="T120" fmla="*/ 2147483646 w 829"/>
                  <a:gd name="T121" fmla="*/ 2147483646 h 1224"/>
                  <a:gd name="T122" fmla="*/ 2147483646 w 829"/>
                  <a:gd name="T123" fmla="*/ 2147483646 h 1224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829" h="1224">
                    <a:moveTo>
                      <a:pt x="600" y="0"/>
                    </a:moveTo>
                    <a:lnTo>
                      <a:pt x="602" y="0"/>
                    </a:lnTo>
                    <a:lnTo>
                      <a:pt x="602" y="1"/>
                    </a:lnTo>
                    <a:lnTo>
                      <a:pt x="602" y="3"/>
                    </a:lnTo>
                    <a:lnTo>
                      <a:pt x="602" y="5"/>
                    </a:lnTo>
                    <a:lnTo>
                      <a:pt x="604" y="5"/>
                    </a:lnTo>
                    <a:lnTo>
                      <a:pt x="606" y="5"/>
                    </a:lnTo>
                    <a:lnTo>
                      <a:pt x="607" y="5"/>
                    </a:lnTo>
                    <a:lnTo>
                      <a:pt x="609" y="7"/>
                    </a:lnTo>
                    <a:lnTo>
                      <a:pt x="613" y="8"/>
                    </a:lnTo>
                    <a:lnTo>
                      <a:pt x="614" y="10"/>
                    </a:lnTo>
                    <a:lnTo>
                      <a:pt x="616" y="10"/>
                    </a:lnTo>
                    <a:lnTo>
                      <a:pt x="620" y="10"/>
                    </a:lnTo>
                    <a:lnTo>
                      <a:pt x="622" y="10"/>
                    </a:lnTo>
                    <a:lnTo>
                      <a:pt x="625" y="8"/>
                    </a:lnTo>
                    <a:lnTo>
                      <a:pt x="629" y="7"/>
                    </a:lnTo>
                    <a:lnTo>
                      <a:pt x="630" y="5"/>
                    </a:lnTo>
                    <a:lnTo>
                      <a:pt x="632" y="7"/>
                    </a:lnTo>
                    <a:lnTo>
                      <a:pt x="632" y="8"/>
                    </a:lnTo>
                    <a:lnTo>
                      <a:pt x="632" y="10"/>
                    </a:lnTo>
                    <a:lnTo>
                      <a:pt x="632" y="12"/>
                    </a:lnTo>
                    <a:lnTo>
                      <a:pt x="632" y="14"/>
                    </a:lnTo>
                    <a:lnTo>
                      <a:pt x="634" y="15"/>
                    </a:lnTo>
                    <a:lnTo>
                      <a:pt x="636" y="15"/>
                    </a:lnTo>
                    <a:lnTo>
                      <a:pt x="636" y="17"/>
                    </a:lnTo>
                    <a:lnTo>
                      <a:pt x="636" y="19"/>
                    </a:lnTo>
                    <a:lnTo>
                      <a:pt x="636" y="21"/>
                    </a:lnTo>
                    <a:lnTo>
                      <a:pt x="636" y="23"/>
                    </a:lnTo>
                    <a:lnTo>
                      <a:pt x="636" y="24"/>
                    </a:lnTo>
                    <a:lnTo>
                      <a:pt x="636" y="26"/>
                    </a:lnTo>
                    <a:lnTo>
                      <a:pt x="636" y="30"/>
                    </a:lnTo>
                    <a:lnTo>
                      <a:pt x="636" y="31"/>
                    </a:lnTo>
                    <a:lnTo>
                      <a:pt x="636" y="33"/>
                    </a:lnTo>
                    <a:lnTo>
                      <a:pt x="634" y="35"/>
                    </a:lnTo>
                    <a:lnTo>
                      <a:pt x="632" y="37"/>
                    </a:lnTo>
                    <a:lnTo>
                      <a:pt x="630" y="39"/>
                    </a:lnTo>
                    <a:lnTo>
                      <a:pt x="630" y="40"/>
                    </a:lnTo>
                    <a:lnTo>
                      <a:pt x="630" y="44"/>
                    </a:lnTo>
                    <a:lnTo>
                      <a:pt x="629" y="46"/>
                    </a:lnTo>
                    <a:lnTo>
                      <a:pt x="627" y="47"/>
                    </a:lnTo>
                    <a:lnTo>
                      <a:pt x="625" y="49"/>
                    </a:lnTo>
                    <a:lnTo>
                      <a:pt x="625" y="51"/>
                    </a:lnTo>
                    <a:lnTo>
                      <a:pt x="625" y="55"/>
                    </a:lnTo>
                    <a:lnTo>
                      <a:pt x="625" y="56"/>
                    </a:lnTo>
                    <a:lnTo>
                      <a:pt x="623" y="56"/>
                    </a:lnTo>
                    <a:lnTo>
                      <a:pt x="623" y="58"/>
                    </a:lnTo>
                    <a:lnTo>
                      <a:pt x="623" y="60"/>
                    </a:lnTo>
                    <a:lnTo>
                      <a:pt x="622" y="62"/>
                    </a:lnTo>
                    <a:lnTo>
                      <a:pt x="622" y="63"/>
                    </a:lnTo>
                    <a:lnTo>
                      <a:pt x="620" y="65"/>
                    </a:lnTo>
                    <a:lnTo>
                      <a:pt x="618" y="67"/>
                    </a:lnTo>
                    <a:lnTo>
                      <a:pt x="618" y="70"/>
                    </a:lnTo>
                    <a:lnTo>
                      <a:pt x="618" y="72"/>
                    </a:lnTo>
                    <a:lnTo>
                      <a:pt x="618" y="74"/>
                    </a:lnTo>
                    <a:lnTo>
                      <a:pt x="616" y="78"/>
                    </a:lnTo>
                    <a:lnTo>
                      <a:pt x="616" y="79"/>
                    </a:lnTo>
                    <a:lnTo>
                      <a:pt x="618" y="81"/>
                    </a:lnTo>
                    <a:lnTo>
                      <a:pt x="618" y="83"/>
                    </a:lnTo>
                    <a:lnTo>
                      <a:pt x="618" y="86"/>
                    </a:lnTo>
                    <a:lnTo>
                      <a:pt x="618" y="90"/>
                    </a:lnTo>
                    <a:lnTo>
                      <a:pt x="618" y="92"/>
                    </a:lnTo>
                    <a:lnTo>
                      <a:pt x="616" y="95"/>
                    </a:lnTo>
                    <a:lnTo>
                      <a:pt x="616" y="101"/>
                    </a:lnTo>
                    <a:lnTo>
                      <a:pt x="616" y="104"/>
                    </a:lnTo>
                    <a:lnTo>
                      <a:pt x="616" y="106"/>
                    </a:lnTo>
                    <a:lnTo>
                      <a:pt x="616" y="108"/>
                    </a:lnTo>
                    <a:lnTo>
                      <a:pt x="618" y="108"/>
                    </a:lnTo>
                    <a:lnTo>
                      <a:pt x="620" y="111"/>
                    </a:lnTo>
                    <a:lnTo>
                      <a:pt x="622" y="113"/>
                    </a:lnTo>
                    <a:lnTo>
                      <a:pt x="623" y="115"/>
                    </a:lnTo>
                    <a:lnTo>
                      <a:pt x="623" y="117"/>
                    </a:lnTo>
                    <a:lnTo>
                      <a:pt x="625" y="118"/>
                    </a:lnTo>
                    <a:lnTo>
                      <a:pt x="623" y="120"/>
                    </a:lnTo>
                    <a:lnTo>
                      <a:pt x="625" y="124"/>
                    </a:lnTo>
                    <a:lnTo>
                      <a:pt x="627" y="126"/>
                    </a:lnTo>
                    <a:lnTo>
                      <a:pt x="629" y="126"/>
                    </a:lnTo>
                    <a:lnTo>
                      <a:pt x="629" y="127"/>
                    </a:lnTo>
                    <a:lnTo>
                      <a:pt x="630" y="129"/>
                    </a:lnTo>
                    <a:lnTo>
                      <a:pt x="630" y="133"/>
                    </a:lnTo>
                    <a:lnTo>
                      <a:pt x="630" y="134"/>
                    </a:lnTo>
                    <a:lnTo>
                      <a:pt x="630" y="136"/>
                    </a:lnTo>
                    <a:lnTo>
                      <a:pt x="630" y="138"/>
                    </a:lnTo>
                    <a:lnTo>
                      <a:pt x="632" y="140"/>
                    </a:lnTo>
                    <a:lnTo>
                      <a:pt x="632" y="143"/>
                    </a:lnTo>
                    <a:lnTo>
                      <a:pt x="632" y="145"/>
                    </a:lnTo>
                    <a:lnTo>
                      <a:pt x="630" y="147"/>
                    </a:lnTo>
                    <a:lnTo>
                      <a:pt x="630" y="149"/>
                    </a:lnTo>
                    <a:lnTo>
                      <a:pt x="629" y="152"/>
                    </a:lnTo>
                    <a:lnTo>
                      <a:pt x="629" y="154"/>
                    </a:lnTo>
                    <a:lnTo>
                      <a:pt x="629" y="156"/>
                    </a:lnTo>
                    <a:lnTo>
                      <a:pt x="627" y="156"/>
                    </a:lnTo>
                    <a:lnTo>
                      <a:pt x="627" y="157"/>
                    </a:lnTo>
                    <a:lnTo>
                      <a:pt x="625" y="161"/>
                    </a:lnTo>
                    <a:lnTo>
                      <a:pt x="627" y="163"/>
                    </a:lnTo>
                    <a:lnTo>
                      <a:pt x="627" y="165"/>
                    </a:lnTo>
                    <a:lnTo>
                      <a:pt x="629" y="166"/>
                    </a:lnTo>
                    <a:lnTo>
                      <a:pt x="629" y="168"/>
                    </a:lnTo>
                    <a:lnTo>
                      <a:pt x="629" y="170"/>
                    </a:lnTo>
                    <a:lnTo>
                      <a:pt x="629" y="172"/>
                    </a:lnTo>
                    <a:lnTo>
                      <a:pt x="627" y="173"/>
                    </a:lnTo>
                    <a:lnTo>
                      <a:pt x="625" y="175"/>
                    </a:lnTo>
                    <a:lnTo>
                      <a:pt x="625" y="177"/>
                    </a:lnTo>
                    <a:lnTo>
                      <a:pt x="623" y="177"/>
                    </a:lnTo>
                    <a:lnTo>
                      <a:pt x="623" y="179"/>
                    </a:lnTo>
                    <a:lnTo>
                      <a:pt x="623" y="181"/>
                    </a:lnTo>
                    <a:lnTo>
                      <a:pt x="622" y="184"/>
                    </a:lnTo>
                    <a:lnTo>
                      <a:pt x="620" y="184"/>
                    </a:lnTo>
                    <a:lnTo>
                      <a:pt x="618" y="186"/>
                    </a:lnTo>
                    <a:lnTo>
                      <a:pt x="616" y="188"/>
                    </a:lnTo>
                    <a:lnTo>
                      <a:pt x="618" y="189"/>
                    </a:lnTo>
                    <a:lnTo>
                      <a:pt x="618" y="193"/>
                    </a:lnTo>
                    <a:lnTo>
                      <a:pt x="618" y="195"/>
                    </a:lnTo>
                    <a:lnTo>
                      <a:pt x="618" y="196"/>
                    </a:lnTo>
                    <a:lnTo>
                      <a:pt x="618" y="198"/>
                    </a:lnTo>
                    <a:lnTo>
                      <a:pt x="616" y="200"/>
                    </a:lnTo>
                    <a:lnTo>
                      <a:pt x="614" y="202"/>
                    </a:lnTo>
                    <a:lnTo>
                      <a:pt x="611" y="204"/>
                    </a:lnTo>
                    <a:lnTo>
                      <a:pt x="609" y="204"/>
                    </a:lnTo>
                    <a:lnTo>
                      <a:pt x="607" y="205"/>
                    </a:lnTo>
                    <a:lnTo>
                      <a:pt x="606" y="205"/>
                    </a:lnTo>
                    <a:lnTo>
                      <a:pt x="604" y="205"/>
                    </a:lnTo>
                    <a:lnTo>
                      <a:pt x="600" y="205"/>
                    </a:lnTo>
                    <a:lnTo>
                      <a:pt x="597" y="205"/>
                    </a:lnTo>
                    <a:lnTo>
                      <a:pt x="595" y="207"/>
                    </a:lnTo>
                    <a:lnTo>
                      <a:pt x="595" y="209"/>
                    </a:lnTo>
                    <a:lnTo>
                      <a:pt x="595" y="211"/>
                    </a:lnTo>
                    <a:lnTo>
                      <a:pt x="593" y="214"/>
                    </a:lnTo>
                    <a:lnTo>
                      <a:pt x="593" y="218"/>
                    </a:lnTo>
                    <a:lnTo>
                      <a:pt x="593" y="220"/>
                    </a:lnTo>
                    <a:lnTo>
                      <a:pt x="593" y="221"/>
                    </a:lnTo>
                    <a:lnTo>
                      <a:pt x="595" y="221"/>
                    </a:lnTo>
                    <a:lnTo>
                      <a:pt x="597" y="223"/>
                    </a:lnTo>
                    <a:lnTo>
                      <a:pt x="598" y="225"/>
                    </a:lnTo>
                    <a:lnTo>
                      <a:pt x="602" y="223"/>
                    </a:lnTo>
                    <a:lnTo>
                      <a:pt x="604" y="225"/>
                    </a:lnTo>
                    <a:lnTo>
                      <a:pt x="606" y="225"/>
                    </a:lnTo>
                    <a:lnTo>
                      <a:pt x="606" y="227"/>
                    </a:lnTo>
                    <a:lnTo>
                      <a:pt x="607" y="228"/>
                    </a:lnTo>
                    <a:lnTo>
                      <a:pt x="609" y="230"/>
                    </a:lnTo>
                    <a:lnTo>
                      <a:pt x="611" y="230"/>
                    </a:lnTo>
                    <a:lnTo>
                      <a:pt x="613" y="230"/>
                    </a:lnTo>
                    <a:lnTo>
                      <a:pt x="613" y="228"/>
                    </a:lnTo>
                    <a:lnTo>
                      <a:pt x="614" y="228"/>
                    </a:lnTo>
                    <a:lnTo>
                      <a:pt x="616" y="230"/>
                    </a:lnTo>
                    <a:lnTo>
                      <a:pt x="618" y="230"/>
                    </a:lnTo>
                    <a:lnTo>
                      <a:pt x="618" y="232"/>
                    </a:lnTo>
                    <a:lnTo>
                      <a:pt x="618" y="236"/>
                    </a:lnTo>
                    <a:lnTo>
                      <a:pt x="616" y="239"/>
                    </a:lnTo>
                    <a:lnTo>
                      <a:pt x="614" y="239"/>
                    </a:lnTo>
                    <a:lnTo>
                      <a:pt x="613" y="241"/>
                    </a:lnTo>
                    <a:lnTo>
                      <a:pt x="611" y="243"/>
                    </a:lnTo>
                    <a:lnTo>
                      <a:pt x="611" y="244"/>
                    </a:lnTo>
                    <a:lnTo>
                      <a:pt x="611" y="246"/>
                    </a:lnTo>
                    <a:lnTo>
                      <a:pt x="611" y="248"/>
                    </a:lnTo>
                    <a:lnTo>
                      <a:pt x="611" y="250"/>
                    </a:lnTo>
                    <a:lnTo>
                      <a:pt x="613" y="252"/>
                    </a:lnTo>
                    <a:lnTo>
                      <a:pt x="613" y="253"/>
                    </a:lnTo>
                    <a:lnTo>
                      <a:pt x="614" y="253"/>
                    </a:lnTo>
                    <a:lnTo>
                      <a:pt x="618" y="257"/>
                    </a:lnTo>
                    <a:lnTo>
                      <a:pt x="618" y="259"/>
                    </a:lnTo>
                    <a:lnTo>
                      <a:pt x="620" y="259"/>
                    </a:lnTo>
                    <a:lnTo>
                      <a:pt x="622" y="259"/>
                    </a:lnTo>
                    <a:lnTo>
                      <a:pt x="623" y="260"/>
                    </a:lnTo>
                    <a:lnTo>
                      <a:pt x="623" y="264"/>
                    </a:lnTo>
                    <a:lnTo>
                      <a:pt x="623" y="266"/>
                    </a:lnTo>
                    <a:lnTo>
                      <a:pt x="623" y="267"/>
                    </a:lnTo>
                    <a:lnTo>
                      <a:pt x="623" y="269"/>
                    </a:lnTo>
                    <a:lnTo>
                      <a:pt x="623" y="273"/>
                    </a:lnTo>
                    <a:lnTo>
                      <a:pt x="623" y="278"/>
                    </a:lnTo>
                    <a:lnTo>
                      <a:pt x="623" y="282"/>
                    </a:lnTo>
                    <a:lnTo>
                      <a:pt x="622" y="282"/>
                    </a:lnTo>
                    <a:lnTo>
                      <a:pt x="620" y="282"/>
                    </a:lnTo>
                    <a:lnTo>
                      <a:pt x="616" y="283"/>
                    </a:lnTo>
                    <a:lnTo>
                      <a:pt x="614" y="283"/>
                    </a:lnTo>
                    <a:lnTo>
                      <a:pt x="614" y="285"/>
                    </a:lnTo>
                    <a:lnTo>
                      <a:pt x="613" y="285"/>
                    </a:lnTo>
                    <a:lnTo>
                      <a:pt x="611" y="285"/>
                    </a:lnTo>
                    <a:lnTo>
                      <a:pt x="609" y="285"/>
                    </a:lnTo>
                    <a:lnTo>
                      <a:pt x="607" y="289"/>
                    </a:lnTo>
                    <a:lnTo>
                      <a:pt x="606" y="289"/>
                    </a:lnTo>
                    <a:lnTo>
                      <a:pt x="604" y="289"/>
                    </a:lnTo>
                    <a:lnTo>
                      <a:pt x="602" y="289"/>
                    </a:lnTo>
                    <a:lnTo>
                      <a:pt x="598" y="289"/>
                    </a:lnTo>
                    <a:lnTo>
                      <a:pt x="595" y="289"/>
                    </a:lnTo>
                    <a:lnTo>
                      <a:pt x="591" y="289"/>
                    </a:lnTo>
                    <a:lnTo>
                      <a:pt x="590" y="289"/>
                    </a:lnTo>
                    <a:lnTo>
                      <a:pt x="586" y="289"/>
                    </a:lnTo>
                    <a:lnTo>
                      <a:pt x="582" y="289"/>
                    </a:lnTo>
                    <a:lnTo>
                      <a:pt x="581" y="289"/>
                    </a:lnTo>
                    <a:lnTo>
                      <a:pt x="577" y="289"/>
                    </a:lnTo>
                    <a:lnTo>
                      <a:pt x="575" y="291"/>
                    </a:lnTo>
                    <a:lnTo>
                      <a:pt x="574" y="291"/>
                    </a:lnTo>
                    <a:lnTo>
                      <a:pt x="572" y="289"/>
                    </a:lnTo>
                    <a:lnTo>
                      <a:pt x="570" y="289"/>
                    </a:lnTo>
                    <a:lnTo>
                      <a:pt x="565" y="287"/>
                    </a:lnTo>
                    <a:lnTo>
                      <a:pt x="563" y="287"/>
                    </a:lnTo>
                    <a:lnTo>
                      <a:pt x="561" y="287"/>
                    </a:lnTo>
                    <a:lnTo>
                      <a:pt x="561" y="289"/>
                    </a:lnTo>
                    <a:lnTo>
                      <a:pt x="559" y="291"/>
                    </a:lnTo>
                    <a:lnTo>
                      <a:pt x="558" y="292"/>
                    </a:lnTo>
                    <a:lnTo>
                      <a:pt x="556" y="292"/>
                    </a:lnTo>
                    <a:lnTo>
                      <a:pt x="556" y="294"/>
                    </a:lnTo>
                    <a:lnTo>
                      <a:pt x="556" y="296"/>
                    </a:lnTo>
                    <a:lnTo>
                      <a:pt x="556" y="298"/>
                    </a:lnTo>
                    <a:lnTo>
                      <a:pt x="556" y="299"/>
                    </a:lnTo>
                    <a:lnTo>
                      <a:pt x="558" y="301"/>
                    </a:lnTo>
                    <a:lnTo>
                      <a:pt x="558" y="303"/>
                    </a:lnTo>
                    <a:lnTo>
                      <a:pt x="559" y="305"/>
                    </a:lnTo>
                    <a:lnTo>
                      <a:pt x="561" y="307"/>
                    </a:lnTo>
                    <a:lnTo>
                      <a:pt x="561" y="308"/>
                    </a:lnTo>
                    <a:lnTo>
                      <a:pt x="561" y="310"/>
                    </a:lnTo>
                    <a:lnTo>
                      <a:pt x="559" y="312"/>
                    </a:lnTo>
                    <a:lnTo>
                      <a:pt x="559" y="314"/>
                    </a:lnTo>
                    <a:lnTo>
                      <a:pt x="558" y="315"/>
                    </a:lnTo>
                    <a:lnTo>
                      <a:pt x="556" y="315"/>
                    </a:lnTo>
                    <a:lnTo>
                      <a:pt x="554" y="315"/>
                    </a:lnTo>
                    <a:lnTo>
                      <a:pt x="554" y="317"/>
                    </a:lnTo>
                    <a:lnTo>
                      <a:pt x="552" y="319"/>
                    </a:lnTo>
                    <a:lnTo>
                      <a:pt x="550" y="321"/>
                    </a:lnTo>
                    <a:lnTo>
                      <a:pt x="549" y="321"/>
                    </a:lnTo>
                    <a:lnTo>
                      <a:pt x="549" y="324"/>
                    </a:lnTo>
                    <a:lnTo>
                      <a:pt x="549" y="326"/>
                    </a:lnTo>
                    <a:lnTo>
                      <a:pt x="549" y="328"/>
                    </a:lnTo>
                    <a:lnTo>
                      <a:pt x="549" y="330"/>
                    </a:lnTo>
                    <a:lnTo>
                      <a:pt x="549" y="331"/>
                    </a:lnTo>
                    <a:lnTo>
                      <a:pt x="550" y="331"/>
                    </a:lnTo>
                    <a:lnTo>
                      <a:pt x="550" y="333"/>
                    </a:lnTo>
                    <a:lnTo>
                      <a:pt x="552" y="333"/>
                    </a:lnTo>
                    <a:lnTo>
                      <a:pt x="554" y="335"/>
                    </a:lnTo>
                    <a:lnTo>
                      <a:pt x="556" y="335"/>
                    </a:lnTo>
                    <a:lnTo>
                      <a:pt x="558" y="337"/>
                    </a:lnTo>
                    <a:lnTo>
                      <a:pt x="559" y="338"/>
                    </a:lnTo>
                    <a:lnTo>
                      <a:pt x="561" y="342"/>
                    </a:lnTo>
                    <a:lnTo>
                      <a:pt x="561" y="344"/>
                    </a:lnTo>
                    <a:lnTo>
                      <a:pt x="559" y="346"/>
                    </a:lnTo>
                    <a:lnTo>
                      <a:pt x="558" y="347"/>
                    </a:lnTo>
                    <a:lnTo>
                      <a:pt x="558" y="349"/>
                    </a:lnTo>
                    <a:lnTo>
                      <a:pt x="556" y="349"/>
                    </a:lnTo>
                    <a:lnTo>
                      <a:pt x="558" y="349"/>
                    </a:lnTo>
                    <a:lnTo>
                      <a:pt x="558" y="351"/>
                    </a:lnTo>
                    <a:lnTo>
                      <a:pt x="556" y="351"/>
                    </a:lnTo>
                    <a:lnTo>
                      <a:pt x="554" y="353"/>
                    </a:lnTo>
                    <a:lnTo>
                      <a:pt x="552" y="354"/>
                    </a:lnTo>
                    <a:lnTo>
                      <a:pt x="552" y="356"/>
                    </a:lnTo>
                    <a:lnTo>
                      <a:pt x="554" y="356"/>
                    </a:lnTo>
                    <a:lnTo>
                      <a:pt x="554" y="360"/>
                    </a:lnTo>
                    <a:lnTo>
                      <a:pt x="554" y="362"/>
                    </a:lnTo>
                    <a:lnTo>
                      <a:pt x="556" y="363"/>
                    </a:lnTo>
                    <a:lnTo>
                      <a:pt x="558" y="365"/>
                    </a:lnTo>
                    <a:lnTo>
                      <a:pt x="559" y="367"/>
                    </a:lnTo>
                    <a:lnTo>
                      <a:pt x="559" y="369"/>
                    </a:lnTo>
                    <a:lnTo>
                      <a:pt x="561" y="370"/>
                    </a:lnTo>
                    <a:lnTo>
                      <a:pt x="563" y="370"/>
                    </a:lnTo>
                    <a:lnTo>
                      <a:pt x="565" y="370"/>
                    </a:lnTo>
                    <a:lnTo>
                      <a:pt x="566" y="370"/>
                    </a:lnTo>
                    <a:lnTo>
                      <a:pt x="568" y="370"/>
                    </a:lnTo>
                    <a:lnTo>
                      <a:pt x="570" y="370"/>
                    </a:lnTo>
                    <a:lnTo>
                      <a:pt x="570" y="372"/>
                    </a:lnTo>
                    <a:lnTo>
                      <a:pt x="570" y="374"/>
                    </a:lnTo>
                    <a:lnTo>
                      <a:pt x="572" y="377"/>
                    </a:lnTo>
                    <a:lnTo>
                      <a:pt x="572" y="379"/>
                    </a:lnTo>
                    <a:lnTo>
                      <a:pt x="572" y="381"/>
                    </a:lnTo>
                    <a:lnTo>
                      <a:pt x="570" y="383"/>
                    </a:lnTo>
                    <a:lnTo>
                      <a:pt x="570" y="385"/>
                    </a:lnTo>
                    <a:lnTo>
                      <a:pt x="570" y="386"/>
                    </a:lnTo>
                    <a:lnTo>
                      <a:pt x="570" y="388"/>
                    </a:lnTo>
                    <a:lnTo>
                      <a:pt x="572" y="390"/>
                    </a:lnTo>
                    <a:lnTo>
                      <a:pt x="574" y="390"/>
                    </a:lnTo>
                    <a:lnTo>
                      <a:pt x="575" y="392"/>
                    </a:lnTo>
                    <a:lnTo>
                      <a:pt x="577" y="392"/>
                    </a:lnTo>
                    <a:lnTo>
                      <a:pt x="577" y="393"/>
                    </a:lnTo>
                    <a:lnTo>
                      <a:pt x="579" y="395"/>
                    </a:lnTo>
                    <a:lnTo>
                      <a:pt x="579" y="397"/>
                    </a:lnTo>
                    <a:lnTo>
                      <a:pt x="581" y="397"/>
                    </a:lnTo>
                    <a:lnTo>
                      <a:pt x="582" y="397"/>
                    </a:lnTo>
                    <a:lnTo>
                      <a:pt x="582" y="399"/>
                    </a:lnTo>
                    <a:lnTo>
                      <a:pt x="584" y="401"/>
                    </a:lnTo>
                    <a:lnTo>
                      <a:pt x="582" y="404"/>
                    </a:lnTo>
                    <a:lnTo>
                      <a:pt x="582" y="406"/>
                    </a:lnTo>
                    <a:lnTo>
                      <a:pt x="582" y="408"/>
                    </a:lnTo>
                    <a:lnTo>
                      <a:pt x="581" y="409"/>
                    </a:lnTo>
                    <a:lnTo>
                      <a:pt x="579" y="411"/>
                    </a:lnTo>
                    <a:lnTo>
                      <a:pt x="577" y="411"/>
                    </a:lnTo>
                    <a:lnTo>
                      <a:pt x="577" y="413"/>
                    </a:lnTo>
                    <a:lnTo>
                      <a:pt x="575" y="415"/>
                    </a:lnTo>
                    <a:lnTo>
                      <a:pt x="575" y="417"/>
                    </a:lnTo>
                    <a:lnTo>
                      <a:pt x="577" y="418"/>
                    </a:lnTo>
                    <a:lnTo>
                      <a:pt x="579" y="418"/>
                    </a:lnTo>
                    <a:lnTo>
                      <a:pt x="581" y="418"/>
                    </a:lnTo>
                    <a:lnTo>
                      <a:pt x="581" y="420"/>
                    </a:lnTo>
                    <a:lnTo>
                      <a:pt x="582" y="424"/>
                    </a:lnTo>
                    <a:lnTo>
                      <a:pt x="584" y="425"/>
                    </a:lnTo>
                    <a:lnTo>
                      <a:pt x="584" y="427"/>
                    </a:lnTo>
                    <a:lnTo>
                      <a:pt x="586" y="429"/>
                    </a:lnTo>
                    <a:lnTo>
                      <a:pt x="590" y="431"/>
                    </a:lnTo>
                    <a:lnTo>
                      <a:pt x="590" y="433"/>
                    </a:lnTo>
                    <a:lnTo>
                      <a:pt x="591" y="434"/>
                    </a:lnTo>
                    <a:lnTo>
                      <a:pt x="591" y="436"/>
                    </a:lnTo>
                    <a:lnTo>
                      <a:pt x="591" y="438"/>
                    </a:lnTo>
                    <a:lnTo>
                      <a:pt x="591" y="440"/>
                    </a:lnTo>
                    <a:lnTo>
                      <a:pt x="593" y="440"/>
                    </a:lnTo>
                    <a:lnTo>
                      <a:pt x="593" y="441"/>
                    </a:lnTo>
                    <a:lnTo>
                      <a:pt x="595" y="441"/>
                    </a:lnTo>
                    <a:lnTo>
                      <a:pt x="597" y="443"/>
                    </a:lnTo>
                    <a:lnTo>
                      <a:pt x="598" y="445"/>
                    </a:lnTo>
                    <a:lnTo>
                      <a:pt x="598" y="447"/>
                    </a:lnTo>
                    <a:lnTo>
                      <a:pt x="598" y="450"/>
                    </a:lnTo>
                    <a:lnTo>
                      <a:pt x="600" y="452"/>
                    </a:lnTo>
                    <a:lnTo>
                      <a:pt x="600" y="454"/>
                    </a:lnTo>
                    <a:lnTo>
                      <a:pt x="600" y="456"/>
                    </a:lnTo>
                    <a:lnTo>
                      <a:pt x="598" y="457"/>
                    </a:lnTo>
                    <a:lnTo>
                      <a:pt x="598" y="459"/>
                    </a:lnTo>
                    <a:lnTo>
                      <a:pt x="598" y="461"/>
                    </a:lnTo>
                    <a:lnTo>
                      <a:pt x="598" y="464"/>
                    </a:lnTo>
                    <a:lnTo>
                      <a:pt x="597" y="466"/>
                    </a:lnTo>
                    <a:lnTo>
                      <a:pt x="597" y="468"/>
                    </a:lnTo>
                    <a:lnTo>
                      <a:pt x="597" y="470"/>
                    </a:lnTo>
                    <a:lnTo>
                      <a:pt x="595" y="473"/>
                    </a:lnTo>
                    <a:lnTo>
                      <a:pt x="591" y="473"/>
                    </a:lnTo>
                    <a:lnTo>
                      <a:pt x="590" y="473"/>
                    </a:lnTo>
                    <a:lnTo>
                      <a:pt x="588" y="473"/>
                    </a:lnTo>
                    <a:lnTo>
                      <a:pt x="586" y="473"/>
                    </a:lnTo>
                    <a:lnTo>
                      <a:pt x="584" y="475"/>
                    </a:lnTo>
                    <a:lnTo>
                      <a:pt x="582" y="475"/>
                    </a:lnTo>
                    <a:lnTo>
                      <a:pt x="579" y="475"/>
                    </a:lnTo>
                    <a:lnTo>
                      <a:pt x="579" y="473"/>
                    </a:lnTo>
                    <a:lnTo>
                      <a:pt x="577" y="472"/>
                    </a:lnTo>
                    <a:lnTo>
                      <a:pt x="577" y="468"/>
                    </a:lnTo>
                    <a:lnTo>
                      <a:pt x="575" y="466"/>
                    </a:lnTo>
                    <a:lnTo>
                      <a:pt x="574" y="466"/>
                    </a:lnTo>
                    <a:lnTo>
                      <a:pt x="574" y="464"/>
                    </a:lnTo>
                    <a:lnTo>
                      <a:pt x="572" y="464"/>
                    </a:lnTo>
                    <a:lnTo>
                      <a:pt x="570" y="464"/>
                    </a:lnTo>
                    <a:lnTo>
                      <a:pt x="568" y="464"/>
                    </a:lnTo>
                    <a:lnTo>
                      <a:pt x="566" y="464"/>
                    </a:lnTo>
                    <a:lnTo>
                      <a:pt x="565" y="464"/>
                    </a:lnTo>
                    <a:lnTo>
                      <a:pt x="563" y="466"/>
                    </a:lnTo>
                    <a:lnTo>
                      <a:pt x="563" y="468"/>
                    </a:lnTo>
                    <a:lnTo>
                      <a:pt x="563" y="470"/>
                    </a:lnTo>
                    <a:lnTo>
                      <a:pt x="561" y="472"/>
                    </a:lnTo>
                    <a:lnTo>
                      <a:pt x="561" y="473"/>
                    </a:lnTo>
                    <a:lnTo>
                      <a:pt x="559" y="473"/>
                    </a:lnTo>
                    <a:lnTo>
                      <a:pt x="558" y="473"/>
                    </a:lnTo>
                    <a:lnTo>
                      <a:pt x="558" y="475"/>
                    </a:lnTo>
                    <a:lnTo>
                      <a:pt x="559" y="477"/>
                    </a:lnTo>
                    <a:lnTo>
                      <a:pt x="561" y="477"/>
                    </a:lnTo>
                    <a:lnTo>
                      <a:pt x="563" y="479"/>
                    </a:lnTo>
                    <a:lnTo>
                      <a:pt x="563" y="480"/>
                    </a:lnTo>
                    <a:lnTo>
                      <a:pt x="565" y="482"/>
                    </a:lnTo>
                    <a:lnTo>
                      <a:pt x="568" y="484"/>
                    </a:lnTo>
                    <a:lnTo>
                      <a:pt x="570" y="484"/>
                    </a:lnTo>
                    <a:lnTo>
                      <a:pt x="572" y="486"/>
                    </a:lnTo>
                    <a:lnTo>
                      <a:pt x="574" y="488"/>
                    </a:lnTo>
                    <a:lnTo>
                      <a:pt x="575" y="488"/>
                    </a:lnTo>
                    <a:lnTo>
                      <a:pt x="579" y="489"/>
                    </a:lnTo>
                    <a:lnTo>
                      <a:pt x="581" y="491"/>
                    </a:lnTo>
                    <a:lnTo>
                      <a:pt x="582" y="493"/>
                    </a:lnTo>
                    <a:lnTo>
                      <a:pt x="584" y="495"/>
                    </a:lnTo>
                    <a:lnTo>
                      <a:pt x="586" y="496"/>
                    </a:lnTo>
                    <a:lnTo>
                      <a:pt x="588" y="498"/>
                    </a:lnTo>
                    <a:lnTo>
                      <a:pt x="590" y="498"/>
                    </a:lnTo>
                    <a:lnTo>
                      <a:pt x="591" y="498"/>
                    </a:lnTo>
                    <a:lnTo>
                      <a:pt x="591" y="500"/>
                    </a:lnTo>
                    <a:lnTo>
                      <a:pt x="593" y="500"/>
                    </a:lnTo>
                    <a:lnTo>
                      <a:pt x="593" y="502"/>
                    </a:lnTo>
                    <a:lnTo>
                      <a:pt x="595" y="503"/>
                    </a:lnTo>
                    <a:lnTo>
                      <a:pt x="597" y="503"/>
                    </a:lnTo>
                    <a:lnTo>
                      <a:pt x="598" y="505"/>
                    </a:lnTo>
                    <a:lnTo>
                      <a:pt x="600" y="505"/>
                    </a:lnTo>
                    <a:lnTo>
                      <a:pt x="602" y="507"/>
                    </a:lnTo>
                    <a:lnTo>
                      <a:pt x="604" y="509"/>
                    </a:lnTo>
                    <a:lnTo>
                      <a:pt x="604" y="511"/>
                    </a:lnTo>
                    <a:lnTo>
                      <a:pt x="606" y="512"/>
                    </a:lnTo>
                    <a:lnTo>
                      <a:pt x="606" y="514"/>
                    </a:lnTo>
                    <a:lnTo>
                      <a:pt x="604" y="514"/>
                    </a:lnTo>
                    <a:lnTo>
                      <a:pt x="602" y="518"/>
                    </a:lnTo>
                    <a:lnTo>
                      <a:pt x="600" y="519"/>
                    </a:lnTo>
                    <a:lnTo>
                      <a:pt x="600" y="521"/>
                    </a:lnTo>
                    <a:lnTo>
                      <a:pt x="598" y="523"/>
                    </a:lnTo>
                    <a:lnTo>
                      <a:pt x="598" y="527"/>
                    </a:lnTo>
                    <a:lnTo>
                      <a:pt x="598" y="528"/>
                    </a:lnTo>
                    <a:lnTo>
                      <a:pt x="598" y="530"/>
                    </a:lnTo>
                    <a:lnTo>
                      <a:pt x="598" y="532"/>
                    </a:lnTo>
                    <a:lnTo>
                      <a:pt x="597" y="534"/>
                    </a:lnTo>
                    <a:lnTo>
                      <a:pt x="595" y="534"/>
                    </a:lnTo>
                    <a:lnTo>
                      <a:pt x="595" y="535"/>
                    </a:lnTo>
                    <a:lnTo>
                      <a:pt x="593" y="535"/>
                    </a:lnTo>
                    <a:lnTo>
                      <a:pt x="591" y="537"/>
                    </a:lnTo>
                    <a:lnTo>
                      <a:pt x="591" y="539"/>
                    </a:lnTo>
                    <a:lnTo>
                      <a:pt x="590" y="541"/>
                    </a:lnTo>
                    <a:lnTo>
                      <a:pt x="591" y="543"/>
                    </a:lnTo>
                    <a:lnTo>
                      <a:pt x="591" y="544"/>
                    </a:lnTo>
                    <a:lnTo>
                      <a:pt x="593" y="546"/>
                    </a:lnTo>
                    <a:lnTo>
                      <a:pt x="595" y="550"/>
                    </a:lnTo>
                    <a:lnTo>
                      <a:pt x="595" y="551"/>
                    </a:lnTo>
                    <a:lnTo>
                      <a:pt x="597" y="551"/>
                    </a:lnTo>
                    <a:lnTo>
                      <a:pt x="598" y="553"/>
                    </a:lnTo>
                    <a:lnTo>
                      <a:pt x="600" y="555"/>
                    </a:lnTo>
                    <a:lnTo>
                      <a:pt x="602" y="557"/>
                    </a:lnTo>
                    <a:lnTo>
                      <a:pt x="600" y="557"/>
                    </a:lnTo>
                    <a:lnTo>
                      <a:pt x="602" y="559"/>
                    </a:lnTo>
                    <a:lnTo>
                      <a:pt x="602" y="560"/>
                    </a:lnTo>
                    <a:lnTo>
                      <a:pt x="604" y="562"/>
                    </a:lnTo>
                    <a:lnTo>
                      <a:pt x="604" y="564"/>
                    </a:lnTo>
                    <a:lnTo>
                      <a:pt x="604" y="566"/>
                    </a:lnTo>
                    <a:lnTo>
                      <a:pt x="604" y="569"/>
                    </a:lnTo>
                    <a:lnTo>
                      <a:pt x="604" y="571"/>
                    </a:lnTo>
                    <a:lnTo>
                      <a:pt x="604" y="573"/>
                    </a:lnTo>
                    <a:lnTo>
                      <a:pt x="602" y="576"/>
                    </a:lnTo>
                    <a:lnTo>
                      <a:pt x="602" y="578"/>
                    </a:lnTo>
                    <a:lnTo>
                      <a:pt x="598" y="580"/>
                    </a:lnTo>
                    <a:lnTo>
                      <a:pt x="597" y="582"/>
                    </a:lnTo>
                    <a:lnTo>
                      <a:pt x="595" y="582"/>
                    </a:lnTo>
                    <a:lnTo>
                      <a:pt x="593" y="583"/>
                    </a:lnTo>
                    <a:lnTo>
                      <a:pt x="591" y="583"/>
                    </a:lnTo>
                    <a:lnTo>
                      <a:pt x="590" y="585"/>
                    </a:lnTo>
                    <a:lnTo>
                      <a:pt x="588" y="587"/>
                    </a:lnTo>
                    <a:lnTo>
                      <a:pt x="588" y="589"/>
                    </a:lnTo>
                    <a:lnTo>
                      <a:pt x="588" y="590"/>
                    </a:lnTo>
                    <a:lnTo>
                      <a:pt x="586" y="590"/>
                    </a:lnTo>
                    <a:lnTo>
                      <a:pt x="584" y="590"/>
                    </a:lnTo>
                    <a:lnTo>
                      <a:pt x="582" y="590"/>
                    </a:lnTo>
                    <a:lnTo>
                      <a:pt x="582" y="592"/>
                    </a:lnTo>
                    <a:lnTo>
                      <a:pt x="582" y="594"/>
                    </a:lnTo>
                    <a:lnTo>
                      <a:pt x="581" y="596"/>
                    </a:lnTo>
                    <a:lnTo>
                      <a:pt x="581" y="598"/>
                    </a:lnTo>
                    <a:lnTo>
                      <a:pt x="579" y="598"/>
                    </a:lnTo>
                    <a:lnTo>
                      <a:pt x="577" y="599"/>
                    </a:lnTo>
                    <a:lnTo>
                      <a:pt x="575" y="601"/>
                    </a:lnTo>
                    <a:lnTo>
                      <a:pt x="575" y="603"/>
                    </a:lnTo>
                    <a:lnTo>
                      <a:pt x="575" y="606"/>
                    </a:lnTo>
                    <a:lnTo>
                      <a:pt x="575" y="608"/>
                    </a:lnTo>
                    <a:lnTo>
                      <a:pt x="577" y="608"/>
                    </a:lnTo>
                    <a:lnTo>
                      <a:pt x="579" y="610"/>
                    </a:lnTo>
                    <a:lnTo>
                      <a:pt x="579" y="612"/>
                    </a:lnTo>
                    <a:lnTo>
                      <a:pt x="579" y="614"/>
                    </a:lnTo>
                    <a:lnTo>
                      <a:pt x="581" y="615"/>
                    </a:lnTo>
                    <a:lnTo>
                      <a:pt x="582" y="615"/>
                    </a:lnTo>
                    <a:lnTo>
                      <a:pt x="584" y="615"/>
                    </a:lnTo>
                    <a:lnTo>
                      <a:pt x="586" y="617"/>
                    </a:lnTo>
                    <a:lnTo>
                      <a:pt x="586" y="619"/>
                    </a:lnTo>
                    <a:lnTo>
                      <a:pt x="588" y="619"/>
                    </a:lnTo>
                    <a:lnTo>
                      <a:pt x="590" y="621"/>
                    </a:lnTo>
                    <a:lnTo>
                      <a:pt x="588" y="622"/>
                    </a:lnTo>
                    <a:lnTo>
                      <a:pt x="586" y="622"/>
                    </a:lnTo>
                    <a:lnTo>
                      <a:pt x="586" y="624"/>
                    </a:lnTo>
                    <a:lnTo>
                      <a:pt x="584" y="624"/>
                    </a:lnTo>
                    <a:lnTo>
                      <a:pt x="582" y="626"/>
                    </a:lnTo>
                    <a:lnTo>
                      <a:pt x="582" y="628"/>
                    </a:lnTo>
                    <a:lnTo>
                      <a:pt x="584" y="629"/>
                    </a:lnTo>
                    <a:lnTo>
                      <a:pt x="584" y="631"/>
                    </a:lnTo>
                    <a:lnTo>
                      <a:pt x="584" y="633"/>
                    </a:lnTo>
                    <a:lnTo>
                      <a:pt x="584" y="635"/>
                    </a:lnTo>
                    <a:lnTo>
                      <a:pt x="584" y="637"/>
                    </a:lnTo>
                    <a:lnTo>
                      <a:pt x="584" y="638"/>
                    </a:lnTo>
                    <a:lnTo>
                      <a:pt x="582" y="640"/>
                    </a:lnTo>
                    <a:lnTo>
                      <a:pt x="581" y="642"/>
                    </a:lnTo>
                    <a:lnTo>
                      <a:pt x="581" y="644"/>
                    </a:lnTo>
                    <a:lnTo>
                      <a:pt x="581" y="645"/>
                    </a:lnTo>
                    <a:lnTo>
                      <a:pt x="582" y="649"/>
                    </a:lnTo>
                    <a:lnTo>
                      <a:pt x="582" y="651"/>
                    </a:lnTo>
                    <a:lnTo>
                      <a:pt x="582" y="653"/>
                    </a:lnTo>
                    <a:lnTo>
                      <a:pt x="582" y="656"/>
                    </a:lnTo>
                    <a:lnTo>
                      <a:pt x="584" y="660"/>
                    </a:lnTo>
                    <a:lnTo>
                      <a:pt x="584" y="661"/>
                    </a:lnTo>
                    <a:lnTo>
                      <a:pt x="586" y="663"/>
                    </a:lnTo>
                    <a:lnTo>
                      <a:pt x="588" y="663"/>
                    </a:lnTo>
                    <a:lnTo>
                      <a:pt x="590" y="665"/>
                    </a:lnTo>
                    <a:lnTo>
                      <a:pt x="590" y="667"/>
                    </a:lnTo>
                    <a:lnTo>
                      <a:pt x="591" y="667"/>
                    </a:lnTo>
                    <a:lnTo>
                      <a:pt x="591" y="670"/>
                    </a:lnTo>
                    <a:lnTo>
                      <a:pt x="591" y="674"/>
                    </a:lnTo>
                    <a:lnTo>
                      <a:pt x="591" y="676"/>
                    </a:lnTo>
                    <a:lnTo>
                      <a:pt x="590" y="677"/>
                    </a:lnTo>
                    <a:lnTo>
                      <a:pt x="590" y="679"/>
                    </a:lnTo>
                    <a:lnTo>
                      <a:pt x="590" y="681"/>
                    </a:lnTo>
                    <a:lnTo>
                      <a:pt x="590" y="683"/>
                    </a:lnTo>
                    <a:lnTo>
                      <a:pt x="588" y="688"/>
                    </a:lnTo>
                    <a:lnTo>
                      <a:pt x="586" y="688"/>
                    </a:lnTo>
                    <a:lnTo>
                      <a:pt x="586" y="690"/>
                    </a:lnTo>
                    <a:lnTo>
                      <a:pt x="584" y="690"/>
                    </a:lnTo>
                    <a:lnTo>
                      <a:pt x="584" y="692"/>
                    </a:lnTo>
                    <a:lnTo>
                      <a:pt x="582" y="693"/>
                    </a:lnTo>
                    <a:lnTo>
                      <a:pt x="581" y="693"/>
                    </a:lnTo>
                    <a:lnTo>
                      <a:pt x="579" y="695"/>
                    </a:lnTo>
                    <a:lnTo>
                      <a:pt x="577" y="695"/>
                    </a:lnTo>
                    <a:lnTo>
                      <a:pt x="575" y="697"/>
                    </a:lnTo>
                    <a:lnTo>
                      <a:pt x="574" y="697"/>
                    </a:lnTo>
                    <a:lnTo>
                      <a:pt x="574" y="699"/>
                    </a:lnTo>
                    <a:lnTo>
                      <a:pt x="574" y="700"/>
                    </a:lnTo>
                    <a:lnTo>
                      <a:pt x="574" y="702"/>
                    </a:lnTo>
                    <a:lnTo>
                      <a:pt x="574" y="704"/>
                    </a:lnTo>
                    <a:lnTo>
                      <a:pt x="572" y="704"/>
                    </a:lnTo>
                    <a:lnTo>
                      <a:pt x="570" y="706"/>
                    </a:lnTo>
                    <a:lnTo>
                      <a:pt x="570" y="708"/>
                    </a:lnTo>
                    <a:lnTo>
                      <a:pt x="570" y="709"/>
                    </a:lnTo>
                    <a:lnTo>
                      <a:pt x="570" y="711"/>
                    </a:lnTo>
                    <a:lnTo>
                      <a:pt x="572" y="711"/>
                    </a:lnTo>
                    <a:lnTo>
                      <a:pt x="572" y="713"/>
                    </a:lnTo>
                    <a:lnTo>
                      <a:pt x="574" y="713"/>
                    </a:lnTo>
                    <a:lnTo>
                      <a:pt x="575" y="713"/>
                    </a:lnTo>
                    <a:lnTo>
                      <a:pt x="577" y="715"/>
                    </a:lnTo>
                    <a:lnTo>
                      <a:pt x="577" y="716"/>
                    </a:lnTo>
                    <a:lnTo>
                      <a:pt x="579" y="716"/>
                    </a:lnTo>
                    <a:lnTo>
                      <a:pt x="579" y="718"/>
                    </a:lnTo>
                    <a:lnTo>
                      <a:pt x="581" y="720"/>
                    </a:lnTo>
                    <a:lnTo>
                      <a:pt x="582" y="720"/>
                    </a:lnTo>
                    <a:lnTo>
                      <a:pt x="584" y="720"/>
                    </a:lnTo>
                    <a:lnTo>
                      <a:pt x="586" y="722"/>
                    </a:lnTo>
                    <a:lnTo>
                      <a:pt x="588" y="724"/>
                    </a:lnTo>
                    <a:lnTo>
                      <a:pt x="590" y="725"/>
                    </a:lnTo>
                    <a:lnTo>
                      <a:pt x="591" y="725"/>
                    </a:lnTo>
                    <a:lnTo>
                      <a:pt x="593" y="727"/>
                    </a:lnTo>
                    <a:lnTo>
                      <a:pt x="595" y="725"/>
                    </a:lnTo>
                    <a:lnTo>
                      <a:pt x="597" y="727"/>
                    </a:lnTo>
                    <a:lnTo>
                      <a:pt x="598" y="727"/>
                    </a:lnTo>
                    <a:lnTo>
                      <a:pt x="600" y="729"/>
                    </a:lnTo>
                    <a:lnTo>
                      <a:pt x="602" y="729"/>
                    </a:lnTo>
                    <a:lnTo>
                      <a:pt x="604" y="731"/>
                    </a:lnTo>
                    <a:lnTo>
                      <a:pt x="606" y="731"/>
                    </a:lnTo>
                    <a:lnTo>
                      <a:pt x="607" y="732"/>
                    </a:lnTo>
                    <a:lnTo>
                      <a:pt x="609" y="731"/>
                    </a:lnTo>
                    <a:lnTo>
                      <a:pt x="611" y="729"/>
                    </a:lnTo>
                    <a:lnTo>
                      <a:pt x="613" y="727"/>
                    </a:lnTo>
                    <a:lnTo>
                      <a:pt x="613" y="725"/>
                    </a:lnTo>
                    <a:lnTo>
                      <a:pt x="614" y="724"/>
                    </a:lnTo>
                    <a:lnTo>
                      <a:pt x="616" y="722"/>
                    </a:lnTo>
                    <a:lnTo>
                      <a:pt x="618" y="722"/>
                    </a:lnTo>
                    <a:lnTo>
                      <a:pt x="620" y="722"/>
                    </a:lnTo>
                    <a:lnTo>
                      <a:pt x="622" y="724"/>
                    </a:lnTo>
                    <a:lnTo>
                      <a:pt x="623" y="725"/>
                    </a:lnTo>
                    <a:lnTo>
                      <a:pt x="625" y="725"/>
                    </a:lnTo>
                    <a:lnTo>
                      <a:pt x="627" y="724"/>
                    </a:lnTo>
                    <a:lnTo>
                      <a:pt x="629" y="725"/>
                    </a:lnTo>
                    <a:lnTo>
                      <a:pt x="629" y="727"/>
                    </a:lnTo>
                    <a:lnTo>
                      <a:pt x="630" y="729"/>
                    </a:lnTo>
                    <a:lnTo>
                      <a:pt x="632" y="731"/>
                    </a:lnTo>
                    <a:lnTo>
                      <a:pt x="636" y="732"/>
                    </a:lnTo>
                    <a:lnTo>
                      <a:pt x="637" y="732"/>
                    </a:lnTo>
                    <a:lnTo>
                      <a:pt x="637" y="734"/>
                    </a:lnTo>
                    <a:lnTo>
                      <a:pt x="637" y="736"/>
                    </a:lnTo>
                    <a:lnTo>
                      <a:pt x="637" y="738"/>
                    </a:lnTo>
                    <a:lnTo>
                      <a:pt x="639" y="740"/>
                    </a:lnTo>
                    <a:lnTo>
                      <a:pt x="639" y="741"/>
                    </a:lnTo>
                    <a:lnTo>
                      <a:pt x="641" y="743"/>
                    </a:lnTo>
                    <a:lnTo>
                      <a:pt x="641" y="745"/>
                    </a:lnTo>
                    <a:lnTo>
                      <a:pt x="639" y="747"/>
                    </a:lnTo>
                    <a:lnTo>
                      <a:pt x="637" y="748"/>
                    </a:lnTo>
                    <a:lnTo>
                      <a:pt x="637" y="750"/>
                    </a:lnTo>
                    <a:lnTo>
                      <a:pt x="637" y="754"/>
                    </a:lnTo>
                    <a:lnTo>
                      <a:pt x="636" y="754"/>
                    </a:lnTo>
                    <a:lnTo>
                      <a:pt x="636" y="755"/>
                    </a:lnTo>
                    <a:lnTo>
                      <a:pt x="634" y="755"/>
                    </a:lnTo>
                    <a:lnTo>
                      <a:pt x="632" y="757"/>
                    </a:lnTo>
                    <a:lnTo>
                      <a:pt x="630" y="757"/>
                    </a:lnTo>
                    <a:lnTo>
                      <a:pt x="629" y="759"/>
                    </a:lnTo>
                    <a:lnTo>
                      <a:pt x="627" y="761"/>
                    </a:lnTo>
                    <a:lnTo>
                      <a:pt x="627" y="763"/>
                    </a:lnTo>
                    <a:lnTo>
                      <a:pt x="627" y="764"/>
                    </a:lnTo>
                    <a:lnTo>
                      <a:pt x="627" y="766"/>
                    </a:lnTo>
                    <a:lnTo>
                      <a:pt x="629" y="768"/>
                    </a:lnTo>
                    <a:lnTo>
                      <a:pt x="630" y="770"/>
                    </a:lnTo>
                    <a:lnTo>
                      <a:pt x="630" y="771"/>
                    </a:lnTo>
                    <a:lnTo>
                      <a:pt x="630" y="773"/>
                    </a:lnTo>
                    <a:lnTo>
                      <a:pt x="630" y="775"/>
                    </a:lnTo>
                    <a:lnTo>
                      <a:pt x="630" y="779"/>
                    </a:lnTo>
                    <a:lnTo>
                      <a:pt x="630" y="780"/>
                    </a:lnTo>
                    <a:lnTo>
                      <a:pt x="632" y="780"/>
                    </a:lnTo>
                    <a:lnTo>
                      <a:pt x="632" y="782"/>
                    </a:lnTo>
                    <a:lnTo>
                      <a:pt x="637" y="782"/>
                    </a:lnTo>
                    <a:lnTo>
                      <a:pt x="639" y="784"/>
                    </a:lnTo>
                    <a:lnTo>
                      <a:pt x="641" y="784"/>
                    </a:lnTo>
                    <a:lnTo>
                      <a:pt x="643" y="786"/>
                    </a:lnTo>
                    <a:lnTo>
                      <a:pt x="645" y="787"/>
                    </a:lnTo>
                    <a:lnTo>
                      <a:pt x="645" y="789"/>
                    </a:lnTo>
                    <a:lnTo>
                      <a:pt x="646" y="791"/>
                    </a:lnTo>
                    <a:lnTo>
                      <a:pt x="648" y="793"/>
                    </a:lnTo>
                    <a:lnTo>
                      <a:pt x="650" y="793"/>
                    </a:lnTo>
                    <a:lnTo>
                      <a:pt x="652" y="793"/>
                    </a:lnTo>
                    <a:lnTo>
                      <a:pt x="655" y="793"/>
                    </a:lnTo>
                    <a:lnTo>
                      <a:pt x="655" y="795"/>
                    </a:lnTo>
                    <a:lnTo>
                      <a:pt x="657" y="795"/>
                    </a:lnTo>
                    <a:lnTo>
                      <a:pt x="659" y="796"/>
                    </a:lnTo>
                    <a:lnTo>
                      <a:pt x="662" y="798"/>
                    </a:lnTo>
                    <a:lnTo>
                      <a:pt x="666" y="800"/>
                    </a:lnTo>
                    <a:lnTo>
                      <a:pt x="668" y="800"/>
                    </a:lnTo>
                    <a:lnTo>
                      <a:pt x="669" y="800"/>
                    </a:lnTo>
                    <a:lnTo>
                      <a:pt x="673" y="800"/>
                    </a:lnTo>
                    <a:lnTo>
                      <a:pt x="673" y="798"/>
                    </a:lnTo>
                    <a:lnTo>
                      <a:pt x="675" y="796"/>
                    </a:lnTo>
                    <a:lnTo>
                      <a:pt x="678" y="795"/>
                    </a:lnTo>
                    <a:lnTo>
                      <a:pt x="680" y="793"/>
                    </a:lnTo>
                    <a:lnTo>
                      <a:pt x="682" y="793"/>
                    </a:lnTo>
                    <a:lnTo>
                      <a:pt x="682" y="791"/>
                    </a:lnTo>
                    <a:lnTo>
                      <a:pt x="684" y="789"/>
                    </a:lnTo>
                    <a:lnTo>
                      <a:pt x="684" y="787"/>
                    </a:lnTo>
                    <a:lnTo>
                      <a:pt x="685" y="786"/>
                    </a:lnTo>
                    <a:lnTo>
                      <a:pt x="685" y="784"/>
                    </a:lnTo>
                    <a:lnTo>
                      <a:pt x="689" y="782"/>
                    </a:lnTo>
                    <a:lnTo>
                      <a:pt x="691" y="780"/>
                    </a:lnTo>
                    <a:lnTo>
                      <a:pt x="691" y="782"/>
                    </a:lnTo>
                    <a:lnTo>
                      <a:pt x="691" y="784"/>
                    </a:lnTo>
                    <a:lnTo>
                      <a:pt x="691" y="786"/>
                    </a:lnTo>
                    <a:lnTo>
                      <a:pt x="693" y="787"/>
                    </a:lnTo>
                    <a:lnTo>
                      <a:pt x="694" y="789"/>
                    </a:lnTo>
                    <a:lnTo>
                      <a:pt x="694" y="791"/>
                    </a:lnTo>
                    <a:lnTo>
                      <a:pt x="696" y="791"/>
                    </a:lnTo>
                    <a:lnTo>
                      <a:pt x="696" y="793"/>
                    </a:lnTo>
                    <a:lnTo>
                      <a:pt x="696" y="795"/>
                    </a:lnTo>
                    <a:lnTo>
                      <a:pt x="698" y="795"/>
                    </a:lnTo>
                    <a:lnTo>
                      <a:pt x="700" y="796"/>
                    </a:lnTo>
                    <a:lnTo>
                      <a:pt x="700" y="800"/>
                    </a:lnTo>
                    <a:lnTo>
                      <a:pt x="700" y="802"/>
                    </a:lnTo>
                    <a:lnTo>
                      <a:pt x="701" y="803"/>
                    </a:lnTo>
                    <a:lnTo>
                      <a:pt x="701" y="805"/>
                    </a:lnTo>
                    <a:lnTo>
                      <a:pt x="700" y="807"/>
                    </a:lnTo>
                    <a:lnTo>
                      <a:pt x="700" y="809"/>
                    </a:lnTo>
                    <a:lnTo>
                      <a:pt x="701" y="812"/>
                    </a:lnTo>
                    <a:lnTo>
                      <a:pt x="701" y="814"/>
                    </a:lnTo>
                    <a:lnTo>
                      <a:pt x="701" y="816"/>
                    </a:lnTo>
                    <a:lnTo>
                      <a:pt x="701" y="819"/>
                    </a:lnTo>
                    <a:lnTo>
                      <a:pt x="701" y="821"/>
                    </a:lnTo>
                    <a:lnTo>
                      <a:pt x="700" y="823"/>
                    </a:lnTo>
                    <a:lnTo>
                      <a:pt x="698" y="823"/>
                    </a:lnTo>
                    <a:lnTo>
                      <a:pt x="696" y="825"/>
                    </a:lnTo>
                    <a:lnTo>
                      <a:pt x="694" y="826"/>
                    </a:lnTo>
                    <a:lnTo>
                      <a:pt x="694" y="828"/>
                    </a:lnTo>
                    <a:lnTo>
                      <a:pt x="696" y="830"/>
                    </a:lnTo>
                    <a:lnTo>
                      <a:pt x="694" y="834"/>
                    </a:lnTo>
                    <a:lnTo>
                      <a:pt x="694" y="835"/>
                    </a:lnTo>
                    <a:lnTo>
                      <a:pt x="694" y="837"/>
                    </a:lnTo>
                    <a:lnTo>
                      <a:pt x="694" y="839"/>
                    </a:lnTo>
                    <a:lnTo>
                      <a:pt x="696" y="841"/>
                    </a:lnTo>
                    <a:lnTo>
                      <a:pt x="696" y="842"/>
                    </a:lnTo>
                    <a:lnTo>
                      <a:pt x="696" y="844"/>
                    </a:lnTo>
                    <a:lnTo>
                      <a:pt x="696" y="846"/>
                    </a:lnTo>
                    <a:lnTo>
                      <a:pt x="694" y="848"/>
                    </a:lnTo>
                    <a:lnTo>
                      <a:pt x="694" y="850"/>
                    </a:lnTo>
                    <a:lnTo>
                      <a:pt x="696" y="851"/>
                    </a:lnTo>
                    <a:lnTo>
                      <a:pt x="698" y="853"/>
                    </a:lnTo>
                    <a:lnTo>
                      <a:pt x="700" y="853"/>
                    </a:lnTo>
                    <a:lnTo>
                      <a:pt x="701" y="851"/>
                    </a:lnTo>
                    <a:lnTo>
                      <a:pt x="705" y="851"/>
                    </a:lnTo>
                    <a:lnTo>
                      <a:pt x="707" y="853"/>
                    </a:lnTo>
                    <a:lnTo>
                      <a:pt x="709" y="853"/>
                    </a:lnTo>
                    <a:lnTo>
                      <a:pt x="710" y="855"/>
                    </a:lnTo>
                    <a:lnTo>
                      <a:pt x="712" y="855"/>
                    </a:lnTo>
                    <a:lnTo>
                      <a:pt x="712" y="857"/>
                    </a:lnTo>
                    <a:lnTo>
                      <a:pt x="714" y="857"/>
                    </a:lnTo>
                    <a:lnTo>
                      <a:pt x="716" y="857"/>
                    </a:lnTo>
                    <a:lnTo>
                      <a:pt x="717" y="858"/>
                    </a:lnTo>
                    <a:lnTo>
                      <a:pt x="719" y="860"/>
                    </a:lnTo>
                    <a:lnTo>
                      <a:pt x="721" y="862"/>
                    </a:lnTo>
                    <a:lnTo>
                      <a:pt x="723" y="862"/>
                    </a:lnTo>
                    <a:lnTo>
                      <a:pt x="724" y="862"/>
                    </a:lnTo>
                    <a:lnTo>
                      <a:pt x="726" y="864"/>
                    </a:lnTo>
                    <a:lnTo>
                      <a:pt x="728" y="866"/>
                    </a:lnTo>
                    <a:lnTo>
                      <a:pt x="730" y="867"/>
                    </a:lnTo>
                    <a:lnTo>
                      <a:pt x="732" y="869"/>
                    </a:lnTo>
                    <a:lnTo>
                      <a:pt x="733" y="869"/>
                    </a:lnTo>
                    <a:lnTo>
                      <a:pt x="733" y="871"/>
                    </a:lnTo>
                    <a:lnTo>
                      <a:pt x="735" y="871"/>
                    </a:lnTo>
                    <a:lnTo>
                      <a:pt x="739" y="869"/>
                    </a:lnTo>
                    <a:lnTo>
                      <a:pt x="740" y="869"/>
                    </a:lnTo>
                    <a:lnTo>
                      <a:pt x="744" y="869"/>
                    </a:lnTo>
                    <a:lnTo>
                      <a:pt x="746" y="867"/>
                    </a:lnTo>
                    <a:lnTo>
                      <a:pt x="748" y="866"/>
                    </a:lnTo>
                    <a:lnTo>
                      <a:pt x="748" y="864"/>
                    </a:lnTo>
                    <a:lnTo>
                      <a:pt x="748" y="862"/>
                    </a:lnTo>
                    <a:lnTo>
                      <a:pt x="749" y="860"/>
                    </a:lnTo>
                    <a:lnTo>
                      <a:pt x="749" y="858"/>
                    </a:lnTo>
                    <a:lnTo>
                      <a:pt x="751" y="858"/>
                    </a:lnTo>
                    <a:lnTo>
                      <a:pt x="753" y="857"/>
                    </a:lnTo>
                    <a:lnTo>
                      <a:pt x="753" y="853"/>
                    </a:lnTo>
                    <a:lnTo>
                      <a:pt x="753" y="850"/>
                    </a:lnTo>
                    <a:lnTo>
                      <a:pt x="755" y="848"/>
                    </a:lnTo>
                    <a:lnTo>
                      <a:pt x="756" y="848"/>
                    </a:lnTo>
                    <a:lnTo>
                      <a:pt x="758" y="846"/>
                    </a:lnTo>
                    <a:lnTo>
                      <a:pt x="760" y="846"/>
                    </a:lnTo>
                    <a:lnTo>
                      <a:pt x="762" y="846"/>
                    </a:lnTo>
                    <a:lnTo>
                      <a:pt x="765" y="846"/>
                    </a:lnTo>
                    <a:lnTo>
                      <a:pt x="769" y="848"/>
                    </a:lnTo>
                    <a:lnTo>
                      <a:pt x="769" y="850"/>
                    </a:lnTo>
                    <a:lnTo>
                      <a:pt x="771" y="850"/>
                    </a:lnTo>
                    <a:lnTo>
                      <a:pt x="772" y="851"/>
                    </a:lnTo>
                    <a:lnTo>
                      <a:pt x="774" y="853"/>
                    </a:lnTo>
                    <a:lnTo>
                      <a:pt x="776" y="853"/>
                    </a:lnTo>
                    <a:lnTo>
                      <a:pt x="778" y="855"/>
                    </a:lnTo>
                    <a:lnTo>
                      <a:pt x="778" y="857"/>
                    </a:lnTo>
                    <a:lnTo>
                      <a:pt x="780" y="857"/>
                    </a:lnTo>
                    <a:lnTo>
                      <a:pt x="783" y="857"/>
                    </a:lnTo>
                    <a:lnTo>
                      <a:pt x="785" y="857"/>
                    </a:lnTo>
                    <a:lnTo>
                      <a:pt x="787" y="857"/>
                    </a:lnTo>
                    <a:lnTo>
                      <a:pt x="788" y="858"/>
                    </a:lnTo>
                    <a:lnTo>
                      <a:pt x="790" y="858"/>
                    </a:lnTo>
                    <a:lnTo>
                      <a:pt x="792" y="858"/>
                    </a:lnTo>
                    <a:lnTo>
                      <a:pt x="794" y="860"/>
                    </a:lnTo>
                    <a:lnTo>
                      <a:pt x="796" y="860"/>
                    </a:lnTo>
                    <a:lnTo>
                      <a:pt x="797" y="862"/>
                    </a:lnTo>
                    <a:lnTo>
                      <a:pt x="797" y="864"/>
                    </a:lnTo>
                    <a:lnTo>
                      <a:pt x="797" y="866"/>
                    </a:lnTo>
                    <a:lnTo>
                      <a:pt x="796" y="867"/>
                    </a:lnTo>
                    <a:lnTo>
                      <a:pt x="796" y="871"/>
                    </a:lnTo>
                    <a:lnTo>
                      <a:pt x="796" y="873"/>
                    </a:lnTo>
                    <a:lnTo>
                      <a:pt x="797" y="874"/>
                    </a:lnTo>
                    <a:lnTo>
                      <a:pt x="799" y="876"/>
                    </a:lnTo>
                    <a:lnTo>
                      <a:pt x="801" y="876"/>
                    </a:lnTo>
                    <a:lnTo>
                      <a:pt x="801" y="878"/>
                    </a:lnTo>
                    <a:lnTo>
                      <a:pt x="803" y="880"/>
                    </a:lnTo>
                    <a:lnTo>
                      <a:pt x="804" y="881"/>
                    </a:lnTo>
                    <a:lnTo>
                      <a:pt x="806" y="881"/>
                    </a:lnTo>
                    <a:lnTo>
                      <a:pt x="808" y="881"/>
                    </a:lnTo>
                    <a:lnTo>
                      <a:pt x="810" y="883"/>
                    </a:lnTo>
                    <a:lnTo>
                      <a:pt x="812" y="885"/>
                    </a:lnTo>
                    <a:lnTo>
                      <a:pt x="812" y="887"/>
                    </a:lnTo>
                    <a:lnTo>
                      <a:pt x="813" y="889"/>
                    </a:lnTo>
                    <a:lnTo>
                      <a:pt x="813" y="890"/>
                    </a:lnTo>
                    <a:lnTo>
                      <a:pt x="815" y="892"/>
                    </a:lnTo>
                    <a:lnTo>
                      <a:pt x="817" y="892"/>
                    </a:lnTo>
                    <a:lnTo>
                      <a:pt x="817" y="894"/>
                    </a:lnTo>
                    <a:lnTo>
                      <a:pt x="819" y="896"/>
                    </a:lnTo>
                    <a:lnTo>
                      <a:pt x="819" y="897"/>
                    </a:lnTo>
                    <a:lnTo>
                      <a:pt x="819" y="899"/>
                    </a:lnTo>
                    <a:lnTo>
                      <a:pt x="819" y="901"/>
                    </a:lnTo>
                    <a:lnTo>
                      <a:pt x="819" y="903"/>
                    </a:lnTo>
                    <a:lnTo>
                      <a:pt x="820" y="905"/>
                    </a:lnTo>
                    <a:lnTo>
                      <a:pt x="820" y="906"/>
                    </a:lnTo>
                    <a:lnTo>
                      <a:pt x="820" y="908"/>
                    </a:lnTo>
                    <a:lnTo>
                      <a:pt x="820" y="910"/>
                    </a:lnTo>
                    <a:lnTo>
                      <a:pt x="820" y="912"/>
                    </a:lnTo>
                    <a:lnTo>
                      <a:pt x="820" y="913"/>
                    </a:lnTo>
                    <a:lnTo>
                      <a:pt x="820" y="917"/>
                    </a:lnTo>
                    <a:lnTo>
                      <a:pt x="820" y="919"/>
                    </a:lnTo>
                    <a:lnTo>
                      <a:pt x="820" y="921"/>
                    </a:lnTo>
                    <a:lnTo>
                      <a:pt x="819" y="921"/>
                    </a:lnTo>
                    <a:lnTo>
                      <a:pt x="817" y="921"/>
                    </a:lnTo>
                    <a:lnTo>
                      <a:pt x="815" y="922"/>
                    </a:lnTo>
                    <a:lnTo>
                      <a:pt x="813" y="922"/>
                    </a:lnTo>
                    <a:lnTo>
                      <a:pt x="815" y="924"/>
                    </a:lnTo>
                    <a:lnTo>
                      <a:pt x="817" y="924"/>
                    </a:lnTo>
                    <a:lnTo>
                      <a:pt x="817" y="926"/>
                    </a:lnTo>
                    <a:lnTo>
                      <a:pt x="819" y="926"/>
                    </a:lnTo>
                    <a:lnTo>
                      <a:pt x="819" y="928"/>
                    </a:lnTo>
                    <a:lnTo>
                      <a:pt x="820" y="928"/>
                    </a:lnTo>
                    <a:lnTo>
                      <a:pt x="824" y="928"/>
                    </a:lnTo>
                    <a:lnTo>
                      <a:pt x="826" y="928"/>
                    </a:lnTo>
                    <a:lnTo>
                      <a:pt x="827" y="928"/>
                    </a:lnTo>
                    <a:lnTo>
                      <a:pt x="827" y="929"/>
                    </a:lnTo>
                    <a:lnTo>
                      <a:pt x="827" y="931"/>
                    </a:lnTo>
                    <a:lnTo>
                      <a:pt x="827" y="933"/>
                    </a:lnTo>
                    <a:lnTo>
                      <a:pt x="829" y="935"/>
                    </a:lnTo>
                    <a:lnTo>
                      <a:pt x="827" y="936"/>
                    </a:lnTo>
                    <a:lnTo>
                      <a:pt x="826" y="940"/>
                    </a:lnTo>
                    <a:lnTo>
                      <a:pt x="824" y="940"/>
                    </a:lnTo>
                    <a:lnTo>
                      <a:pt x="822" y="940"/>
                    </a:lnTo>
                    <a:lnTo>
                      <a:pt x="819" y="942"/>
                    </a:lnTo>
                    <a:lnTo>
                      <a:pt x="817" y="942"/>
                    </a:lnTo>
                    <a:lnTo>
                      <a:pt x="815" y="944"/>
                    </a:lnTo>
                    <a:lnTo>
                      <a:pt x="813" y="945"/>
                    </a:lnTo>
                    <a:lnTo>
                      <a:pt x="812" y="945"/>
                    </a:lnTo>
                    <a:lnTo>
                      <a:pt x="810" y="945"/>
                    </a:lnTo>
                    <a:lnTo>
                      <a:pt x="810" y="947"/>
                    </a:lnTo>
                    <a:lnTo>
                      <a:pt x="808" y="947"/>
                    </a:lnTo>
                    <a:lnTo>
                      <a:pt x="808" y="949"/>
                    </a:lnTo>
                    <a:lnTo>
                      <a:pt x="808" y="951"/>
                    </a:lnTo>
                    <a:lnTo>
                      <a:pt x="808" y="954"/>
                    </a:lnTo>
                    <a:lnTo>
                      <a:pt x="808" y="958"/>
                    </a:lnTo>
                    <a:lnTo>
                      <a:pt x="808" y="961"/>
                    </a:lnTo>
                    <a:lnTo>
                      <a:pt x="808" y="963"/>
                    </a:lnTo>
                    <a:lnTo>
                      <a:pt x="806" y="963"/>
                    </a:lnTo>
                    <a:lnTo>
                      <a:pt x="804" y="963"/>
                    </a:lnTo>
                    <a:lnTo>
                      <a:pt x="803" y="963"/>
                    </a:lnTo>
                    <a:lnTo>
                      <a:pt x="803" y="965"/>
                    </a:lnTo>
                    <a:lnTo>
                      <a:pt x="803" y="967"/>
                    </a:lnTo>
                    <a:lnTo>
                      <a:pt x="801" y="970"/>
                    </a:lnTo>
                    <a:lnTo>
                      <a:pt x="801" y="972"/>
                    </a:lnTo>
                    <a:lnTo>
                      <a:pt x="803" y="974"/>
                    </a:lnTo>
                    <a:lnTo>
                      <a:pt x="801" y="977"/>
                    </a:lnTo>
                    <a:lnTo>
                      <a:pt x="801" y="979"/>
                    </a:lnTo>
                    <a:lnTo>
                      <a:pt x="801" y="981"/>
                    </a:lnTo>
                    <a:lnTo>
                      <a:pt x="801" y="983"/>
                    </a:lnTo>
                    <a:lnTo>
                      <a:pt x="801" y="984"/>
                    </a:lnTo>
                    <a:lnTo>
                      <a:pt x="799" y="986"/>
                    </a:lnTo>
                    <a:lnTo>
                      <a:pt x="799" y="988"/>
                    </a:lnTo>
                    <a:lnTo>
                      <a:pt x="797" y="988"/>
                    </a:lnTo>
                    <a:lnTo>
                      <a:pt x="796" y="988"/>
                    </a:lnTo>
                    <a:lnTo>
                      <a:pt x="794" y="988"/>
                    </a:lnTo>
                    <a:lnTo>
                      <a:pt x="790" y="988"/>
                    </a:lnTo>
                    <a:lnTo>
                      <a:pt x="787" y="986"/>
                    </a:lnTo>
                    <a:lnTo>
                      <a:pt x="785" y="986"/>
                    </a:lnTo>
                    <a:lnTo>
                      <a:pt x="783" y="986"/>
                    </a:lnTo>
                    <a:lnTo>
                      <a:pt x="781" y="988"/>
                    </a:lnTo>
                    <a:lnTo>
                      <a:pt x="780" y="990"/>
                    </a:lnTo>
                    <a:lnTo>
                      <a:pt x="778" y="992"/>
                    </a:lnTo>
                    <a:lnTo>
                      <a:pt x="778" y="993"/>
                    </a:lnTo>
                    <a:lnTo>
                      <a:pt x="776" y="993"/>
                    </a:lnTo>
                    <a:lnTo>
                      <a:pt x="776" y="995"/>
                    </a:lnTo>
                    <a:lnTo>
                      <a:pt x="774" y="997"/>
                    </a:lnTo>
                    <a:lnTo>
                      <a:pt x="772" y="999"/>
                    </a:lnTo>
                    <a:lnTo>
                      <a:pt x="769" y="999"/>
                    </a:lnTo>
                    <a:lnTo>
                      <a:pt x="767" y="1000"/>
                    </a:lnTo>
                    <a:lnTo>
                      <a:pt x="765" y="1002"/>
                    </a:lnTo>
                    <a:lnTo>
                      <a:pt x="767" y="1004"/>
                    </a:lnTo>
                    <a:lnTo>
                      <a:pt x="767" y="1006"/>
                    </a:lnTo>
                    <a:lnTo>
                      <a:pt x="765" y="1007"/>
                    </a:lnTo>
                    <a:lnTo>
                      <a:pt x="765" y="1009"/>
                    </a:lnTo>
                    <a:lnTo>
                      <a:pt x="764" y="1009"/>
                    </a:lnTo>
                    <a:lnTo>
                      <a:pt x="762" y="1009"/>
                    </a:lnTo>
                    <a:lnTo>
                      <a:pt x="760" y="1009"/>
                    </a:lnTo>
                    <a:lnTo>
                      <a:pt x="756" y="1009"/>
                    </a:lnTo>
                    <a:lnTo>
                      <a:pt x="756" y="1007"/>
                    </a:lnTo>
                    <a:lnTo>
                      <a:pt x="755" y="1006"/>
                    </a:lnTo>
                    <a:lnTo>
                      <a:pt x="753" y="1004"/>
                    </a:lnTo>
                    <a:lnTo>
                      <a:pt x="749" y="1002"/>
                    </a:lnTo>
                    <a:lnTo>
                      <a:pt x="748" y="1000"/>
                    </a:lnTo>
                    <a:lnTo>
                      <a:pt x="748" y="999"/>
                    </a:lnTo>
                    <a:lnTo>
                      <a:pt x="746" y="999"/>
                    </a:lnTo>
                    <a:lnTo>
                      <a:pt x="746" y="995"/>
                    </a:lnTo>
                    <a:lnTo>
                      <a:pt x="746" y="993"/>
                    </a:lnTo>
                    <a:lnTo>
                      <a:pt x="744" y="993"/>
                    </a:lnTo>
                    <a:lnTo>
                      <a:pt x="742" y="993"/>
                    </a:lnTo>
                    <a:lnTo>
                      <a:pt x="740" y="992"/>
                    </a:lnTo>
                    <a:lnTo>
                      <a:pt x="739" y="990"/>
                    </a:lnTo>
                    <a:lnTo>
                      <a:pt x="739" y="988"/>
                    </a:lnTo>
                    <a:lnTo>
                      <a:pt x="739" y="986"/>
                    </a:lnTo>
                    <a:lnTo>
                      <a:pt x="737" y="983"/>
                    </a:lnTo>
                    <a:lnTo>
                      <a:pt x="735" y="981"/>
                    </a:lnTo>
                    <a:lnTo>
                      <a:pt x="733" y="979"/>
                    </a:lnTo>
                    <a:lnTo>
                      <a:pt x="730" y="979"/>
                    </a:lnTo>
                    <a:lnTo>
                      <a:pt x="728" y="981"/>
                    </a:lnTo>
                    <a:lnTo>
                      <a:pt x="724" y="981"/>
                    </a:lnTo>
                    <a:lnTo>
                      <a:pt x="723" y="981"/>
                    </a:lnTo>
                    <a:lnTo>
                      <a:pt x="721" y="981"/>
                    </a:lnTo>
                    <a:lnTo>
                      <a:pt x="719" y="981"/>
                    </a:lnTo>
                    <a:lnTo>
                      <a:pt x="717" y="983"/>
                    </a:lnTo>
                    <a:lnTo>
                      <a:pt x="716" y="983"/>
                    </a:lnTo>
                    <a:lnTo>
                      <a:pt x="716" y="981"/>
                    </a:lnTo>
                    <a:lnTo>
                      <a:pt x="714" y="979"/>
                    </a:lnTo>
                    <a:lnTo>
                      <a:pt x="714" y="977"/>
                    </a:lnTo>
                    <a:lnTo>
                      <a:pt x="712" y="976"/>
                    </a:lnTo>
                    <a:lnTo>
                      <a:pt x="714" y="974"/>
                    </a:lnTo>
                    <a:lnTo>
                      <a:pt x="714" y="972"/>
                    </a:lnTo>
                    <a:lnTo>
                      <a:pt x="716" y="972"/>
                    </a:lnTo>
                    <a:lnTo>
                      <a:pt x="714" y="970"/>
                    </a:lnTo>
                    <a:lnTo>
                      <a:pt x="714" y="968"/>
                    </a:lnTo>
                    <a:lnTo>
                      <a:pt x="714" y="967"/>
                    </a:lnTo>
                    <a:lnTo>
                      <a:pt x="714" y="965"/>
                    </a:lnTo>
                    <a:lnTo>
                      <a:pt x="714" y="963"/>
                    </a:lnTo>
                    <a:lnTo>
                      <a:pt x="716" y="961"/>
                    </a:lnTo>
                    <a:lnTo>
                      <a:pt x="717" y="960"/>
                    </a:lnTo>
                    <a:lnTo>
                      <a:pt x="717" y="958"/>
                    </a:lnTo>
                    <a:lnTo>
                      <a:pt x="717" y="956"/>
                    </a:lnTo>
                    <a:lnTo>
                      <a:pt x="716" y="954"/>
                    </a:lnTo>
                    <a:lnTo>
                      <a:pt x="714" y="954"/>
                    </a:lnTo>
                    <a:lnTo>
                      <a:pt x="714" y="952"/>
                    </a:lnTo>
                    <a:lnTo>
                      <a:pt x="716" y="952"/>
                    </a:lnTo>
                    <a:lnTo>
                      <a:pt x="716" y="951"/>
                    </a:lnTo>
                    <a:lnTo>
                      <a:pt x="717" y="949"/>
                    </a:lnTo>
                    <a:lnTo>
                      <a:pt x="716" y="947"/>
                    </a:lnTo>
                    <a:lnTo>
                      <a:pt x="714" y="947"/>
                    </a:lnTo>
                    <a:lnTo>
                      <a:pt x="712" y="947"/>
                    </a:lnTo>
                    <a:lnTo>
                      <a:pt x="710" y="947"/>
                    </a:lnTo>
                    <a:lnTo>
                      <a:pt x="709" y="949"/>
                    </a:lnTo>
                    <a:lnTo>
                      <a:pt x="709" y="947"/>
                    </a:lnTo>
                    <a:lnTo>
                      <a:pt x="707" y="947"/>
                    </a:lnTo>
                    <a:lnTo>
                      <a:pt x="705" y="947"/>
                    </a:lnTo>
                    <a:lnTo>
                      <a:pt x="703" y="947"/>
                    </a:lnTo>
                    <a:lnTo>
                      <a:pt x="703" y="945"/>
                    </a:lnTo>
                    <a:lnTo>
                      <a:pt x="701" y="945"/>
                    </a:lnTo>
                    <a:lnTo>
                      <a:pt x="700" y="945"/>
                    </a:lnTo>
                    <a:lnTo>
                      <a:pt x="698" y="945"/>
                    </a:lnTo>
                    <a:lnTo>
                      <a:pt x="696" y="945"/>
                    </a:lnTo>
                    <a:lnTo>
                      <a:pt x="694" y="947"/>
                    </a:lnTo>
                    <a:lnTo>
                      <a:pt x="693" y="947"/>
                    </a:lnTo>
                    <a:lnTo>
                      <a:pt x="693" y="945"/>
                    </a:lnTo>
                    <a:lnTo>
                      <a:pt x="691" y="944"/>
                    </a:lnTo>
                    <a:lnTo>
                      <a:pt x="691" y="942"/>
                    </a:lnTo>
                    <a:lnTo>
                      <a:pt x="689" y="942"/>
                    </a:lnTo>
                    <a:lnTo>
                      <a:pt x="687" y="940"/>
                    </a:lnTo>
                    <a:lnTo>
                      <a:pt x="684" y="938"/>
                    </a:lnTo>
                    <a:lnTo>
                      <a:pt x="682" y="938"/>
                    </a:lnTo>
                    <a:lnTo>
                      <a:pt x="682" y="936"/>
                    </a:lnTo>
                    <a:lnTo>
                      <a:pt x="680" y="936"/>
                    </a:lnTo>
                    <a:lnTo>
                      <a:pt x="678" y="936"/>
                    </a:lnTo>
                    <a:lnTo>
                      <a:pt x="678" y="935"/>
                    </a:lnTo>
                    <a:lnTo>
                      <a:pt x="677" y="933"/>
                    </a:lnTo>
                    <a:lnTo>
                      <a:pt x="675" y="933"/>
                    </a:lnTo>
                    <a:lnTo>
                      <a:pt x="671" y="933"/>
                    </a:lnTo>
                    <a:lnTo>
                      <a:pt x="669" y="931"/>
                    </a:lnTo>
                    <a:lnTo>
                      <a:pt x="668" y="931"/>
                    </a:lnTo>
                    <a:lnTo>
                      <a:pt x="666" y="933"/>
                    </a:lnTo>
                    <a:lnTo>
                      <a:pt x="664" y="933"/>
                    </a:lnTo>
                    <a:lnTo>
                      <a:pt x="662" y="931"/>
                    </a:lnTo>
                    <a:lnTo>
                      <a:pt x="661" y="931"/>
                    </a:lnTo>
                    <a:lnTo>
                      <a:pt x="661" y="929"/>
                    </a:lnTo>
                    <a:lnTo>
                      <a:pt x="662" y="928"/>
                    </a:lnTo>
                    <a:lnTo>
                      <a:pt x="661" y="928"/>
                    </a:lnTo>
                    <a:lnTo>
                      <a:pt x="659" y="926"/>
                    </a:lnTo>
                    <a:lnTo>
                      <a:pt x="659" y="924"/>
                    </a:lnTo>
                    <a:lnTo>
                      <a:pt x="657" y="921"/>
                    </a:lnTo>
                    <a:lnTo>
                      <a:pt x="655" y="919"/>
                    </a:lnTo>
                    <a:lnTo>
                      <a:pt x="655" y="917"/>
                    </a:lnTo>
                    <a:lnTo>
                      <a:pt x="653" y="917"/>
                    </a:lnTo>
                    <a:lnTo>
                      <a:pt x="652" y="917"/>
                    </a:lnTo>
                    <a:lnTo>
                      <a:pt x="650" y="915"/>
                    </a:lnTo>
                    <a:lnTo>
                      <a:pt x="648" y="913"/>
                    </a:lnTo>
                    <a:lnTo>
                      <a:pt x="646" y="913"/>
                    </a:lnTo>
                    <a:lnTo>
                      <a:pt x="645" y="913"/>
                    </a:lnTo>
                    <a:lnTo>
                      <a:pt x="645" y="915"/>
                    </a:lnTo>
                    <a:lnTo>
                      <a:pt x="643" y="915"/>
                    </a:lnTo>
                    <a:lnTo>
                      <a:pt x="641" y="915"/>
                    </a:lnTo>
                    <a:lnTo>
                      <a:pt x="639" y="917"/>
                    </a:lnTo>
                    <a:lnTo>
                      <a:pt x="637" y="917"/>
                    </a:lnTo>
                    <a:lnTo>
                      <a:pt x="636" y="917"/>
                    </a:lnTo>
                    <a:lnTo>
                      <a:pt x="636" y="919"/>
                    </a:lnTo>
                    <a:lnTo>
                      <a:pt x="632" y="921"/>
                    </a:lnTo>
                    <a:lnTo>
                      <a:pt x="632" y="922"/>
                    </a:lnTo>
                    <a:lnTo>
                      <a:pt x="632" y="924"/>
                    </a:lnTo>
                    <a:lnTo>
                      <a:pt x="634" y="926"/>
                    </a:lnTo>
                    <a:lnTo>
                      <a:pt x="636" y="926"/>
                    </a:lnTo>
                    <a:lnTo>
                      <a:pt x="636" y="928"/>
                    </a:lnTo>
                    <a:lnTo>
                      <a:pt x="636" y="929"/>
                    </a:lnTo>
                    <a:lnTo>
                      <a:pt x="636" y="931"/>
                    </a:lnTo>
                    <a:lnTo>
                      <a:pt x="637" y="933"/>
                    </a:lnTo>
                    <a:lnTo>
                      <a:pt x="639" y="933"/>
                    </a:lnTo>
                    <a:lnTo>
                      <a:pt x="641" y="935"/>
                    </a:lnTo>
                    <a:lnTo>
                      <a:pt x="643" y="935"/>
                    </a:lnTo>
                    <a:lnTo>
                      <a:pt x="643" y="938"/>
                    </a:lnTo>
                    <a:lnTo>
                      <a:pt x="641" y="940"/>
                    </a:lnTo>
                    <a:lnTo>
                      <a:pt x="639" y="942"/>
                    </a:lnTo>
                    <a:lnTo>
                      <a:pt x="639" y="944"/>
                    </a:lnTo>
                    <a:lnTo>
                      <a:pt x="637" y="944"/>
                    </a:lnTo>
                    <a:lnTo>
                      <a:pt x="636" y="945"/>
                    </a:lnTo>
                    <a:lnTo>
                      <a:pt x="636" y="947"/>
                    </a:lnTo>
                    <a:lnTo>
                      <a:pt x="636" y="951"/>
                    </a:lnTo>
                    <a:lnTo>
                      <a:pt x="636" y="952"/>
                    </a:lnTo>
                    <a:lnTo>
                      <a:pt x="636" y="954"/>
                    </a:lnTo>
                    <a:lnTo>
                      <a:pt x="636" y="956"/>
                    </a:lnTo>
                    <a:lnTo>
                      <a:pt x="636" y="958"/>
                    </a:lnTo>
                    <a:lnTo>
                      <a:pt x="634" y="960"/>
                    </a:lnTo>
                    <a:lnTo>
                      <a:pt x="632" y="960"/>
                    </a:lnTo>
                    <a:lnTo>
                      <a:pt x="629" y="960"/>
                    </a:lnTo>
                    <a:lnTo>
                      <a:pt x="627" y="960"/>
                    </a:lnTo>
                    <a:lnTo>
                      <a:pt x="627" y="961"/>
                    </a:lnTo>
                    <a:lnTo>
                      <a:pt x="625" y="961"/>
                    </a:lnTo>
                    <a:lnTo>
                      <a:pt x="623" y="963"/>
                    </a:lnTo>
                    <a:lnTo>
                      <a:pt x="622" y="965"/>
                    </a:lnTo>
                    <a:lnTo>
                      <a:pt x="620" y="967"/>
                    </a:lnTo>
                    <a:lnTo>
                      <a:pt x="618" y="967"/>
                    </a:lnTo>
                    <a:lnTo>
                      <a:pt x="616" y="967"/>
                    </a:lnTo>
                    <a:lnTo>
                      <a:pt x="614" y="967"/>
                    </a:lnTo>
                    <a:lnTo>
                      <a:pt x="613" y="967"/>
                    </a:lnTo>
                    <a:lnTo>
                      <a:pt x="611" y="968"/>
                    </a:lnTo>
                    <a:lnTo>
                      <a:pt x="611" y="970"/>
                    </a:lnTo>
                    <a:lnTo>
                      <a:pt x="607" y="970"/>
                    </a:lnTo>
                    <a:lnTo>
                      <a:pt x="606" y="970"/>
                    </a:lnTo>
                    <a:lnTo>
                      <a:pt x="604" y="970"/>
                    </a:lnTo>
                    <a:lnTo>
                      <a:pt x="604" y="968"/>
                    </a:lnTo>
                    <a:lnTo>
                      <a:pt x="602" y="968"/>
                    </a:lnTo>
                    <a:lnTo>
                      <a:pt x="600" y="968"/>
                    </a:lnTo>
                    <a:lnTo>
                      <a:pt x="598" y="968"/>
                    </a:lnTo>
                    <a:lnTo>
                      <a:pt x="597" y="968"/>
                    </a:lnTo>
                    <a:lnTo>
                      <a:pt x="595" y="968"/>
                    </a:lnTo>
                    <a:lnTo>
                      <a:pt x="593" y="968"/>
                    </a:lnTo>
                    <a:lnTo>
                      <a:pt x="593" y="970"/>
                    </a:lnTo>
                    <a:lnTo>
                      <a:pt x="591" y="970"/>
                    </a:lnTo>
                    <a:lnTo>
                      <a:pt x="590" y="972"/>
                    </a:lnTo>
                    <a:lnTo>
                      <a:pt x="588" y="974"/>
                    </a:lnTo>
                    <a:lnTo>
                      <a:pt x="588" y="976"/>
                    </a:lnTo>
                    <a:lnTo>
                      <a:pt x="588" y="977"/>
                    </a:lnTo>
                    <a:lnTo>
                      <a:pt x="586" y="977"/>
                    </a:lnTo>
                    <a:lnTo>
                      <a:pt x="588" y="979"/>
                    </a:lnTo>
                    <a:lnTo>
                      <a:pt x="588" y="981"/>
                    </a:lnTo>
                    <a:lnTo>
                      <a:pt x="586" y="983"/>
                    </a:lnTo>
                    <a:lnTo>
                      <a:pt x="586" y="984"/>
                    </a:lnTo>
                    <a:lnTo>
                      <a:pt x="586" y="986"/>
                    </a:lnTo>
                    <a:lnTo>
                      <a:pt x="588" y="988"/>
                    </a:lnTo>
                    <a:lnTo>
                      <a:pt x="588" y="990"/>
                    </a:lnTo>
                    <a:lnTo>
                      <a:pt x="588" y="992"/>
                    </a:lnTo>
                    <a:lnTo>
                      <a:pt x="586" y="993"/>
                    </a:lnTo>
                    <a:lnTo>
                      <a:pt x="584" y="993"/>
                    </a:lnTo>
                    <a:lnTo>
                      <a:pt x="584" y="995"/>
                    </a:lnTo>
                    <a:lnTo>
                      <a:pt x="582" y="995"/>
                    </a:lnTo>
                    <a:lnTo>
                      <a:pt x="581" y="997"/>
                    </a:lnTo>
                    <a:lnTo>
                      <a:pt x="579" y="999"/>
                    </a:lnTo>
                    <a:lnTo>
                      <a:pt x="577" y="1000"/>
                    </a:lnTo>
                    <a:lnTo>
                      <a:pt x="575" y="999"/>
                    </a:lnTo>
                    <a:lnTo>
                      <a:pt x="574" y="1000"/>
                    </a:lnTo>
                    <a:lnTo>
                      <a:pt x="572" y="1000"/>
                    </a:lnTo>
                    <a:lnTo>
                      <a:pt x="572" y="1002"/>
                    </a:lnTo>
                    <a:lnTo>
                      <a:pt x="572" y="1004"/>
                    </a:lnTo>
                    <a:lnTo>
                      <a:pt x="570" y="1004"/>
                    </a:lnTo>
                    <a:lnTo>
                      <a:pt x="570" y="1006"/>
                    </a:lnTo>
                    <a:lnTo>
                      <a:pt x="572" y="1007"/>
                    </a:lnTo>
                    <a:lnTo>
                      <a:pt x="574" y="1007"/>
                    </a:lnTo>
                    <a:lnTo>
                      <a:pt x="574" y="1009"/>
                    </a:lnTo>
                    <a:lnTo>
                      <a:pt x="575" y="1009"/>
                    </a:lnTo>
                    <a:lnTo>
                      <a:pt x="575" y="1011"/>
                    </a:lnTo>
                    <a:lnTo>
                      <a:pt x="577" y="1013"/>
                    </a:lnTo>
                    <a:lnTo>
                      <a:pt x="579" y="1015"/>
                    </a:lnTo>
                    <a:lnTo>
                      <a:pt x="581" y="1015"/>
                    </a:lnTo>
                    <a:lnTo>
                      <a:pt x="581" y="1016"/>
                    </a:lnTo>
                    <a:lnTo>
                      <a:pt x="582" y="1016"/>
                    </a:lnTo>
                    <a:lnTo>
                      <a:pt x="582" y="1018"/>
                    </a:lnTo>
                    <a:lnTo>
                      <a:pt x="582" y="1020"/>
                    </a:lnTo>
                    <a:lnTo>
                      <a:pt x="582" y="1022"/>
                    </a:lnTo>
                    <a:lnTo>
                      <a:pt x="582" y="1023"/>
                    </a:lnTo>
                    <a:lnTo>
                      <a:pt x="581" y="1025"/>
                    </a:lnTo>
                    <a:lnTo>
                      <a:pt x="579" y="1027"/>
                    </a:lnTo>
                    <a:lnTo>
                      <a:pt x="579" y="1029"/>
                    </a:lnTo>
                    <a:lnTo>
                      <a:pt x="577" y="1031"/>
                    </a:lnTo>
                    <a:lnTo>
                      <a:pt x="577" y="1034"/>
                    </a:lnTo>
                    <a:lnTo>
                      <a:pt x="575" y="1034"/>
                    </a:lnTo>
                    <a:lnTo>
                      <a:pt x="575" y="1036"/>
                    </a:lnTo>
                    <a:lnTo>
                      <a:pt x="574" y="1038"/>
                    </a:lnTo>
                    <a:lnTo>
                      <a:pt x="572" y="1039"/>
                    </a:lnTo>
                    <a:lnTo>
                      <a:pt x="572" y="1041"/>
                    </a:lnTo>
                    <a:lnTo>
                      <a:pt x="572" y="1043"/>
                    </a:lnTo>
                    <a:lnTo>
                      <a:pt x="572" y="1045"/>
                    </a:lnTo>
                    <a:lnTo>
                      <a:pt x="570" y="1047"/>
                    </a:lnTo>
                    <a:lnTo>
                      <a:pt x="570" y="1048"/>
                    </a:lnTo>
                    <a:lnTo>
                      <a:pt x="570" y="1050"/>
                    </a:lnTo>
                    <a:lnTo>
                      <a:pt x="572" y="1050"/>
                    </a:lnTo>
                    <a:lnTo>
                      <a:pt x="572" y="1052"/>
                    </a:lnTo>
                    <a:lnTo>
                      <a:pt x="570" y="1054"/>
                    </a:lnTo>
                    <a:lnTo>
                      <a:pt x="570" y="1057"/>
                    </a:lnTo>
                    <a:lnTo>
                      <a:pt x="568" y="1057"/>
                    </a:lnTo>
                    <a:lnTo>
                      <a:pt x="568" y="1059"/>
                    </a:lnTo>
                    <a:lnTo>
                      <a:pt x="568" y="1062"/>
                    </a:lnTo>
                    <a:lnTo>
                      <a:pt x="568" y="1064"/>
                    </a:lnTo>
                    <a:lnTo>
                      <a:pt x="570" y="1066"/>
                    </a:lnTo>
                    <a:lnTo>
                      <a:pt x="572" y="1068"/>
                    </a:lnTo>
                    <a:lnTo>
                      <a:pt x="570" y="1070"/>
                    </a:lnTo>
                    <a:lnTo>
                      <a:pt x="570" y="1073"/>
                    </a:lnTo>
                    <a:lnTo>
                      <a:pt x="568" y="1075"/>
                    </a:lnTo>
                    <a:lnTo>
                      <a:pt x="566" y="1075"/>
                    </a:lnTo>
                    <a:lnTo>
                      <a:pt x="565" y="1075"/>
                    </a:lnTo>
                    <a:lnTo>
                      <a:pt x="563" y="1077"/>
                    </a:lnTo>
                    <a:lnTo>
                      <a:pt x="561" y="1077"/>
                    </a:lnTo>
                    <a:lnTo>
                      <a:pt x="559" y="1077"/>
                    </a:lnTo>
                    <a:lnTo>
                      <a:pt x="558" y="1077"/>
                    </a:lnTo>
                    <a:lnTo>
                      <a:pt x="554" y="1077"/>
                    </a:lnTo>
                    <a:lnTo>
                      <a:pt x="550" y="1075"/>
                    </a:lnTo>
                    <a:lnTo>
                      <a:pt x="549" y="1077"/>
                    </a:lnTo>
                    <a:lnTo>
                      <a:pt x="549" y="1078"/>
                    </a:lnTo>
                    <a:lnTo>
                      <a:pt x="547" y="1080"/>
                    </a:lnTo>
                    <a:lnTo>
                      <a:pt x="545" y="1080"/>
                    </a:lnTo>
                    <a:lnTo>
                      <a:pt x="543" y="1080"/>
                    </a:lnTo>
                    <a:lnTo>
                      <a:pt x="542" y="1080"/>
                    </a:lnTo>
                    <a:lnTo>
                      <a:pt x="540" y="1082"/>
                    </a:lnTo>
                    <a:lnTo>
                      <a:pt x="538" y="1084"/>
                    </a:lnTo>
                    <a:lnTo>
                      <a:pt x="536" y="1084"/>
                    </a:lnTo>
                    <a:lnTo>
                      <a:pt x="535" y="1084"/>
                    </a:lnTo>
                    <a:lnTo>
                      <a:pt x="527" y="1084"/>
                    </a:lnTo>
                    <a:lnTo>
                      <a:pt x="526" y="1084"/>
                    </a:lnTo>
                    <a:lnTo>
                      <a:pt x="522" y="1082"/>
                    </a:lnTo>
                    <a:lnTo>
                      <a:pt x="520" y="1080"/>
                    </a:lnTo>
                    <a:lnTo>
                      <a:pt x="519" y="1080"/>
                    </a:lnTo>
                    <a:lnTo>
                      <a:pt x="517" y="1082"/>
                    </a:lnTo>
                    <a:lnTo>
                      <a:pt x="517" y="1084"/>
                    </a:lnTo>
                    <a:lnTo>
                      <a:pt x="517" y="1086"/>
                    </a:lnTo>
                    <a:lnTo>
                      <a:pt x="515" y="1087"/>
                    </a:lnTo>
                    <a:lnTo>
                      <a:pt x="513" y="1089"/>
                    </a:lnTo>
                    <a:lnTo>
                      <a:pt x="511" y="1091"/>
                    </a:lnTo>
                    <a:lnTo>
                      <a:pt x="513" y="1091"/>
                    </a:lnTo>
                    <a:lnTo>
                      <a:pt x="513" y="1093"/>
                    </a:lnTo>
                    <a:lnTo>
                      <a:pt x="515" y="1093"/>
                    </a:lnTo>
                    <a:lnTo>
                      <a:pt x="517" y="1093"/>
                    </a:lnTo>
                    <a:lnTo>
                      <a:pt x="519" y="1094"/>
                    </a:lnTo>
                    <a:lnTo>
                      <a:pt x="520" y="1096"/>
                    </a:lnTo>
                    <a:lnTo>
                      <a:pt x="522" y="1098"/>
                    </a:lnTo>
                    <a:lnTo>
                      <a:pt x="524" y="1100"/>
                    </a:lnTo>
                    <a:lnTo>
                      <a:pt x="524" y="1102"/>
                    </a:lnTo>
                    <a:lnTo>
                      <a:pt x="524" y="1103"/>
                    </a:lnTo>
                    <a:lnTo>
                      <a:pt x="522" y="1105"/>
                    </a:lnTo>
                    <a:lnTo>
                      <a:pt x="520" y="1107"/>
                    </a:lnTo>
                    <a:lnTo>
                      <a:pt x="520" y="1109"/>
                    </a:lnTo>
                    <a:lnTo>
                      <a:pt x="520" y="1110"/>
                    </a:lnTo>
                    <a:lnTo>
                      <a:pt x="520" y="1112"/>
                    </a:lnTo>
                    <a:lnTo>
                      <a:pt x="522" y="1114"/>
                    </a:lnTo>
                    <a:lnTo>
                      <a:pt x="522" y="1116"/>
                    </a:lnTo>
                    <a:lnTo>
                      <a:pt x="520" y="1116"/>
                    </a:lnTo>
                    <a:lnTo>
                      <a:pt x="519" y="1117"/>
                    </a:lnTo>
                    <a:lnTo>
                      <a:pt x="515" y="1117"/>
                    </a:lnTo>
                    <a:lnTo>
                      <a:pt x="515" y="1119"/>
                    </a:lnTo>
                    <a:lnTo>
                      <a:pt x="513" y="1121"/>
                    </a:lnTo>
                    <a:lnTo>
                      <a:pt x="510" y="1123"/>
                    </a:lnTo>
                    <a:lnTo>
                      <a:pt x="508" y="1123"/>
                    </a:lnTo>
                    <a:lnTo>
                      <a:pt x="506" y="1125"/>
                    </a:lnTo>
                    <a:lnTo>
                      <a:pt x="508" y="1126"/>
                    </a:lnTo>
                    <a:lnTo>
                      <a:pt x="506" y="1126"/>
                    </a:lnTo>
                    <a:lnTo>
                      <a:pt x="506" y="1128"/>
                    </a:lnTo>
                    <a:lnTo>
                      <a:pt x="504" y="1130"/>
                    </a:lnTo>
                    <a:lnTo>
                      <a:pt x="503" y="1132"/>
                    </a:lnTo>
                    <a:lnTo>
                      <a:pt x="503" y="1133"/>
                    </a:lnTo>
                    <a:lnTo>
                      <a:pt x="501" y="1133"/>
                    </a:lnTo>
                    <a:lnTo>
                      <a:pt x="501" y="1135"/>
                    </a:lnTo>
                    <a:lnTo>
                      <a:pt x="497" y="1137"/>
                    </a:lnTo>
                    <a:lnTo>
                      <a:pt x="495" y="1139"/>
                    </a:lnTo>
                    <a:lnTo>
                      <a:pt x="494" y="1139"/>
                    </a:lnTo>
                    <a:lnTo>
                      <a:pt x="492" y="1141"/>
                    </a:lnTo>
                    <a:lnTo>
                      <a:pt x="490" y="1141"/>
                    </a:lnTo>
                    <a:lnTo>
                      <a:pt x="488" y="1141"/>
                    </a:lnTo>
                    <a:lnTo>
                      <a:pt x="487" y="1141"/>
                    </a:lnTo>
                    <a:lnTo>
                      <a:pt x="485" y="1141"/>
                    </a:lnTo>
                    <a:lnTo>
                      <a:pt x="483" y="1142"/>
                    </a:lnTo>
                    <a:lnTo>
                      <a:pt x="483" y="1144"/>
                    </a:lnTo>
                    <a:lnTo>
                      <a:pt x="481" y="1148"/>
                    </a:lnTo>
                    <a:lnTo>
                      <a:pt x="481" y="1149"/>
                    </a:lnTo>
                    <a:lnTo>
                      <a:pt x="481" y="1151"/>
                    </a:lnTo>
                    <a:lnTo>
                      <a:pt x="481" y="1153"/>
                    </a:lnTo>
                    <a:lnTo>
                      <a:pt x="481" y="1155"/>
                    </a:lnTo>
                    <a:lnTo>
                      <a:pt x="481" y="1157"/>
                    </a:lnTo>
                    <a:lnTo>
                      <a:pt x="479" y="1158"/>
                    </a:lnTo>
                    <a:lnTo>
                      <a:pt x="478" y="1160"/>
                    </a:lnTo>
                    <a:lnTo>
                      <a:pt x="476" y="1164"/>
                    </a:lnTo>
                    <a:lnTo>
                      <a:pt x="474" y="1165"/>
                    </a:lnTo>
                    <a:lnTo>
                      <a:pt x="474" y="1167"/>
                    </a:lnTo>
                    <a:lnTo>
                      <a:pt x="471" y="1169"/>
                    </a:lnTo>
                    <a:lnTo>
                      <a:pt x="469" y="1169"/>
                    </a:lnTo>
                    <a:lnTo>
                      <a:pt x="469" y="1167"/>
                    </a:lnTo>
                    <a:lnTo>
                      <a:pt x="469" y="1165"/>
                    </a:lnTo>
                    <a:lnTo>
                      <a:pt x="469" y="1164"/>
                    </a:lnTo>
                    <a:lnTo>
                      <a:pt x="467" y="1164"/>
                    </a:lnTo>
                    <a:lnTo>
                      <a:pt x="463" y="1162"/>
                    </a:lnTo>
                    <a:lnTo>
                      <a:pt x="462" y="1160"/>
                    </a:lnTo>
                    <a:lnTo>
                      <a:pt x="462" y="1158"/>
                    </a:lnTo>
                    <a:lnTo>
                      <a:pt x="460" y="1157"/>
                    </a:lnTo>
                    <a:lnTo>
                      <a:pt x="460" y="1153"/>
                    </a:lnTo>
                    <a:lnTo>
                      <a:pt x="460" y="1151"/>
                    </a:lnTo>
                    <a:lnTo>
                      <a:pt x="460" y="1149"/>
                    </a:lnTo>
                    <a:lnTo>
                      <a:pt x="460" y="1148"/>
                    </a:lnTo>
                    <a:lnTo>
                      <a:pt x="460" y="1146"/>
                    </a:lnTo>
                    <a:lnTo>
                      <a:pt x="458" y="1144"/>
                    </a:lnTo>
                    <a:lnTo>
                      <a:pt x="458" y="1142"/>
                    </a:lnTo>
                    <a:lnTo>
                      <a:pt x="458" y="1141"/>
                    </a:lnTo>
                    <a:lnTo>
                      <a:pt x="456" y="1141"/>
                    </a:lnTo>
                    <a:lnTo>
                      <a:pt x="455" y="1141"/>
                    </a:lnTo>
                    <a:lnTo>
                      <a:pt x="453" y="1141"/>
                    </a:lnTo>
                    <a:lnTo>
                      <a:pt x="453" y="1139"/>
                    </a:lnTo>
                    <a:lnTo>
                      <a:pt x="451" y="1137"/>
                    </a:lnTo>
                    <a:lnTo>
                      <a:pt x="449" y="1137"/>
                    </a:lnTo>
                    <a:lnTo>
                      <a:pt x="447" y="1137"/>
                    </a:lnTo>
                    <a:lnTo>
                      <a:pt x="446" y="1135"/>
                    </a:lnTo>
                    <a:lnTo>
                      <a:pt x="444" y="1135"/>
                    </a:lnTo>
                    <a:lnTo>
                      <a:pt x="442" y="1133"/>
                    </a:lnTo>
                    <a:lnTo>
                      <a:pt x="440" y="1132"/>
                    </a:lnTo>
                    <a:lnTo>
                      <a:pt x="440" y="1130"/>
                    </a:lnTo>
                    <a:lnTo>
                      <a:pt x="439" y="1128"/>
                    </a:lnTo>
                    <a:lnTo>
                      <a:pt x="437" y="1128"/>
                    </a:lnTo>
                    <a:lnTo>
                      <a:pt x="437" y="1126"/>
                    </a:lnTo>
                    <a:lnTo>
                      <a:pt x="435" y="1126"/>
                    </a:lnTo>
                    <a:lnTo>
                      <a:pt x="433" y="1126"/>
                    </a:lnTo>
                    <a:lnTo>
                      <a:pt x="432" y="1125"/>
                    </a:lnTo>
                    <a:lnTo>
                      <a:pt x="430" y="1123"/>
                    </a:lnTo>
                    <a:lnTo>
                      <a:pt x="432" y="1121"/>
                    </a:lnTo>
                    <a:lnTo>
                      <a:pt x="432" y="1119"/>
                    </a:lnTo>
                    <a:lnTo>
                      <a:pt x="430" y="1119"/>
                    </a:lnTo>
                    <a:lnTo>
                      <a:pt x="428" y="1119"/>
                    </a:lnTo>
                    <a:lnTo>
                      <a:pt x="426" y="1119"/>
                    </a:lnTo>
                    <a:lnTo>
                      <a:pt x="423" y="1119"/>
                    </a:lnTo>
                    <a:lnTo>
                      <a:pt x="423" y="1117"/>
                    </a:lnTo>
                    <a:lnTo>
                      <a:pt x="423" y="1116"/>
                    </a:lnTo>
                    <a:lnTo>
                      <a:pt x="421" y="1116"/>
                    </a:lnTo>
                    <a:lnTo>
                      <a:pt x="419" y="1114"/>
                    </a:lnTo>
                    <a:lnTo>
                      <a:pt x="417" y="1112"/>
                    </a:lnTo>
                    <a:lnTo>
                      <a:pt x="416" y="1112"/>
                    </a:lnTo>
                    <a:lnTo>
                      <a:pt x="416" y="1110"/>
                    </a:lnTo>
                    <a:lnTo>
                      <a:pt x="414" y="1110"/>
                    </a:lnTo>
                    <a:lnTo>
                      <a:pt x="412" y="1110"/>
                    </a:lnTo>
                    <a:lnTo>
                      <a:pt x="412" y="1109"/>
                    </a:lnTo>
                    <a:lnTo>
                      <a:pt x="410" y="1109"/>
                    </a:lnTo>
                    <a:lnTo>
                      <a:pt x="407" y="1109"/>
                    </a:lnTo>
                    <a:lnTo>
                      <a:pt x="405" y="1110"/>
                    </a:lnTo>
                    <a:lnTo>
                      <a:pt x="403" y="1112"/>
                    </a:lnTo>
                    <a:lnTo>
                      <a:pt x="400" y="1112"/>
                    </a:lnTo>
                    <a:lnTo>
                      <a:pt x="398" y="1112"/>
                    </a:lnTo>
                    <a:lnTo>
                      <a:pt x="396" y="1110"/>
                    </a:lnTo>
                    <a:lnTo>
                      <a:pt x="394" y="1110"/>
                    </a:lnTo>
                    <a:lnTo>
                      <a:pt x="392" y="1110"/>
                    </a:lnTo>
                    <a:lnTo>
                      <a:pt x="391" y="1110"/>
                    </a:lnTo>
                    <a:lnTo>
                      <a:pt x="389" y="1110"/>
                    </a:lnTo>
                    <a:lnTo>
                      <a:pt x="385" y="1110"/>
                    </a:lnTo>
                    <a:lnTo>
                      <a:pt x="385" y="1109"/>
                    </a:lnTo>
                    <a:lnTo>
                      <a:pt x="384" y="1109"/>
                    </a:lnTo>
                    <a:lnTo>
                      <a:pt x="384" y="1107"/>
                    </a:lnTo>
                    <a:lnTo>
                      <a:pt x="380" y="1107"/>
                    </a:lnTo>
                    <a:lnTo>
                      <a:pt x="378" y="1107"/>
                    </a:lnTo>
                    <a:lnTo>
                      <a:pt x="378" y="1109"/>
                    </a:lnTo>
                    <a:lnTo>
                      <a:pt x="378" y="1110"/>
                    </a:lnTo>
                    <a:lnTo>
                      <a:pt x="376" y="1112"/>
                    </a:lnTo>
                    <a:lnTo>
                      <a:pt x="376" y="1114"/>
                    </a:lnTo>
                    <a:lnTo>
                      <a:pt x="375" y="1114"/>
                    </a:lnTo>
                    <a:lnTo>
                      <a:pt x="373" y="1114"/>
                    </a:lnTo>
                    <a:lnTo>
                      <a:pt x="371" y="1116"/>
                    </a:lnTo>
                    <a:lnTo>
                      <a:pt x="371" y="1117"/>
                    </a:lnTo>
                    <a:lnTo>
                      <a:pt x="371" y="1121"/>
                    </a:lnTo>
                    <a:lnTo>
                      <a:pt x="371" y="1123"/>
                    </a:lnTo>
                    <a:lnTo>
                      <a:pt x="371" y="1126"/>
                    </a:lnTo>
                    <a:lnTo>
                      <a:pt x="371" y="1128"/>
                    </a:lnTo>
                    <a:lnTo>
                      <a:pt x="373" y="1130"/>
                    </a:lnTo>
                    <a:lnTo>
                      <a:pt x="373" y="1132"/>
                    </a:lnTo>
                    <a:lnTo>
                      <a:pt x="371" y="1133"/>
                    </a:lnTo>
                    <a:lnTo>
                      <a:pt x="371" y="1135"/>
                    </a:lnTo>
                    <a:lnTo>
                      <a:pt x="373" y="1137"/>
                    </a:lnTo>
                    <a:lnTo>
                      <a:pt x="375" y="1139"/>
                    </a:lnTo>
                    <a:lnTo>
                      <a:pt x="376" y="1139"/>
                    </a:lnTo>
                    <a:lnTo>
                      <a:pt x="376" y="1141"/>
                    </a:lnTo>
                    <a:lnTo>
                      <a:pt x="376" y="1142"/>
                    </a:lnTo>
                    <a:lnTo>
                      <a:pt x="376" y="1144"/>
                    </a:lnTo>
                    <a:lnTo>
                      <a:pt x="375" y="1144"/>
                    </a:lnTo>
                    <a:lnTo>
                      <a:pt x="373" y="1146"/>
                    </a:lnTo>
                    <a:lnTo>
                      <a:pt x="371" y="1146"/>
                    </a:lnTo>
                    <a:lnTo>
                      <a:pt x="369" y="1146"/>
                    </a:lnTo>
                    <a:lnTo>
                      <a:pt x="366" y="1146"/>
                    </a:lnTo>
                    <a:lnTo>
                      <a:pt x="364" y="1146"/>
                    </a:lnTo>
                    <a:lnTo>
                      <a:pt x="360" y="1148"/>
                    </a:lnTo>
                    <a:lnTo>
                      <a:pt x="360" y="1149"/>
                    </a:lnTo>
                    <a:lnTo>
                      <a:pt x="360" y="1151"/>
                    </a:lnTo>
                    <a:lnTo>
                      <a:pt x="360" y="1153"/>
                    </a:lnTo>
                    <a:lnTo>
                      <a:pt x="360" y="1155"/>
                    </a:lnTo>
                    <a:lnTo>
                      <a:pt x="359" y="1155"/>
                    </a:lnTo>
                    <a:lnTo>
                      <a:pt x="357" y="1157"/>
                    </a:lnTo>
                    <a:lnTo>
                      <a:pt x="355" y="1158"/>
                    </a:lnTo>
                    <a:lnTo>
                      <a:pt x="355" y="1160"/>
                    </a:lnTo>
                    <a:lnTo>
                      <a:pt x="355" y="1162"/>
                    </a:lnTo>
                    <a:lnTo>
                      <a:pt x="357" y="1164"/>
                    </a:lnTo>
                    <a:lnTo>
                      <a:pt x="357" y="1167"/>
                    </a:lnTo>
                    <a:lnTo>
                      <a:pt x="357" y="1169"/>
                    </a:lnTo>
                    <a:lnTo>
                      <a:pt x="357" y="1173"/>
                    </a:lnTo>
                    <a:lnTo>
                      <a:pt x="357" y="1174"/>
                    </a:lnTo>
                    <a:lnTo>
                      <a:pt x="355" y="1176"/>
                    </a:lnTo>
                    <a:lnTo>
                      <a:pt x="355" y="1180"/>
                    </a:lnTo>
                    <a:lnTo>
                      <a:pt x="355" y="1181"/>
                    </a:lnTo>
                    <a:lnTo>
                      <a:pt x="355" y="1185"/>
                    </a:lnTo>
                    <a:lnTo>
                      <a:pt x="353" y="1185"/>
                    </a:lnTo>
                    <a:lnTo>
                      <a:pt x="352" y="1185"/>
                    </a:lnTo>
                    <a:lnTo>
                      <a:pt x="350" y="1185"/>
                    </a:lnTo>
                    <a:lnTo>
                      <a:pt x="346" y="1183"/>
                    </a:lnTo>
                    <a:lnTo>
                      <a:pt x="345" y="1181"/>
                    </a:lnTo>
                    <a:lnTo>
                      <a:pt x="345" y="1180"/>
                    </a:lnTo>
                    <a:lnTo>
                      <a:pt x="341" y="1178"/>
                    </a:lnTo>
                    <a:lnTo>
                      <a:pt x="337" y="1174"/>
                    </a:lnTo>
                    <a:lnTo>
                      <a:pt x="336" y="1174"/>
                    </a:lnTo>
                    <a:lnTo>
                      <a:pt x="336" y="1173"/>
                    </a:lnTo>
                    <a:lnTo>
                      <a:pt x="334" y="1173"/>
                    </a:lnTo>
                    <a:lnTo>
                      <a:pt x="332" y="1173"/>
                    </a:lnTo>
                    <a:lnTo>
                      <a:pt x="332" y="1171"/>
                    </a:lnTo>
                    <a:lnTo>
                      <a:pt x="330" y="1169"/>
                    </a:lnTo>
                    <a:lnTo>
                      <a:pt x="330" y="1167"/>
                    </a:lnTo>
                    <a:lnTo>
                      <a:pt x="329" y="1167"/>
                    </a:lnTo>
                    <a:lnTo>
                      <a:pt x="329" y="1165"/>
                    </a:lnTo>
                    <a:lnTo>
                      <a:pt x="327" y="1165"/>
                    </a:lnTo>
                    <a:lnTo>
                      <a:pt x="325" y="1164"/>
                    </a:lnTo>
                    <a:lnTo>
                      <a:pt x="323" y="1164"/>
                    </a:lnTo>
                    <a:lnTo>
                      <a:pt x="321" y="1164"/>
                    </a:lnTo>
                    <a:lnTo>
                      <a:pt x="320" y="1164"/>
                    </a:lnTo>
                    <a:lnTo>
                      <a:pt x="318" y="1164"/>
                    </a:lnTo>
                    <a:lnTo>
                      <a:pt x="314" y="1164"/>
                    </a:lnTo>
                    <a:lnTo>
                      <a:pt x="313" y="1164"/>
                    </a:lnTo>
                    <a:lnTo>
                      <a:pt x="311" y="1165"/>
                    </a:lnTo>
                    <a:lnTo>
                      <a:pt x="309" y="1167"/>
                    </a:lnTo>
                    <a:lnTo>
                      <a:pt x="307" y="1171"/>
                    </a:lnTo>
                    <a:lnTo>
                      <a:pt x="307" y="1176"/>
                    </a:lnTo>
                    <a:lnTo>
                      <a:pt x="305" y="1176"/>
                    </a:lnTo>
                    <a:lnTo>
                      <a:pt x="304" y="1176"/>
                    </a:lnTo>
                    <a:lnTo>
                      <a:pt x="304" y="1174"/>
                    </a:lnTo>
                    <a:lnTo>
                      <a:pt x="302" y="1173"/>
                    </a:lnTo>
                    <a:lnTo>
                      <a:pt x="302" y="1171"/>
                    </a:lnTo>
                    <a:lnTo>
                      <a:pt x="300" y="1169"/>
                    </a:lnTo>
                    <a:lnTo>
                      <a:pt x="298" y="1169"/>
                    </a:lnTo>
                    <a:lnTo>
                      <a:pt x="297" y="1167"/>
                    </a:lnTo>
                    <a:lnTo>
                      <a:pt x="295" y="1165"/>
                    </a:lnTo>
                    <a:lnTo>
                      <a:pt x="295" y="1162"/>
                    </a:lnTo>
                    <a:lnTo>
                      <a:pt x="295" y="1160"/>
                    </a:lnTo>
                    <a:lnTo>
                      <a:pt x="297" y="1157"/>
                    </a:lnTo>
                    <a:lnTo>
                      <a:pt x="297" y="1155"/>
                    </a:lnTo>
                    <a:lnTo>
                      <a:pt x="297" y="1153"/>
                    </a:lnTo>
                    <a:lnTo>
                      <a:pt x="295" y="1151"/>
                    </a:lnTo>
                    <a:lnTo>
                      <a:pt x="295" y="1149"/>
                    </a:lnTo>
                    <a:lnTo>
                      <a:pt x="293" y="1148"/>
                    </a:lnTo>
                    <a:lnTo>
                      <a:pt x="291" y="1148"/>
                    </a:lnTo>
                    <a:lnTo>
                      <a:pt x="289" y="1148"/>
                    </a:lnTo>
                    <a:lnTo>
                      <a:pt x="288" y="1149"/>
                    </a:lnTo>
                    <a:lnTo>
                      <a:pt x="288" y="1151"/>
                    </a:lnTo>
                    <a:lnTo>
                      <a:pt x="286" y="1151"/>
                    </a:lnTo>
                    <a:lnTo>
                      <a:pt x="284" y="1151"/>
                    </a:lnTo>
                    <a:lnTo>
                      <a:pt x="282" y="1153"/>
                    </a:lnTo>
                    <a:lnTo>
                      <a:pt x="282" y="1155"/>
                    </a:lnTo>
                    <a:lnTo>
                      <a:pt x="281" y="1157"/>
                    </a:lnTo>
                    <a:lnTo>
                      <a:pt x="281" y="1158"/>
                    </a:lnTo>
                    <a:lnTo>
                      <a:pt x="279" y="1160"/>
                    </a:lnTo>
                    <a:lnTo>
                      <a:pt x="277" y="1162"/>
                    </a:lnTo>
                    <a:lnTo>
                      <a:pt x="275" y="1164"/>
                    </a:lnTo>
                    <a:lnTo>
                      <a:pt x="273" y="1165"/>
                    </a:lnTo>
                    <a:lnTo>
                      <a:pt x="272" y="1167"/>
                    </a:lnTo>
                    <a:lnTo>
                      <a:pt x="272" y="1169"/>
                    </a:lnTo>
                    <a:lnTo>
                      <a:pt x="270" y="1171"/>
                    </a:lnTo>
                    <a:lnTo>
                      <a:pt x="268" y="1174"/>
                    </a:lnTo>
                    <a:lnTo>
                      <a:pt x="266" y="1174"/>
                    </a:lnTo>
                    <a:lnTo>
                      <a:pt x="263" y="1174"/>
                    </a:lnTo>
                    <a:lnTo>
                      <a:pt x="259" y="1174"/>
                    </a:lnTo>
                    <a:lnTo>
                      <a:pt x="256" y="1176"/>
                    </a:lnTo>
                    <a:lnTo>
                      <a:pt x="254" y="1178"/>
                    </a:lnTo>
                    <a:lnTo>
                      <a:pt x="254" y="1180"/>
                    </a:lnTo>
                    <a:lnTo>
                      <a:pt x="252" y="1181"/>
                    </a:lnTo>
                    <a:lnTo>
                      <a:pt x="250" y="1183"/>
                    </a:lnTo>
                    <a:lnTo>
                      <a:pt x="249" y="1185"/>
                    </a:lnTo>
                    <a:lnTo>
                      <a:pt x="245" y="1187"/>
                    </a:lnTo>
                    <a:lnTo>
                      <a:pt x="245" y="1188"/>
                    </a:lnTo>
                    <a:lnTo>
                      <a:pt x="243" y="1190"/>
                    </a:lnTo>
                    <a:lnTo>
                      <a:pt x="243" y="1192"/>
                    </a:lnTo>
                    <a:lnTo>
                      <a:pt x="242" y="1194"/>
                    </a:lnTo>
                    <a:lnTo>
                      <a:pt x="240" y="1196"/>
                    </a:lnTo>
                    <a:lnTo>
                      <a:pt x="240" y="1197"/>
                    </a:lnTo>
                    <a:lnTo>
                      <a:pt x="238" y="1199"/>
                    </a:lnTo>
                    <a:lnTo>
                      <a:pt x="234" y="1199"/>
                    </a:lnTo>
                    <a:lnTo>
                      <a:pt x="233" y="1199"/>
                    </a:lnTo>
                    <a:lnTo>
                      <a:pt x="229" y="1201"/>
                    </a:lnTo>
                    <a:lnTo>
                      <a:pt x="227" y="1201"/>
                    </a:lnTo>
                    <a:lnTo>
                      <a:pt x="224" y="1201"/>
                    </a:lnTo>
                    <a:lnTo>
                      <a:pt x="222" y="1201"/>
                    </a:lnTo>
                    <a:lnTo>
                      <a:pt x="220" y="1201"/>
                    </a:lnTo>
                    <a:lnTo>
                      <a:pt x="220" y="1203"/>
                    </a:lnTo>
                    <a:lnTo>
                      <a:pt x="218" y="1203"/>
                    </a:lnTo>
                    <a:lnTo>
                      <a:pt x="218" y="1204"/>
                    </a:lnTo>
                    <a:lnTo>
                      <a:pt x="217" y="1204"/>
                    </a:lnTo>
                    <a:lnTo>
                      <a:pt x="215" y="1204"/>
                    </a:lnTo>
                    <a:lnTo>
                      <a:pt x="215" y="1206"/>
                    </a:lnTo>
                    <a:lnTo>
                      <a:pt x="215" y="1208"/>
                    </a:lnTo>
                    <a:lnTo>
                      <a:pt x="215" y="1210"/>
                    </a:lnTo>
                    <a:lnTo>
                      <a:pt x="215" y="1212"/>
                    </a:lnTo>
                    <a:lnTo>
                      <a:pt x="213" y="1212"/>
                    </a:lnTo>
                    <a:lnTo>
                      <a:pt x="213" y="1213"/>
                    </a:lnTo>
                    <a:lnTo>
                      <a:pt x="211" y="1215"/>
                    </a:lnTo>
                    <a:lnTo>
                      <a:pt x="211" y="1217"/>
                    </a:lnTo>
                    <a:lnTo>
                      <a:pt x="211" y="1219"/>
                    </a:lnTo>
                    <a:lnTo>
                      <a:pt x="210" y="1220"/>
                    </a:lnTo>
                    <a:lnTo>
                      <a:pt x="208" y="1220"/>
                    </a:lnTo>
                    <a:lnTo>
                      <a:pt x="206" y="1220"/>
                    </a:lnTo>
                    <a:lnTo>
                      <a:pt x="204" y="1220"/>
                    </a:lnTo>
                    <a:lnTo>
                      <a:pt x="204" y="1222"/>
                    </a:lnTo>
                    <a:lnTo>
                      <a:pt x="202" y="1222"/>
                    </a:lnTo>
                    <a:lnTo>
                      <a:pt x="201" y="1222"/>
                    </a:lnTo>
                    <a:lnTo>
                      <a:pt x="199" y="1222"/>
                    </a:lnTo>
                    <a:lnTo>
                      <a:pt x="197" y="1220"/>
                    </a:lnTo>
                    <a:lnTo>
                      <a:pt x="195" y="1222"/>
                    </a:lnTo>
                    <a:lnTo>
                      <a:pt x="194" y="1222"/>
                    </a:lnTo>
                    <a:lnTo>
                      <a:pt x="192" y="1224"/>
                    </a:lnTo>
                    <a:lnTo>
                      <a:pt x="190" y="1224"/>
                    </a:lnTo>
                    <a:lnTo>
                      <a:pt x="190" y="1222"/>
                    </a:lnTo>
                    <a:lnTo>
                      <a:pt x="192" y="1219"/>
                    </a:lnTo>
                    <a:lnTo>
                      <a:pt x="190" y="1217"/>
                    </a:lnTo>
                    <a:lnTo>
                      <a:pt x="190" y="1213"/>
                    </a:lnTo>
                    <a:lnTo>
                      <a:pt x="188" y="1212"/>
                    </a:lnTo>
                    <a:lnTo>
                      <a:pt x="188" y="1208"/>
                    </a:lnTo>
                    <a:lnTo>
                      <a:pt x="190" y="1203"/>
                    </a:lnTo>
                    <a:lnTo>
                      <a:pt x="190" y="1197"/>
                    </a:lnTo>
                    <a:lnTo>
                      <a:pt x="190" y="1192"/>
                    </a:lnTo>
                    <a:lnTo>
                      <a:pt x="190" y="1188"/>
                    </a:lnTo>
                    <a:lnTo>
                      <a:pt x="190" y="1185"/>
                    </a:lnTo>
                    <a:lnTo>
                      <a:pt x="188" y="1183"/>
                    </a:lnTo>
                    <a:lnTo>
                      <a:pt x="188" y="1180"/>
                    </a:lnTo>
                    <a:lnTo>
                      <a:pt x="188" y="1176"/>
                    </a:lnTo>
                    <a:lnTo>
                      <a:pt x="190" y="1173"/>
                    </a:lnTo>
                    <a:lnTo>
                      <a:pt x="190" y="1167"/>
                    </a:lnTo>
                    <a:lnTo>
                      <a:pt x="188" y="1164"/>
                    </a:lnTo>
                    <a:lnTo>
                      <a:pt x="185" y="1162"/>
                    </a:lnTo>
                    <a:lnTo>
                      <a:pt x="183" y="1158"/>
                    </a:lnTo>
                    <a:lnTo>
                      <a:pt x="183" y="1157"/>
                    </a:lnTo>
                    <a:lnTo>
                      <a:pt x="183" y="1153"/>
                    </a:lnTo>
                    <a:lnTo>
                      <a:pt x="181" y="1151"/>
                    </a:lnTo>
                    <a:lnTo>
                      <a:pt x="179" y="1148"/>
                    </a:lnTo>
                    <a:lnTo>
                      <a:pt x="176" y="1144"/>
                    </a:lnTo>
                    <a:lnTo>
                      <a:pt x="172" y="1141"/>
                    </a:lnTo>
                    <a:lnTo>
                      <a:pt x="170" y="1139"/>
                    </a:lnTo>
                    <a:lnTo>
                      <a:pt x="167" y="1137"/>
                    </a:lnTo>
                    <a:lnTo>
                      <a:pt x="163" y="1137"/>
                    </a:lnTo>
                    <a:lnTo>
                      <a:pt x="162" y="1137"/>
                    </a:lnTo>
                    <a:lnTo>
                      <a:pt x="158" y="1139"/>
                    </a:lnTo>
                    <a:lnTo>
                      <a:pt x="155" y="1139"/>
                    </a:lnTo>
                    <a:lnTo>
                      <a:pt x="153" y="1137"/>
                    </a:lnTo>
                    <a:lnTo>
                      <a:pt x="151" y="1137"/>
                    </a:lnTo>
                    <a:lnTo>
                      <a:pt x="147" y="1137"/>
                    </a:lnTo>
                    <a:lnTo>
                      <a:pt x="146" y="1137"/>
                    </a:lnTo>
                    <a:lnTo>
                      <a:pt x="142" y="1137"/>
                    </a:lnTo>
                    <a:lnTo>
                      <a:pt x="140" y="1137"/>
                    </a:lnTo>
                    <a:lnTo>
                      <a:pt x="137" y="1135"/>
                    </a:lnTo>
                    <a:lnTo>
                      <a:pt x="133" y="1132"/>
                    </a:lnTo>
                    <a:lnTo>
                      <a:pt x="131" y="1128"/>
                    </a:lnTo>
                    <a:lnTo>
                      <a:pt x="130" y="1125"/>
                    </a:lnTo>
                    <a:lnTo>
                      <a:pt x="126" y="1123"/>
                    </a:lnTo>
                    <a:lnTo>
                      <a:pt x="123" y="1123"/>
                    </a:lnTo>
                    <a:lnTo>
                      <a:pt x="121" y="1123"/>
                    </a:lnTo>
                    <a:lnTo>
                      <a:pt x="119" y="1121"/>
                    </a:lnTo>
                    <a:lnTo>
                      <a:pt x="114" y="1119"/>
                    </a:lnTo>
                    <a:lnTo>
                      <a:pt x="110" y="1117"/>
                    </a:lnTo>
                    <a:lnTo>
                      <a:pt x="105" y="1116"/>
                    </a:lnTo>
                    <a:lnTo>
                      <a:pt x="101" y="1116"/>
                    </a:lnTo>
                    <a:lnTo>
                      <a:pt x="99" y="1112"/>
                    </a:lnTo>
                    <a:lnTo>
                      <a:pt x="96" y="1110"/>
                    </a:lnTo>
                    <a:lnTo>
                      <a:pt x="94" y="1110"/>
                    </a:lnTo>
                    <a:lnTo>
                      <a:pt x="91" y="1109"/>
                    </a:lnTo>
                    <a:lnTo>
                      <a:pt x="89" y="1105"/>
                    </a:lnTo>
                    <a:lnTo>
                      <a:pt x="89" y="1102"/>
                    </a:lnTo>
                    <a:lnTo>
                      <a:pt x="87" y="1098"/>
                    </a:lnTo>
                    <a:lnTo>
                      <a:pt x="85" y="1094"/>
                    </a:lnTo>
                    <a:lnTo>
                      <a:pt x="82" y="1091"/>
                    </a:lnTo>
                    <a:lnTo>
                      <a:pt x="80" y="1089"/>
                    </a:lnTo>
                    <a:lnTo>
                      <a:pt x="78" y="1087"/>
                    </a:lnTo>
                    <a:lnTo>
                      <a:pt x="76" y="1086"/>
                    </a:lnTo>
                    <a:lnTo>
                      <a:pt x="78" y="1084"/>
                    </a:lnTo>
                    <a:lnTo>
                      <a:pt x="80" y="1082"/>
                    </a:lnTo>
                    <a:lnTo>
                      <a:pt x="83" y="1080"/>
                    </a:lnTo>
                    <a:lnTo>
                      <a:pt x="85" y="1077"/>
                    </a:lnTo>
                    <a:lnTo>
                      <a:pt x="87" y="1071"/>
                    </a:lnTo>
                    <a:lnTo>
                      <a:pt x="89" y="1070"/>
                    </a:lnTo>
                    <a:lnTo>
                      <a:pt x="92" y="1064"/>
                    </a:lnTo>
                    <a:lnTo>
                      <a:pt x="96" y="1061"/>
                    </a:lnTo>
                    <a:lnTo>
                      <a:pt x="99" y="1055"/>
                    </a:lnTo>
                    <a:lnTo>
                      <a:pt x="101" y="1052"/>
                    </a:lnTo>
                    <a:lnTo>
                      <a:pt x="103" y="1048"/>
                    </a:lnTo>
                    <a:lnTo>
                      <a:pt x="101" y="1045"/>
                    </a:lnTo>
                    <a:lnTo>
                      <a:pt x="99" y="1041"/>
                    </a:lnTo>
                    <a:lnTo>
                      <a:pt x="98" y="1038"/>
                    </a:lnTo>
                    <a:lnTo>
                      <a:pt x="98" y="1034"/>
                    </a:lnTo>
                    <a:lnTo>
                      <a:pt x="98" y="1032"/>
                    </a:lnTo>
                    <a:lnTo>
                      <a:pt x="99" y="1029"/>
                    </a:lnTo>
                    <a:lnTo>
                      <a:pt x="99" y="1027"/>
                    </a:lnTo>
                    <a:lnTo>
                      <a:pt x="98" y="1023"/>
                    </a:lnTo>
                    <a:lnTo>
                      <a:pt x="98" y="1018"/>
                    </a:lnTo>
                    <a:lnTo>
                      <a:pt x="98" y="1015"/>
                    </a:lnTo>
                    <a:lnTo>
                      <a:pt x="96" y="1011"/>
                    </a:lnTo>
                    <a:lnTo>
                      <a:pt x="96" y="1009"/>
                    </a:lnTo>
                    <a:lnTo>
                      <a:pt x="94" y="1007"/>
                    </a:lnTo>
                    <a:lnTo>
                      <a:pt x="92" y="1006"/>
                    </a:lnTo>
                    <a:lnTo>
                      <a:pt x="92" y="1004"/>
                    </a:lnTo>
                    <a:lnTo>
                      <a:pt x="91" y="1000"/>
                    </a:lnTo>
                    <a:lnTo>
                      <a:pt x="89" y="997"/>
                    </a:lnTo>
                    <a:lnTo>
                      <a:pt x="85" y="995"/>
                    </a:lnTo>
                    <a:lnTo>
                      <a:pt x="83" y="992"/>
                    </a:lnTo>
                    <a:lnTo>
                      <a:pt x="78" y="988"/>
                    </a:lnTo>
                    <a:lnTo>
                      <a:pt x="73" y="983"/>
                    </a:lnTo>
                    <a:lnTo>
                      <a:pt x="71" y="983"/>
                    </a:lnTo>
                    <a:lnTo>
                      <a:pt x="69" y="981"/>
                    </a:lnTo>
                    <a:lnTo>
                      <a:pt x="69" y="979"/>
                    </a:lnTo>
                    <a:lnTo>
                      <a:pt x="67" y="977"/>
                    </a:lnTo>
                    <a:lnTo>
                      <a:pt x="66" y="976"/>
                    </a:lnTo>
                    <a:lnTo>
                      <a:pt x="62" y="972"/>
                    </a:lnTo>
                    <a:lnTo>
                      <a:pt x="57" y="965"/>
                    </a:lnTo>
                    <a:lnTo>
                      <a:pt x="55" y="956"/>
                    </a:lnTo>
                    <a:lnTo>
                      <a:pt x="53" y="947"/>
                    </a:lnTo>
                    <a:lnTo>
                      <a:pt x="53" y="944"/>
                    </a:lnTo>
                    <a:lnTo>
                      <a:pt x="53" y="940"/>
                    </a:lnTo>
                    <a:lnTo>
                      <a:pt x="53" y="936"/>
                    </a:lnTo>
                    <a:lnTo>
                      <a:pt x="53" y="931"/>
                    </a:lnTo>
                    <a:lnTo>
                      <a:pt x="53" y="928"/>
                    </a:lnTo>
                    <a:lnTo>
                      <a:pt x="52" y="924"/>
                    </a:lnTo>
                    <a:lnTo>
                      <a:pt x="50" y="922"/>
                    </a:lnTo>
                    <a:lnTo>
                      <a:pt x="48" y="919"/>
                    </a:lnTo>
                    <a:lnTo>
                      <a:pt x="44" y="919"/>
                    </a:lnTo>
                    <a:lnTo>
                      <a:pt x="41" y="917"/>
                    </a:lnTo>
                    <a:lnTo>
                      <a:pt x="37" y="915"/>
                    </a:lnTo>
                    <a:lnTo>
                      <a:pt x="36" y="913"/>
                    </a:lnTo>
                    <a:lnTo>
                      <a:pt x="34" y="910"/>
                    </a:lnTo>
                    <a:lnTo>
                      <a:pt x="32" y="908"/>
                    </a:lnTo>
                    <a:lnTo>
                      <a:pt x="30" y="905"/>
                    </a:lnTo>
                    <a:lnTo>
                      <a:pt x="27" y="903"/>
                    </a:lnTo>
                    <a:lnTo>
                      <a:pt x="25" y="899"/>
                    </a:lnTo>
                    <a:lnTo>
                      <a:pt x="27" y="896"/>
                    </a:lnTo>
                    <a:lnTo>
                      <a:pt x="28" y="890"/>
                    </a:lnTo>
                    <a:lnTo>
                      <a:pt x="30" y="887"/>
                    </a:lnTo>
                    <a:lnTo>
                      <a:pt x="34" y="883"/>
                    </a:lnTo>
                    <a:lnTo>
                      <a:pt x="37" y="880"/>
                    </a:lnTo>
                    <a:lnTo>
                      <a:pt x="43" y="876"/>
                    </a:lnTo>
                    <a:lnTo>
                      <a:pt x="48" y="873"/>
                    </a:lnTo>
                    <a:lnTo>
                      <a:pt x="50" y="869"/>
                    </a:lnTo>
                    <a:lnTo>
                      <a:pt x="52" y="866"/>
                    </a:lnTo>
                    <a:lnTo>
                      <a:pt x="53" y="862"/>
                    </a:lnTo>
                    <a:lnTo>
                      <a:pt x="53" y="860"/>
                    </a:lnTo>
                    <a:lnTo>
                      <a:pt x="55" y="860"/>
                    </a:lnTo>
                    <a:lnTo>
                      <a:pt x="59" y="857"/>
                    </a:lnTo>
                    <a:lnTo>
                      <a:pt x="62" y="855"/>
                    </a:lnTo>
                    <a:lnTo>
                      <a:pt x="66" y="851"/>
                    </a:lnTo>
                    <a:lnTo>
                      <a:pt x="67" y="850"/>
                    </a:lnTo>
                    <a:lnTo>
                      <a:pt x="69" y="844"/>
                    </a:lnTo>
                    <a:lnTo>
                      <a:pt x="71" y="842"/>
                    </a:lnTo>
                    <a:lnTo>
                      <a:pt x="73" y="839"/>
                    </a:lnTo>
                    <a:lnTo>
                      <a:pt x="76" y="835"/>
                    </a:lnTo>
                    <a:lnTo>
                      <a:pt x="78" y="834"/>
                    </a:lnTo>
                    <a:lnTo>
                      <a:pt x="78" y="830"/>
                    </a:lnTo>
                    <a:lnTo>
                      <a:pt x="78" y="826"/>
                    </a:lnTo>
                    <a:lnTo>
                      <a:pt x="80" y="823"/>
                    </a:lnTo>
                    <a:lnTo>
                      <a:pt x="82" y="819"/>
                    </a:lnTo>
                    <a:lnTo>
                      <a:pt x="82" y="818"/>
                    </a:lnTo>
                    <a:lnTo>
                      <a:pt x="82" y="814"/>
                    </a:lnTo>
                    <a:lnTo>
                      <a:pt x="80" y="812"/>
                    </a:lnTo>
                    <a:lnTo>
                      <a:pt x="78" y="810"/>
                    </a:lnTo>
                    <a:lnTo>
                      <a:pt x="76" y="810"/>
                    </a:lnTo>
                    <a:lnTo>
                      <a:pt x="76" y="809"/>
                    </a:lnTo>
                    <a:lnTo>
                      <a:pt x="75" y="809"/>
                    </a:lnTo>
                    <a:lnTo>
                      <a:pt x="75" y="805"/>
                    </a:lnTo>
                    <a:lnTo>
                      <a:pt x="75" y="802"/>
                    </a:lnTo>
                    <a:lnTo>
                      <a:pt x="75" y="800"/>
                    </a:lnTo>
                    <a:lnTo>
                      <a:pt x="75" y="798"/>
                    </a:lnTo>
                    <a:lnTo>
                      <a:pt x="76" y="796"/>
                    </a:lnTo>
                    <a:lnTo>
                      <a:pt x="80" y="795"/>
                    </a:lnTo>
                    <a:lnTo>
                      <a:pt x="82" y="791"/>
                    </a:lnTo>
                    <a:lnTo>
                      <a:pt x="82" y="787"/>
                    </a:lnTo>
                    <a:lnTo>
                      <a:pt x="80" y="784"/>
                    </a:lnTo>
                    <a:lnTo>
                      <a:pt x="80" y="780"/>
                    </a:lnTo>
                    <a:lnTo>
                      <a:pt x="80" y="779"/>
                    </a:lnTo>
                    <a:lnTo>
                      <a:pt x="80" y="775"/>
                    </a:lnTo>
                    <a:lnTo>
                      <a:pt x="82" y="773"/>
                    </a:lnTo>
                    <a:lnTo>
                      <a:pt x="83" y="771"/>
                    </a:lnTo>
                    <a:lnTo>
                      <a:pt x="85" y="768"/>
                    </a:lnTo>
                    <a:lnTo>
                      <a:pt x="87" y="766"/>
                    </a:lnTo>
                    <a:lnTo>
                      <a:pt x="89" y="763"/>
                    </a:lnTo>
                    <a:lnTo>
                      <a:pt x="92" y="761"/>
                    </a:lnTo>
                    <a:lnTo>
                      <a:pt x="94" y="757"/>
                    </a:lnTo>
                    <a:lnTo>
                      <a:pt x="96" y="755"/>
                    </a:lnTo>
                    <a:lnTo>
                      <a:pt x="96" y="752"/>
                    </a:lnTo>
                    <a:lnTo>
                      <a:pt x="96" y="748"/>
                    </a:lnTo>
                    <a:lnTo>
                      <a:pt x="96" y="747"/>
                    </a:lnTo>
                    <a:lnTo>
                      <a:pt x="96" y="743"/>
                    </a:lnTo>
                    <a:lnTo>
                      <a:pt x="96" y="738"/>
                    </a:lnTo>
                    <a:lnTo>
                      <a:pt x="98" y="734"/>
                    </a:lnTo>
                    <a:lnTo>
                      <a:pt x="99" y="731"/>
                    </a:lnTo>
                    <a:lnTo>
                      <a:pt x="98" y="727"/>
                    </a:lnTo>
                    <a:lnTo>
                      <a:pt x="98" y="725"/>
                    </a:lnTo>
                    <a:lnTo>
                      <a:pt x="94" y="724"/>
                    </a:lnTo>
                    <a:lnTo>
                      <a:pt x="92" y="722"/>
                    </a:lnTo>
                    <a:lnTo>
                      <a:pt x="91" y="718"/>
                    </a:lnTo>
                    <a:lnTo>
                      <a:pt x="89" y="716"/>
                    </a:lnTo>
                    <a:lnTo>
                      <a:pt x="85" y="715"/>
                    </a:lnTo>
                    <a:lnTo>
                      <a:pt x="83" y="715"/>
                    </a:lnTo>
                    <a:lnTo>
                      <a:pt x="80" y="715"/>
                    </a:lnTo>
                    <a:lnTo>
                      <a:pt x="78" y="711"/>
                    </a:lnTo>
                    <a:lnTo>
                      <a:pt x="75" y="709"/>
                    </a:lnTo>
                    <a:lnTo>
                      <a:pt x="71" y="708"/>
                    </a:lnTo>
                    <a:lnTo>
                      <a:pt x="67" y="704"/>
                    </a:lnTo>
                    <a:lnTo>
                      <a:pt x="67" y="702"/>
                    </a:lnTo>
                    <a:lnTo>
                      <a:pt x="66" y="699"/>
                    </a:lnTo>
                    <a:lnTo>
                      <a:pt x="66" y="693"/>
                    </a:lnTo>
                    <a:lnTo>
                      <a:pt x="66" y="690"/>
                    </a:lnTo>
                    <a:lnTo>
                      <a:pt x="66" y="684"/>
                    </a:lnTo>
                    <a:lnTo>
                      <a:pt x="66" y="681"/>
                    </a:lnTo>
                    <a:lnTo>
                      <a:pt x="66" y="679"/>
                    </a:lnTo>
                    <a:lnTo>
                      <a:pt x="69" y="676"/>
                    </a:lnTo>
                    <a:lnTo>
                      <a:pt x="71" y="672"/>
                    </a:lnTo>
                    <a:lnTo>
                      <a:pt x="75" y="669"/>
                    </a:lnTo>
                    <a:lnTo>
                      <a:pt x="75" y="665"/>
                    </a:lnTo>
                    <a:lnTo>
                      <a:pt x="76" y="660"/>
                    </a:lnTo>
                    <a:lnTo>
                      <a:pt x="76" y="658"/>
                    </a:lnTo>
                    <a:lnTo>
                      <a:pt x="76" y="656"/>
                    </a:lnTo>
                    <a:lnTo>
                      <a:pt x="75" y="654"/>
                    </a:lnTo>
                    <a:lnTo>
                      <a:pt x="73" y="651"/>
                    </a:lnTo>
                    <a:lnTo>
                      <a:pt x="71" y="649"/>
                    </a:lnTo>
                    <a:lnTo>
                      <a:pt x="69" y="649"/>
                    </a:lnTo>
                    <a:lnTo>
                      <a:pt x="67" y="649"/>
                    </a:lnTo>
                    <a:lnTo>
                      <a:pt x="66" y="649"/>
                    </a:lnTo>
                    <a:lnTo>
                      <a:pt x="64" y="649"/>
                    </a:lnTo>
                    <a:lnTo>
                      <a:pt x="62" y="647"/>
                    </a:lnTo>
                    <a:lnTo>
                      <a:pt x="62" y="645"/>
                    </a:lnTo>
                    <a:lnTo>
                      <a:pt x="64" y="642"/>
                    </a:lnTo>
                    <a:lnTo>
                      <a:pt x="66" y="640"/>
                    </a:lnTo>
                    <a:lnTo>
                      <a:pt x="67" y="638"/>
                    </a:lnTo>
                    <a:lnTo>
                      <a:pt x="69" y="637"/>
                    </a:lnTo>
                    <a:lnTo>
                      <a:pt x="71" y="635"/>
                    </a:lnTo>
                    <a:lnTo>
                      <a:pt x="73" y="633"/>
                    </a:lnTo>
                    <a:lnTo>
                      <a:pt x="75" y="631"/>
                    </a:lnTo>
                    <a:lnTo>
                      <a:pt x="76" y="629"/>
                    </a:lnTo>
                    <a:lnTo>
                      <a:pt x="78" y="629"/>
                    </a:lnTo>
                    <a:lnTo>
                      <a:pt x="80" y="629"/>
                    </a:lnTo>
                    <a:lnTo>
                      <a:pt x="80" y="628"/>
                    </a:lnTo>
                    <a:lnTo>
                      <a:pt x="80" y="622"/>
                    </a:lnTo>
                    <a:lnTo>
                      <a:pt x="80" y="619"/>
                    </a:lnTo>
                    <a:lnTo>
                      <a:pt x="78" y="614"/>
                    </a:lnTo>
                    <a:lnTo>
                      <a:pt x="76" y="612"/>
                    </a:lnTo>
                    <a:lnTo>
                      <a:pt x="75" y="608"/>
                    </a:lnTo>
                    <a:lnTo>
                      <a:pt x="73" y="605"/>
                    </a:lnTo>
                    <a:lnTo>
                      <a:pt x="69" y="603"/>
                    </a:lnTo>
                    <a:lnTo>
                      <a:pt x="66" y="601"/>
                    </a:lnTo>
                    <a:lnTo>
                      <a:pt x="62" y="599"/>
                    </a:lnTo>
                    <a:lnTo>
                      <a:pt x="59" y="599"/>
                    </a:lnTo>
                    <a:lnTo>
                      <a:pt x="55" y="599"/>
                    </a:lnTo>
                    <a:lnTo>
                      <a:pt x="55" y="598"/>
                    </a:lnTo>
                    <a:lnTo>
                      <a:pt x="53" y="596"/>
                    </a:lnTo>
                    <a:lnTo>
                      <a:pt x="52" y="594"/>
                    </a:lnTo>
                    <a:lnTo>
                      <a:pt x="48" y="594"/>
                    </a:lnTo>
                    <a:lnTo>
                      <a:pt x="43" y="592"/>
                    </a:lnTo>
                    <a:lnTo>
                      <a:pt x="37" y="590"/>
                    </a:lnTo>
                    <a:lnTo>
                      <a:pt x="32" y="587"/>
                    </a:lnTo>
                    <a:lnTo>
                      <a:pt x="28" y="583"/>
                    </a:lnTo>
                    <a:lnTo>
                      <a:pt x="27" y="582"/>
                    </a:lnTo>
                    <a:lnTo>
                      <a:pt x="23" y="580"/>
                    </a:lnTo>
                    <a:lnTo>
                      <a:pt x="20" y="580"/>
                    </a:lnTo>
                    <a:lnTo>
                      <a:pt x="18" y="578"/>
                    </a:lnTo>
                    <a:lnTo>
                      <a:pt x="16" y="578"/>
                    </a:lnTo>
                    <a:lnTo>
                      <a:pt x="18" y="574"/>
                    </a:lnTo>
                    <a:lnTo>
                      <a:pt x="20" y="573"/>
                    </a:lnTo>
                    <a:lnTo>
                      <a:pt x="21" y="571"/>
                    </a:lnTo>
                    <a:lnTo>
                      <a:pt x="23" y="569"/>
                    </a:lnTo>
                    <a:lnTo>
                      <a:pt x="23" y="566"/>
                    </a:lnTo>
                    <a:lnTo>
                      <a:pt x="21" y="562"/>
                    </a:lnTo>
                    <a:lnTo>
                      <a:pt x="20" y="560"/>
                    </a:lnTo>
                    <a:lnTo>
                      <a:pt x="18" y="557"/>
                    </a:lnTo>
                    <a:lnTo>
                      <a:pt x="16" y="557"/>
                    </a:lnTo>
                    <a:lnTo>
                      <a:pt x="14" y="555"/>
                    </a:lnTo>
                    <a:lnTo>
                      <a:pt x="14" y="551"/>
                    </a:lnTo>
                    <a:lnTo>
                      <a:pt x="14" y="548"/>
                    </a:lnTo>
                    <a:lnTo>
                      <a:pt x="12" y="544"/>
                    </a:lnTo>
                    <a:lnTo>
                      <a:pt x="11" y="543"/>
                    </a:lnTo>
                    <a:lnTo>
                      <a:pt x="11" y="539"/>
                    </a:lnTo>
                    <a:lnTo>
                      <a:pt x="9" y="535"/>
                    </a:lnTo>
                    <a:lnTo>
                      <a:pt x="9" y="530"/>
                    </a:lnTo>
                    <a:lnTo>
                      <a:pt x="11" y="523"/>
                    </a:lnTo>
                    <a:lnTo>
                      <a:pt x="11" y="519"/>
                    </a:lnTo>
                    <a:lnTo>
                      <a:pt x="9" y="516"/>
                    </a:lnTo>
                    <a:lnTo>
                      <a:pt x="9" y="512"/>
                    </a:lnTo>
                    <a:lnTo>
                      <a:pt x="7" y="511"/>
                    </a:lnTo>
                    <a:lnTo>
                      <a:pt x="4" y="509"/>
                    </a:lnTo>
                    <a:lnTo>
                      <a:pt x="2" y="505"/>
                    </a:lnTo>
                    <a:lnTo>
                      <a:pt x="0" y="502"/>
                    </a:lnTo>
                    <a:lnTo>
                      <a:pt x="2" y="496"/>
                    </a:lnTo>
                    <a:lnTo>
                      <a:pt x="4" y="493"/>
                    </a:lnTo>
                    <a:lnTo>
                      <a:pt x="5" y="488"/>
                    </a:lnTo>
                    <a:lnTo>
                      <a:pt x="5" y="482"/>
                    </a:lnTo>
                    <a:lnTo>
                      <a:pt x="7" y="479"/>
                    </a:lnTo>
                    <a:lnTo>
                      <a:pt x="9" y="477"/>
                    </a:lnTo>
                    <a:lnTo>
                      <a:pt x="11" y="475"/>
                    </a:lnTo>
                    <a:lnTo>
                      <a:pt x="12" y="475"/>
                    </a:lnTo>
                    <a:lnTo>
                      <a:pt x="14" y="477"/>
                    </a:lnTo>
                    <a:lnTo>
                      <a:pt x="16" y="477"/>
                    </a:lnTo>
                    <a:lnTo>
                      <a:pt x="18" y="475"/>
                    </a:lnTo>
                    <a:lnTo>
                      <a:pt x="20" y="472"/>
                    </a:lnTo>
                    <a:lnTo>
                      <a:pt x="25" y="468"/>
                    </a:lnTo>
                    <a:lnTo>
                      <a:pt x="28" y="464"/>
                    </a:lnTo>
                    <a:lnTo>
                      <a:pt x="34" y="459"/>
                    </a:lnTo>
                    <a:lnTo>
                      <a:pt x="36" y="456"/>
                    </a:lnTo>
                    <a:lnTo>
                      <a:pt x="36" y="450"/>
                    </a:lnTo>
                    <a:lnTo>
                      <a:pt x="36" y="448"/>
                    </a:lnTo>
                    <a:lnTo>
                      <a:pt x="37" y="445"/>
                    </a:lnTo>
                    <a:lnTo>
                      <a:pt x="39" y="443"/>
                    </a:lnTo>
                    <a:lnTo>
                      <a:pt x="41" y="443"/>
                    </a:lnTo>
                    <a:lnTo>
                      <a:pt x="44" y="441"/>
                    </a:lnTo>
                    <a:lnTo>
                      <a:pt x="44" y="440"/>
                    </a:lnTo>
                    <a:lnTo>
                      <a:pt x="46" y="436"/>
                    </a:lnTo>
                    <a:lnTo>
                      <a:pt x="44" y="434"/>
                    </a:lnTo>
                    <a:lnTo>
                      <a:pt x="43" y="434"/>
                    </a:lnTo>
                    <a:lnTo>
                      <a:pt x="41" y="433"/>
                    </a:lnTo>
                    <a:lnTo>
                      <a:pt x="37" y="431"/>
                    </a:lnTo>
                    <a:lnTo>
                      <a:pt x="36" y="427"/>
                    </a:lnTo>
                    <a:lnTo>
                      <a:pt x="36" y="424"/>
                    </a:lnTo>
                    <a:lnTo>
                      <a:pt x="34" y="422"/>
                    </a:lnTo>
                    <a:lnTo>
                      <a:pt x="34" y="420"/>
                    </a:lnTo>
                    <a:lnTo>
                      <a:pt x="32" y="420"/>
                    </a:lnTo>
                    <a:lnTo>
                      <a:pt x="30" y="418"/>
                    </a:lnTo>
                    <a:lnTo>
                      <a:pt x="30" y="417"/>
                    </a:lnTo>
                    <a:lnTo>
                      <a:pt x="28" y="413"/>
                    </a:lnTo>
                    <a:lnTo>
                      <a:pt x="30" y="408"/>
                    </a:lnTo>
                    <a:lnTo>
                      <a:pt x="32" y="402"/>
                    </a:lnTo>
                    <a:lnTo>
                      <a:pt x="34" y="399"/>
                    </a:lnTo>
                    <a:lnTo>
                      <a:pt x="37" y="397"/>
                    </a:lnTo>
                    <a:lnTo>
                      <a:pt x="39" y="395"/>
                    </a:lnTo>
                    <a:lnTo>
                      <a:pt x="41" y="392"/>
                    </a:lnTo>
                    <a:lnTo>
                      <a:pt x="41" y="388"/>
                    </a:lnTo>
                    <a:lnTo>
                      <a:pt x="43" y="386"/>
                    </a:lnTo>
                    <a:lnTo>
                      <a:pt x="44" y="385"/>
                    </a:lnTo>
                    <a:lnTo>
                      <a:pt x="44" y="383"/>
                    </a:lnTo>
                    <a:lnTo>
                      <a:pt x="46" y="383"/>
                    </a:lnTo>
                    <a:lnTo>
                      <a:pt x="44" y="381"/>
                    </a:lnTo>
                    <a:lnTo>
                      <a:pt x="43" y="379"/>
                    </a:lnTo>
                    <a:lnTo>
                      <a:pt x="39" y="377"/>
                    </a:lnTo>
                    <a:lnTo>
                      <a:pt x="37" y="376"/>
                    </a:lnTo>
                    <a:lnTo>
                      <a:pt x="37" y="374"/>
                    </a:lnTo>
                    <a:lnTo>
                      <a:pt x="36" y="372"/>
                    </a:lnTo>
                    <a:lnTo>
                      <a:pt x="34" y="370"/>
                    </a:lnTo>
                    <a:lnTo>
                      <a:pt x="32" y="367"/>
                    </a:lnTo>
                    <a:lnTo>
                      <a:pt x="30" y="363"/>
                    </a:lnTo>
                    <a:lnTo>
                      <a:pt x="27" y="360"/>
                    </a:lnTo>
                    <a:lnTo>
                      <a:pt x="25" y="356"/>
                    </a:lnTo>
                    <a:lnTo>
                      <a:pt x="20" y="353"/>
                    </a:lnTo>
                    <a:lnTo>
                      <a:pt x="14" y="349"/>
                    </a:lnTo>
                    <a:lnTo>
                      <a:pt x="11" y="346"/>
                    </a:lnTo>
                    <a:lnTo>
                      <a:pt x="9" y="344"/>
                    </a:lnTo>
                    <a:lnTo>
                      <a:pt x="11" y="344"/>
                    </a:lnTo>
                    <a:lnTo>
                      <a:pt x="11" y="342"/>
                    </a:lnTo>
                    <a:lnTo>
                      <a:pt x="12" y="342"/>
                    </a:lnTo>
                    <a:lnTo>
                      <a:pt x="14" y="342"/>
                    </a:lnTo>
                    <a:lnTo>
                      <a:pt x="16" y="342"/>
                    </a:lnTo>
                    <a:lnTo>
                      <a:pt x="20" y="344"/>
                    </a:lnTo>
                    <a:lnTo>
                      <a:pt x="23" y="342"/>
                    </a:lnTo>
                    <a:lnTo>
                      <a:pt x="27" y="342"/>
                    </a:lnTo>
                    <a:lnTo>
                      <a:pt x="30" y="342"/>
                    </a:lnTo>
                    <a:lnTo>
                      <a:pt x="32" y="340"/>
                    </a:lnTo>
                    <a:lnTo>
                      <a:pt x="34" y="338"/>
                    </a:lnTo>
                    <a:lnTo>
                      <a:pt x="36" y="337"/>
                    </a:lnTo>
                    <a:lnTo>
                      <a:pt x="37" y="335"/>
                    </a:lnTo>
                    <a:lnTo>
                      <a:pt x="39" y="333"/>
                    </a:lnTo>
                    <a:lnTo>
                      <a:pt x="41" y="331"/>
                    </a:lnTo>
                    <a:lnTo>
                      <a:pt x="44" y="331"/>
                    </a:lnTo>
                    <a:lnTo>
                      <a:pt x="46" y="330"/>
                    </a:lnTo>
                    <a:lnTo>
                      <a:pt x="46" y="328"/>
                    </a:lnTo>
                    <a:lnTo>
                      <a:pt x="46" y="326"/>
                    </a:lnTo>
                    <a:lnTo>
                      <a:pt x="48" y="324"/>
                    </a:lnTo>
                    <a:lnTo>
                      <a:pt x="50" y="326"/>
                    </a:lnTo>
                    <a:lnTo>
                      <a:pt x="52" y="328"/>
                    </a:lnTo>
                    <a:lnTo>
                      <a:pt x="53" y="330"/>
                    </a:lnTo>
                    <a:lnTo>
                      <a:pt x="53" y="331"/>
                    </a:lnTo>
                    <a:lnTo>
                      <a:pt x="55" y="333"/>
                    </a:lnTo>
                    <a:lnTo>
                      <a:pt x="57" y="335"/>
                    </a:lnTo>
                    <a:lnTo>
                      <a:pt x="59" y="337"/>
                    </a:lnTo>
                    <a:lnTo>
                      <a:pt x="62" y="337"/>
                    </a:lnTo>
                    <a:lnTo>
                      <a:pt x="64" y="338"/>
                    </a:lnTo>
                    <a:lnTo>
                      <a:pt x="66" y="340"/>
                    </a:lnTo>
                    <a:lnTo>
                      <a:pt x="67" y="344"/>
                    </a:lnTo>
                    <a:lnTo>
                      <a:pt x="71" y="346"/>
                    </a:lnTo>
                    <a:lnTo>
                      <a:pt x="73" y="347"/>
                    </a:lnTo>
                    <a:lnTo>
                      <a:pt x="75" y="347"/>
                    </a:lnTo>
                    <a:lnTo>
                      <a:pt x="76" y="346"/>
                    </a:lnTo>
                    <a:lnTo>
                      <a:pt x="78" y="346"/>
                    </a:lnTo>
                    <a:lnTo>
                      <a:pt x="80" y="346"/>
                    </a:lnTo>
                    <a:lnTo>
                      <a:pt x="82" y="346"/>
                    </a:lnTo>
                    <a:lnTo>
                      <a:pt x="82" y="344"/>
                    </a:lnTo>
                    <a:lnTo>
                      <a:pt x="83" y="342"/>
                    </a:lnTo>
                    <a:lnTo>
                      <a:pt x="85" y="340"/>
                    </a:lnTo>
                    <a:lnTo>
                      <a:pt x="87" y="340"/>
                    </a:lnTo>
                    <a:lnTo>
                      <a:pt x="91" y="338"/>
                    </a:lnTo>
                    <a:lnTo>
                      <a:pt x="92" y="338"/>
                    </a:lnTo>
                    <a:lnTo>
                      <a:pt x="94" y="337"/>
                    </a:lnTo>
                    <a:lnTo>
                      <a:pt x="94" y="335"/>
                    </a:lnTo>
                    <a:lnTo>
                      <a:pt x="94" y="333"/>
                    </a:lnTo>
                    <a:lnTo>
                      <a:pt x="96" y="333"/>
                    </a:lnTo>
                    <a:lnTo>
                      <a:pt x="96" y="331"/>
                    </a:lnTo>
                    <a:lnTo>
                      <a:pt x="98" y="328"/>
                    </a:lnTo>
                    <a:lnTo>
                      <a:pt x="99" y="324"/>
                    </a:lnTo>
                    <a:lnTo>
                      <a:pt x="101" y="322"/>
                    </a:lnTo>
                    <a:lnTo>
                      <a:pt x="103" y="321"/>
                    </a:lnTo>
                    <a:lnTo>
                      <a:pt x="105" y="319"/>
                    </a:lnTo>
                    <a:lnTo>
                      <a:pt x="105" y="317"/>
                    </a:lnTo>
                    <a:lnTo>
                      <a:pt x="105" y="315"/>
                    </a:lnTo>
                    <a:lnTo>
                      <a:pt x="105" y="314"/>
                    </a:lnTo>
                    <a:lnTo>
                      <a:pt x="108" y="312"/>
                    </a:lnTo>
                    <a:lnTo>
                      <a:pt x="110" y="312"/>
                    </a:lnTo>
                    <a:lnTo>
                      <a:pt x="112" y="310"/>
                    </a:lnTo>
                    <a:lnTo>
                      <a:pt x="114" y="307"/>
                    </a:lnTo>
                    <a:lnTo>
                      <a:pt x="112" y="303"/>
                    </a:lnTo>
                    <a:lnTo>
                      <a:pt x="112" y="301"/>
                    </a:lnTo>
                    <a:lnTo>
                      <a:pt x="112" y="299"/>
                    </a:lnTo>
                    <a:lnTo>
                      <a:pt x="112" y="298"/>
                    </a:lnTo>
                    <a:lnTo>
                      <a:pt x="114" y="296"/>
                    </a:lnTo>
                    <a:lnTo>
                      <a:pt x="115" y="294"/>
                    </a:lnTo>
                    <a:lnTo>
                      <a:pt x="117" y="292"/>
                    </a:lnTo>
                    <a:lnTo>
                      <a:pt x="117" y="291"/>
                    </a:lnTo>
                    <a:lnTo>
                      <a:pt x="119" y="287"/>
                    </a:lnTo>
                    <a:lnTo>
                      <a:pt x="119" y="285"/>
                    </a:lnTo>
                    <a:lnTo>
                      <a:pt x="119" y="282"/>
                    </a:lnTo>
                    <a:lnTo>
                      <a:pt x="119" y="280"/>
                    </a:lnTo>
                    <a:lnTo>
                      <a:pt x="117" y="278"/>
                    </a:lnTo>
                    <a:lnTo>
                      <a:pt x="117" y="276"/>
                    </a:lnTo>
                    <a:lnTo>
                      <a:pt x="117" y="275"/>
                    </a:lnTo>
                    <a:lnTo>
                      <a:pt x="117" y="271"/>
                    </a:lnTo>
                    <a:lnTo>
                      <a:pt x="117" y="269"/>
                    </a:lnTo>
                    <a:lnTo>
                      <a:pt x="115" y="266"/>
                    </a:lnTo>
                    <a:lnTo>
                      <a:pt x="117" y="264"/>
                    </a:lnTo>
                    <a:lnTo>
                      <a:pt x="117" y="262"/>
                    </a:lnTo>
                    <a:lnTo>
                      <a:pt x="119" y="260"/>
                    </a:lnTo>
                    <a:lnTo>
                      <a:pt x="119" y="259"/>
                    </a:lnTo>
                    <a:lnTo>
                      <a:pt x="121" y="257"/>
                    </a:lnTo>
                    <a:lnTo>
                      <a:pt x="123" y="255"/>
                    </a:lnTo>
                    <a:lnTo>
                      <a:pt x="124" y="255"/>
                    </a:lnTo>
                    <a:lnTo>
                      <a:pt x="128" y="253"/>
                    </a:lnTo>
                    <a:lnTo>
                      <a:pt x="130" y="253"/>
                    </a:lnTo>
                    <a:lnTo>
                      <a:pt x="133" y="253"/>
                    </a:lnTo>
                    <a:lnTo>
                      <a:pt x="137" y="253"/>
                    </a:lnTo>
                    <a:lnTo>
                      <a:pt x="139" y="252"/>
                    </a:lnTo>
                    <a:lnTo>
                      <a:pt x="140" y="250"/>
                    </a:lnTo>
                    <a:lnTo>
                      <a:pt x="140" y="248"/>
                    </a:lnTo>
                    <a:lnTo>
                      <a:pt x="142" y="244"/>
                    </a:lnTo>
                    <a:lnTo>
                      <a:pt x="144" y="243"/>
                    </a:lnTo>
                    <a:lnTo>
                      <a:pt x="146" y="243"/>
                    </a:lnTo>
                    <a:lnTo>
                      <a:pt x="147" y="244"/>
                    </a:lnTo>
                    <a:lnTo>
                      <a:pt x="149" y="243"/>
                    </a:lnTo>
                    <a:lnTo>
                      <a:pt x="149" y="241"/>
                    </a:lnTo>
                    <a:lnTo>
                      <a:pt x="149" y="239"/>
                    </a:lnTo>
                    <a:lnTo>
                      <a:pt x="149" y="236"/>
                    </a:lnTo>
                    <a:lnTo>
                      <a:pt x="149" y="234"/>
                    </a:lnTo>
                    <a:lnTo>
                      <a:pt x="149" y="232"/>
                    </a:lnTo>
                    <a:lnTo>
                      <a:pt x="147" y="230"/>
                    </a:lnTo>
                    <a:lnTo>
                      <a:pt x="146" y="228"/>
                    </a:lnTo>
                    <a:lnTo>
                      <a:pt x="144" y="228"/>
                    </a:lnTo>
                    <a:lnTo>
                      <a:pt x="142" y="227"/>
                    </a:lnTo>
                    <a:lnTo>
                      <a:pt x="144" y="225"/>
                    </a:lnTo>
                    <a:lnTo>
                      <a:pt x="144" y="223"/>
                    </a:lnTo>
                    <a:lnTo>
                      <a:pt x="144" y="221"/>
                    </a:lnTo>
                    <a:lnTo>
                      <a:pt x="146" y="220"/>
                    </a:lnTo>
                    <a:lnTo>
                      <a:pt x="147" y="218"/>
                    </a:lnTo>
                    <a:lnTo>
                      <a:pt x="149" y="218"/>
                    </a:lnTo>
                    <a:lnTo>
                      <a:pt x="149" y="216"/>
                    </a:lnTo>
                    <a:lnTo>
                      <a:pt x="147" y="214"/>
                    </a:lnTo>
                    <a:lnTo>
                      <a:pt x="147" y="212"/>
                    </a:lnTo>
                    <a:lnTo>
                      <a:pt x="149" y="211"/>
                    </a:lnTo>
                    <a:lnTo>
                      <a:pt x="151" y="209"/>
                    </a:lnTo>
                    <a:lnTo>
                      <a:pt x="151" y="207"/>
                    </a:lnTo>
                    <a:lnTo>
                      <a:pt x="151" y="205"/>
                    </a:lnTo>
                    <a:lnTo>
                      <a:pt x="149" y="205"/>
                    </a:lnTo>
                    <a:lnTo>
                      <a:pt x="149" y="202"/>
                    </a:lnTo>
                    <a:lnTo>
                      <a:pt x="151" y="200"/>
                    </a:lnTo>
                    <a:lnTo>
                      <a:pt x="153" y="200"/>
                    </a:lnTo>
                    <a:lnTo>
                      <a:pt x="155" y="202"/>
                    </a:lnTo>
                    <a:lnTo>
                      <a:pt x="155" y="204"/>
                    </a:lnTo>
                    <a:lnTo>
                      <a:pt x="156" y="205"/>
                    </a:lnTo>
                    <a:lnTo>
                      <a:pt x="160" y="207"/>
                    </a:lnTo>
                    <a:lnTo>
                      <a:pt x="162" y="207"/>
                    </a:lnTo>
                    <a:lnTo>
                      <a:pt x="163" y="209"/>
                    </a:lnTo>
                    <a:lnTo>
                      <a:pt x="165" y="211"/>
                    </a:lnTo>
                    <a:lnTo>
                      <a:pt x="167" y="212"/>
                    </a:lnTo>
                    <a:lnTo>
                      <a:pt x="169" y="212"/>
                    </a:lnTo>
                    <a:lnTo>
                      <a:pt x="170" y="212"/>
                    </a:lnTo>
                    <a:lnTo>
                      <a:pt x="172" y="211"/>
                    </a:lnTo>
                    <a:lnTo>
                      <a:pt x="172" y="207"/>
                    </a:lnTo>
                    <a:lnTo>
                      <a:pt x="172" y="205"/>
                    </a:lnTo>
                    <a:lnTo>
                      <a:pt x="172" y="202"/>
                    </a:lnTo>
                    <a:lnTo>
                      <a:pt x="172" y="200"/>
                    </a:lnTo>
                    <a:lnTo>
                      <a:pt x="170" y="196"/>
                    </a:lnTo>
                    <a:lnTo>
                      <a:pt x="169" y="196"/>
                    </a:lnTo>
                    <a:lnTo>
                      <a:pt x="167" y="195"/>
                    </a:lnTo>
                    <a:lnTo>
                      <a:pt x="165" y="195"/>
                    </a:lnTo>
                    <a:lnTo>
                      <a:pt x="165" y="193"/>
                    </a:lnTo>
                    <a:lnTo>
                      <a:pt x="163" y="191"/>
                    </a:lnTo>
                    <a:lnTo>
                      <a:pt x="163" y="189"/>
                    </a:lnTo>
                    <a:lnTo>
                      <a:pt x="162" y="189"/>
                    </a:lnTo>
                    <a:lnTo>
                      <a:pt x="160" y="188"/>
                    </a:lnTo>
                    <a:lnTo>
                      <a:pt x="158" y="186"/>
                    </a:lnTo>
                    <a:lnTo>
                      <a:pt x="160" y="186"/>
                    </a:lnTo>
                    <a:lnTo>
                      <a:pt x="162" y="184"/>
                    </a:lnTo>
                    <a:lnTo>
                      <a:pt x="163" y="184"/>
                    </a:lnTo>
                    <a:lnTo>
                      <a:pt x="163" y="182"/>
                    </a:lnTo>
                    <a:lnTo>
                      <a:pt x="165" y="182"/>
                    </a:lnTo>
                    <a:lnTo>
                      <a:pt x="165" y="181"/>
                    </a:lnTo>
                    <a:lnTo>
                      <a:pt x="167" y="179"/>
                    </a:lnTo>
                    <a:lnTo>
                      <a:pt x="167" y="177"/>
                    </a:lnTo>
                    <a:lnTo>
                      <a:pt x="167" y="175"/>
                    </a:lnTo>
                    <a:lnTo>
                      <a:pt x="169" y="173"/>
                    </a:lnTo>
                    <a:lnTo>
                      <a:pt x="170" y="172"/>
                    </a:lnTo>
                    <a:lnTo>
                      <a:pt x="172" y="170"/>
                    </a:lnTo>
                    <a:lnTo>
                      <a:pt x="174" y="172"/>
                    </a:lnTo>
                    <a:lnTo>
                      <a:pt x="176" y="172"/>
                    </a:lnTo>
                    <a:lnTo>
                      <a:pt x="178" y="173"/>
                    </a:lnTo>
                    <a:lnTo>
                      <a:pt x="179" y="175"/>
                    </a:lnTo>
                    <a:lnTo>
                      <a:pt x="181" y="179"/>
                    </a:lnTo>
                    <a:lnTo>
                      <a:pt x="183" y="179"/>
                    </a:lnTo>
                    <a:lnTo>
                      <a:pt x="185" y="181"/>
                    </a:lnTo>
                    <a:lnTo>
                      <a:pt x="188" y="181"/>
                    </a:lnTo>
                    <a:lnTo>
                      <a:pt x="190" y="182"/>
                    </a:lnTo>
                    <a:lnTo>
                      <a:pt x="192" y="184"/>
                    </a:lnTo>
                    <a:lnTo>
                      <a:pt x="194" y="186"/>
                    </a:lnTo>
                    <a:lnTo>
                      <a:pt x="195" y="188"/>
                    </a:lnTo>
                    <a:lnTo>
                      <a:pt x="197" y="188"/>
                    </a:lnTo>
                    <a:lnTo>
                      <a:pt x="197" y="191"/>
                    </a:lnTo>
                    <a:lnTo>
                      <a:pt x="197" y="195"/>
                    </a:lnTo>
                    <a:lnTo>
                      <a:pt x="199" y="196"/>
                    </a:lnTo>
                    <a:lnTo>
                      <a:pt x="199" y="198"/>
                    </a:lnTo>
                    <a:lnTo>
                      <a:pt x="201" y="200"/>
                    </a:lnTo>
                    <a:lnTo>
                      <a:pt x="202" y="202"/>
                    </a:lnTo>
                    <a:lnTo>
                      <a:pt x="204" y="202"/>
                    </a:lnTo>
                    <a:lnTo>
                      <a:pt x="206" y="202"/>
                    </a:lnTo>
                    <a:lnTo>
                      <a:pt x="208" y="200"/>
                    </a:lnTo>
                    <a:lnTo>
                      <a:pt x="210" y="198"/>
                    </a:lnTo>
                    <a:lnTo>
                      <a:pt x="211" y="198"/>
                    </a:lnTo>
                    <a:lnTo>
                      <a:pt x="213" y="198"/>
                    </a:lnTo>
                    <a:lnTo>
                      <a:pt x="215" y="196"/>
                    </a:lnTo>
                    <a:lnTo>
                      <a:pt x="217" y="195"/>
                    </a:lnTo>
                    <a:lnTo>
                      <a:pt x="218" y="193"/>
                    </a:lnTo>
                    <a:lnTo>
                      <a:pt x="220" y="191"/>
                    </a:lnTo>
                    <a:lnTo>
                      <a:pt x="222" y="191"/>
                    </a:lnTo>
                    <a:lnTo>
                      <a:pt x="224" y="193"/>
                    </a:lnTo>
                    <a:lnTo>
                      <a:pt x="226" y="195"/>
                    </a:lnTo>
                    <a:lnTo>
                      <a:pt x="226" y="196"/>
                    </a:lnTo>
                    <a:lnTo>
                      <a:pt x="227" y="196"/>
                    </a:lnTo>
                    <a:lnTo>
                      <a:pt x="229" y="198"/>
                    </a:lnTo>
                    <a:lnTo>
                      <a:pt x="231" y="198"/>
                    </a:lnTo>
                    <a:lnTo>
                      <a:pt x="231" y="200"/>
                    </a:lnTo>
                    <a:lnTo>
                      <a:pt x="233" y="202"/>
                    </a:lnTo>
                    <a:lnTo>
                      <a:pt x="234" y="205"/>
                    </a:lnTo>
                    <a:lnTo>
                      <a:pt x="236" y="205"/>
                    </a:lnTo>
                    <a:lnTo>
                      <a:pt x="238" y="205"/>
                    </a:lnTo>
                    <a:lnTo>
                      <a:pt x="240" y="207"/>
                    </a:lnTo>
                    <a:lnTo>
                      <a:pt x="240" y="211"/>
                    </a:lnTo>
                    <a:lnTo>
                      <a:pt x="242" y="212"/>
                    </a:lnTo>
                    <a:lnTo>
                      <a:pt x="242" y="214"/>
                    </a:lnTo>
                    <a:lnTo>
                      <a:pt x="243" y="214"/>
                    </a:lnTo>
                    <a:lnTo>
                      <a:pt x="247" y="212"/>
                    </a:lnTo>
                    <a:lnTo>
                      <a:pt x="249" y="211"/>
                    </a:lnTo>
                    <a:lnTo>
                      <a:pt x="250" y="209"/>
                    </a:lnTo>
                    <a:lnTo>
                      <a:pt x="252" y="209"/>
                    </a:lnTo>
                    <a:lnTo>
                      <a:pt x="254" y="209"/>
                    </a:lnTo>
                    <a:lnTo>
                      <a:pt x="256" y="207"/>
                    </a:lnTo>
                    <a:lnTo>
                      <a:pt x="257" y="205"/>
                    </a:lnTo>
                    <a:lnTo>
                      <a:pt x="259" y="204"/>
                    </a:lnTo>
                    <a:lnTo>
                      <a:pt x="261" y="204"/>
                    </a:lnTo>
                    <a:lnTo>
                      <a:pt x="265" y="204"/>
                    </a:lnTo>
                    <a:lnTo>
                      <a:pt x="266" y="204"/>
                    </a:lnTo>
                    <a:lnTo>
                      <a:pt x="268" y="204"/>
                    </a:lnTo>
                    <a:lnTo>
                      <a:pt x="270" y="204"/>
                    </a:lnTo>
                    <a:lnTo>
                      <a:pt x="272" y="202"/>
                    </a:lnTo>
                    <a:lnTo>
                      <a:pt x="272" y="200"/>
                    </a:lnTo>
                    <a:lnTo>
                      <a:pt x="273" y="198"/>
                    </a:lnTo>
                    <a:lnTo>
                      <a:pt x="275" y="196"/>
                    </a:lnTo>
                    <a:lnTo>
                      <a:pt x="277" y="196"/>
                    </a:lnTo>
                    <a:lnTo>
                      <a:pt x="281" y="195"/>
                    </a:lnTo>
                    <a:lnTo>
                      <a:pt x="284" y="193"/>
                    </a:lnTo>
                    <a:lnTo>
                      <a:pt x="288" y="191"/>
                    </a:lnTo>
                    <a:lnTo>
                      <a:pt x="289" y="189"/>
                    </a:lnTo>
                    <a:lnTo>
                      <a:pt x="291" y="188"/>
                    </a:lnTo>
                    <a:lnTo>
                      <a:pt x="293" y="188"/>
                    </a:lnTo>
                    <a:lnTo>
                      <a:pt x="297" y="186"/>
                    </a:lnTo>
                    <a:lnTo>
                      <a:pt x="300" y="186"/>
                    </a:lnTo>
                    <a:lnTo>
                      <a:pt x="305" y="184"/>
                    </a:lnTo>
                    <a:lnTo>
                      <a:pt x="307" y="182"/>
                    </a:lnTo>
                    <a:lnTo>
                      <a:pt x="311" y="182"/>
                    </a:lnTo>
                    <a:lnTo>
                      <a:pt x="314" y="181"/>
                    </a:lnTo>
                    <a:lnTo>
                      <a:pt x="316" y="177"/>
                    </a:lnTo>
                    <a:lnTo>
                      <a:pt x="320" y="175"/>
                    </a:lnTo>
                    <a:lnTo>
                      <a:pt x="321" y="175"/>
                    </a:lnTo>
                    <a:lnTo>
                      <a:pt x="325" y="175"/>
                    </a:lnTo>
                    <a:lnTo>
                      <a:pt x="329" y="173"/>
                    </a:lnTo>
                    <a:lnTo>
                      <a:pt x="332" y="173"/>
                    </a:lnTo>
                    <a:lnTo>
                      <a:pt x="334" y="172"/>
                    </a:lnTo>
                    <a:lnTo>
                      <a:pt x="336" y="172"/>
                    </a:lnTo>
                    <a:lnTo>
                      <a:pt x="337" y="170"/>
                    </a:lnTo>
                    <a:lnTo>
                      <a:pt x="339" y="168"/>
                    </a:lnTo>
                    <a:lnTo>
                      <a:pt x="341" y="168"/>
                    </a:lnTo>
                    <a:lnTo>
                      <a:pt x="345" y="166"/>
                    </a:lnTo>
                    <a:lnTo>
                      <a:pt x="350" y="166"/>
                    </a:lnTo>
                    <a:lnTo>
                      <a:pt x="352" y="165"/>
                    </a:lnTo>
                    <a:lnTo>
                      <a:pt x="353" y="163"/>
                    </a:lnTo>
                    <a:lnTo>
                      <a:pt x="353" y="161"/>
                    </a:lnTo>
                    <a:lnTo>
                      <a:pt x="353" y="157"/>
                    </a:lnTo>
                    <a:lnTo>
                      <a:pt x="352" y="156"/>
                    </a:lnTo>
                    <a:lnTo>
                      <a:pt x="350" y="154"/>
                    </a:lnTo>
                    <a:lnTo>
                      <a:pt x="348" y="154"/>
                    </a:lnTo>
                    <a:lnTo>
                      <a:pt x="346" y="154"/>
                    </a:lnTo>
                    <a:lnTo>
                      <a:pt x="345" y="154"/>
                    </a:lnTo>
                    <a:lnTo>
                      <a:pt x="345" y="152"/>
                    </a:lnTo>
                    <a:lnTo>
                      <a:pt x="345" y="150"/>
                    </a:lnTo>
                    <a:lnTo>
                      <a:pt x="343" y="149"/>
                    </a:lnTo>
                    <a:lnTo>
                      <a:pt x="341" y="145"/>
                    </a:lnTo>
                    <a:lnTo>
                      <a:pt x="337" y="145"/>
                    </a:lnTo>
                    <a:lnTo>
                      <a:pt x="334" y="145"/>
                    </a:lnTo>
                    <a:lnTo>
                      <a:pt x="334" y="143"/>
                    </a:lnTo>
                    <a:lnTo>
                      <a:pt x="332" y="141"/>
                    </a:lnTo>
                    <a:lnTo>
                      <a:pt x="332" y="140"/>
                    </a:lnTo>
                    <a:lnTo>
                      <a:pt x="332" y="138"/>
                    </a:lnTo>
                    <a:lnTo>
                      <a:pt x="332" y="136"/>
                    </a:lnTo>
                    <a:lnTo>
                      <a:pt x="332" y="134"/>
                    </a:lnTo>
                    <a:lnTo>
                      <a:pt x="330" y="131"/>
                    </a:lnTo>
                    <a:lnTo>
                      <a:pt x="330" y="129"/>
                    </a:lnTo>
                    <a:lnTo>
                      <a:pt x="330" y="127"/>
                    </a:lnTo>
                    <a:lnTo>
                      <a:pt x="332" y="126"/>
                    </a:lnTo>
                    <a:lnTo>
                      <a:pt x="332" y="124"/>
                    </a:lnTo>
                    <a:lnTo>
                      <a:pt x="334" y="122"/>
                    </a:lnTo>
                    <a:lnTo>
                      <a:pt x="336" y="120"/>
                    </a:lnTo>
                    <a:lnTo>
                      <a:pt x="337" y="122"/>
                    </a:lnTo>
                    <a:lnTo>
                      <a:pt x="341" y="122"/>
                    </a:lnTo>
                    <a:lnTo>
                      <a:pt x="343" y="122"/>
                    </a:lnTo>
                    <a:lnTo>
                      <a:pt x="345" y="124"/>
                    </a:lnTo>
                    <a:lnTo>
                      <a:pt x="346" y="126"/>
                    </a:lnTo>
                    <a:lnTo>
                      <a:pt x="346" y="127"/>
                    </a:lnTo>
                    <a:lnTo>
                      <a:pt x="348" y="131"/>
                    </a:lnTo>
                    <a:lnTo>
                      <a:pt x="350" y="131"/>
                    </a:lnTo>
                    <a:lnTo>
                      <a:pt x="353" y="131"/>
                    </a:lnTo>
                    <a:lnTo>
                      <a:pt x="355" y="133"/>
                    </a:lnTo>
                    <a:lnTo>
                      <a:pt x="359" y="133"/>
                    </a:lnTo>
                    <a:lnTo>
                      <a:pt x="364" y="133"/>
                    </a:lnTo>
                    <a:lnTo>
                      <a:pt x="366" y="133"/>
                    </a:lnTo>
                    <a:lnTo>
                      <a:pt x="368" y="131"/>
                    </a:lnTo>
                    <a:lnTo>
                      <a:pt x="369" y="131"/>
                    </a:lnTo>
                    <a:lnTo>
                      <a:pt x="369" y="127"/>
                    </a:lnTo>
                    <a:lnTo>
                      <a:pt x="371" y="126"/>
                    </a:lnTo>
                    <a:lnTo>
                      <a:pt x="373" y="122"/>
                    </a:lnTo>
                    <a:lnTo>
                      <a:pt x="375" y="120"/>
                    </a:lnTo>
                    <a:lnTo>
                      <a:pt x="376" y="117"/>
                    </a:lnTo>
                    <a:lnTo>
                      <a:pt x="376" y="115"/>
                    </a:lnTo>
                    <a:lnTo>
                      <a:pt x="376" y="113"/>
                    </a:lnTo>
                    <a:lnTo>
                      <a:pt x="378" y="113"/>
                    </a:lnTo>
                    <a:lnTo>
                      <a:pt x="380" y="111"/>
                    </a:lnTo>
                    <a:lnTo>
                      <a:pt x="382" y="110"/>
                    </a:lnTo>
                    <a:lnTo>
                      <a:pt x="384" y="106"/>
                    </a:lnTo>
                    <a:lnTo>
                      <a:pt x="385" y="104"/>
                    </a:lnTo>
                    <a:lnTo>
                      <a:pt x="387" y="102"/>
                    </a:lnTo>
                    <a:lnTo>
                      <a:pt x="389" y="101"/>
                    </a:lnTo>
                    <a:lnTo>
                      <a:pt x="391" y="101"/>
                    </a:lnTo>
                    <a:lnTo>
                      <a:pt x="392" y="101"/>
                    </a:lnTo>
                    <a:lnTo>
                      <a:pt x="394" y="99"/>
                    </a:lnTo>
                    <a:lnTo>
                      <a:pt x="398" y="95"/>
                    </a:lnTo>
                    <a:lnTo>
                      <a:pt x="400" y="95"/>
                    </a:lnTo>
                    <a:lnTo>
                      <a:pt x="401" y="95"/>
                    </a:lnTo>
                    <a:lnTo>
                      <a:pt x="403" y="97"/>
                    </a:lnTo>
                    <a:lnTo>
                      <a:pt x="405" y="99"/>
                    </a:lnTo>
                    <a:lnTo>
                      <a:pt x="407" y="101"/>
                    </a:lnTo>
                    <a:lnTo>
                      <a:pt x="408" y="101"/>
                    </a:lnTo>
                    <a:lnTo>
                      <a:pt x="410" y="101"/>
                    </a:lnTo>
                    <a:lnTo>
                      <a:pt x="410" y="99"/>
                    </a:lnTo>
                    <a:lnTo>
                      <a:pt x="412" y="97"/>
                    </a:lnTo>
                    <a:lnTo>
                      <a:pt x="414" y="95"/>
                    </a:lnTo>
                    <a:lnTo>
                      <a:pt x="416" y="95"/>
                    </a:lnTo>
                    <a:lnTo>
                      <a:pt x="417" y="94"/>
                    </a:lnTo>
                    <a:lnTo>
                      <a:pt x="419" y="94"/>
                    </a:lnTo>
                    <a:lnTo>
                      <a:pt x="419" y="92"/>
                    </a:lnTo>
                    <a:lnTo>
                      <a:pt x="419" y="90"/>
                    </a:lnTo>
                    <a:lnTo>
                      <a:pt x="421" y="88"/>
                    </a:lnTo>
                    <a:lnTo>
                      <a:pt x="423" y="88"/>
                    </a:lnTo>
                    <a:lnTo>
                      <a:pt x="424" y="88"/>
                    </a:lnTo>
                    <a:lnTo>
                      <a:pt x="428" y="88"/>
                    </a:lnTo>
                    <a:lnTo>
                      <a:pt x="430" y="88"/>
                    </a:lnTo>
                    <a:lnTo>
                      <a:pt x="432" y="88"/>
                    </a:lnTo>
                    <a:lnTo>
                      <a:pt x="433" y="88"/>
                    </a:lnTo>
                    <a:lnTo>
                      <a:pt x="435" y="90"/>
                    </a:lnTo>
                    <a:lnTo>
                      <a:pt x="437" y="90"/>
                    </a:lnTo>
                    <a:lnTo>
                      <a:pt x="439" y="90"/>
                    </a:lnTo>
                    <a:lnTo>
                      <a:pt x="440" y="88"/>
                    </a:lnTo>
                    <a:lnTo>
                      <a:pt x="442" y="88"/>
                    </a:lnTo>
                    <a:lnTo>
                      <a:pt x="442" y="86"/>
                    </a:lnTo>
                    <a:lnTo>
                      <a:pt x="444" y="83"/>
                    </a:lnTo>
                    <a:lnTo>
                      <a:pt x="447" y="81"/>
                    </a:lnTo>
                    <a:lnTo>
                      <a:pt x="447" y="79"/>
                    </a:lnTo>
                    <a:lnTo>
                      <a:pt x="449" y="79"/>
                    </a:lnTo>
                    <a:lnTo>
                      <a:pt x="449" y="81"/>
                    </a:lnTo>
                    <a:lnTo>
                      <a:pt x="451" y="83"/>
                    </a:lnTo>
                    <a:lnTo>
                      <a:pt x="451" y="85"/>
                    </a:lnTo>
                    <a:lnTo>
                      <a:pt x="453" y="86"/>
                    </a:lnTo>
                    <a:lnTo>
                      <a:pt x="453" y="88"/>
                    </a:lnTo>
                    <a:lnTo>
                      <a:pt x="455" y="90"/>
                    </a:lnTo>
                    <a:lnTo>
                      <a:pt x="456" y="92"/>
                    </a:lnTo>
                    <a:lnTo>
                      <a:pt x="458" y="94"/>
                    </a:lnTo>
                    <a:lnTo>
                      <a:pt x="460" y="94"/>
                    </a:lnTo>
                    <a:lnTo>
                      <a:pt x="462" y="95"/>
                    </a:lnTo>
                    <a:lnTo>
                      <a:pt x="463" y="95"/>
                    </a:lnTo>
                    <a:lnTo>
                      <a:pt x="463" y="99"/>
                    </a:lnTo>
                    <a:lnTo>
                      <a:pt x="465" y="99"/>
                    </a:lnTo>
                    <a:lnTo>
                      <a:pt x="467" y="99"/>
                    </a:lnTo>
                    <a:lnTo>
                      <a:pt x="469" y="99"/>
                    </a:lnTo>
                    <a:lnTo>
                      <a:pt x="471" y="101"/>
                    </a:lnTo>
                    <a:lnTo>
                      <a:pt x="472" y="101"/>
                    </a:lnTo>
                    <a:lnTo>
                      <a:pt x="476" y="101"/>
                    </a:lnTo>
                    <a:lnTo>
                      <a:pt x="478" y="102"/>
                    </a:lnTo>
                    <a:lnTo>
                      <a:pt x="479" y="102"/>
                    </a:lnTo>
                    <a:lnTo>
                      <a:pt x="481" y="104"/>
                    </a:lnTo>
                    <a:lnTo>
                      <a:pt x="483" y="106"/>
                    </a:lnTo>
                    <a:lnTo>
                      <a:pt x="483" y="104"/>
                    </a:lnTo>
                    <a:lnTo>
                      <a:pt x="485" y="104"/>
                    </a:lnTo>
                    <a:lnTo>
                      <a:pt x="487" y="104"/>
                    </a:lnTo>
                    <a:lnTo>
                      <a:pt x="488" y="102"/>
                    </a:lnTo>
                    <a:lnTo>
                      <a:pt x="490" y="101"/>
                    </a:lnTo>
                    <a:lnTo>
                      <a:pt x="492" y="97"/>
                    </a:lnTo>
                    <a:lnTo>
                      <a:pt x="494" y="97"/>
                    </a:lnTo>
                    <a:lnTo>
                      <a:pt x="495" y="97"/>
                    </a:lnTo>
                    <a:lnTo>
                      <a:pt x="497" y="97"/>
                    </a:lnTo>
                    <a:lnTo>
                      <a:pt x="499" y="97"/>
                    </a:lnTo>
                    <a:lnTo>
                      <a:pt x="499" y="95"/>
                    </a:lnTo>
                    <a:lnTo>
                      <a:pt x="501" y="95"/>
                    </a:lnTo>
                    <a:lnTo>
                      <a:pt x="501" y="92"/>
                    </a:lnTo>
                    <a:lnTo>
                      <a:pt x="504" y="92"/>
                    </a:lnTo>
                    <a:lnTo>
                      <a:pt x="506" y="90"/>
                    </a:lnTo>
                    <a:lnTo>
                      <a:pt x="510" y="90"/>
                    </a:lnTo>
                    <a:lnTo>
                      <a:pt x="515" y="92"/>
                    </a:lnTo>
                    <a:lnTo>
                      <a:pt x="517" y="92"/>
                    </a:lnTo>
                    <a:lnTo>
                      <a:pt x="517" y="94"/>
                    </a:lnTo>
                    <a:lnTo>
                      <a:pt x="517" y="95"/>
                    </a:lnTo>
                    <a:lnTo>
                      <a:pt x="517" y="97"/>
                    </a:lnTo>
                    <a:lnTo>
                      <a:pt x="517" y="99"/>
                    </a:lnTo>
                    <a:lnTo>
                      <a:pt x="519" y="101"/>
                    </a:lnTo>
                    <a:lnTo>
                      <a:pt x="519" y="102"/>
                    </a:lnTo>
                    <a:lnTo>
                      <a:pt x="519" y="101"/>
                    </a:lnTo>
                    <a:lnTo>
                      <a:pt x="520" y="101"/>
                    </a:lnTo>
                    <a:lnTo>
                      <a:pt x="522" y="102"/>
                    </a:lnTo>
                    <a:lnTo>
                      <a:pt x="526" y="101"/>
                    </a:lnTo>
                    <a:lnTo>
                      <a:pt x="529" y="101"/>
                    </a:lnTo>
                    <a:lnTo>
                      <a:pt x="531" y="101"/>
                    </a:lnTo>
                    <a:lnTo>
                      <a:pt x="533" y="101"/>
                    </a:lnTo>
                    <a:lnTo>
                      <a:pt x="535" y="101"/>
                    </a:lnTo>
                    <a:lnTo>
                      <a:pt x="536" y="99"/>
                    </a:lnTo>
                    <a:lnTo>
                      <a:pt x="538" y="97"/>
                    </a:lnTo>
                    <a:lnTo>
                      <a:pt x="542" y="94"/>
                    </a:lnTo>
                    <a:lnTo>
                      <a:pt x="543" y="90"/>
                    </a:lnTo>
                    <a:lnTo>
                      <a:pt x="543" y="88"/>
                    </a:lnTo>
                    <a:lnTo>
                      <a:pt x="545" y="86"/>
                    </a:lnTo>
                    <a:lnTo>
                      <a:pt x="547" y="85"/>
                    </a:lnTo>
                    <a:lnTo>
                      <a:pt x="549" y="83"/>
                    </a:lnTo>
                    <a:lnTo>
                      <a:pt x="549" y="81"/>
                    </a:lnTo>
                    <a:lnTo>
                      <a:pt x="547" y="79"/>
                    </a:lnTo>
                    <a:lnTo>
                      <a:pt x="547" y="78"/>
                    </a:lnTo>
                    <a:lnTo>
                      <a:pt x="547" y="76"/>
                    </a:lnTo>
                    <a:lnTo>
                      <a:pt x="547" y="72"/>
                    </a:lnTo>
                    <a:lnTo>
                      <a:pt x="549" y="70"/>
                    </a:lnTo>
                    <a:lnTo>
                      <a:pt x="550" y="70"/>
                    </a:lnTo>
                    <a:lnTo>
                      <a:pt x="552" y="69"/>
                    </a:lnTo>
                    <a:lnTo>
                      <a:pt x="554" y="67"/>
                    </a:lnTo>
                    <a:lnTo>
                      <a:pt x="554" y="65"/>
                    </a:lnTo>
                    <a:lnTo>
                      <a:pt x="554" y="63"/>
                    </a:lnTo>
                    <a:lnTo>
                      <a:pt x="554" y="60"/>
                    </a:lnTo>
                    <a:lnTo>
                      <a:pt x="552" y="58"/>
                    </a:lnTo>
                    <a:lnTo>
                      <a:pt x="550" y="56"/>
                    </a:lnTo>
                    <a:lnTo>
                      <a:pt x="550" y="55"/>
                    </a:lnTo>
                    <a:lnTo>
                      <a:pt x="550" y="53"/>
                    </a:lnTo>
                    <a:lnTo>
                      <a:pt x="552" y="53"/>
                    </a:lnTo>
                    <a:lnTo>
                      <a:pt x="554" y="51"/>
                    </a:lnTo>
                    <a:lnTo>
                      <a:pt x="556" y="51"/>
                    </a:lnTo>
                    <a:lnTo>
                      <a:pt x="559" y="49"/>
                    </a:lnTo>
                    <a:lnTo>
                      <a:pt x="561" y="47"/>
                    </a:lnTo>
                    <a:lnTo>
                      <a:pt x="563" y="47"/>
                    </a:lnTo>
                    <a:lnTo>
                      <a:pt x="563" y="44"/>
                    </a:lnTo>
                    <a:lnTo>
                      <a:pt x="563" y="42"/>
                    </a:lnTo>
                    <a:lnTo>
                      <a:pt x="563" y="40"/>
                    </a:lnTo>
                    <a:lnTo>
                      <a:pt x="565" y="39"/>
                    </a:lnTo>
                    <a:lnTo>
                      <a:pt x="566" y="37"/>
                    </a:lnTo>
                    <a:lnTo>
                      <a:pt x="566" y="35"/>
                    </a:lnTo>
                    <a:lnTo>
                      <a:pt x="568" y="33"/>
                    </a:lnTo>
                    <a:lnTo>
                      <a:pt x="568" y="31"/>
                    </a:lnTo>
                    <a:lnTo>
                      <a:pt x="572" y="30"/>
                    </a:lnTo>
                    <a:lnTo>
                      <a:pt x="574" y="30"/>
                    </a:lnTo>
                    <a:lnTo>
                      <a:pt x="577" y="30"/>
                    </a:lnTo>
                    <a:lnTo>
                      <a:pt x="581" y="30"/>
                    </a:lnTo>
                    <a:lnTo>
                      <a:pt x="584" y="28"/>
                    </a:lnTo>
                    <a:lnTo>
                      <a:pt x="586" y="28"/>
                    </a:lnTo>
                    <a:lnTo>
                      <a:pt x="586" y="26"/>
                    </a:lnTo>
                    <a:lnTo>
                      <a:pt x="584" y="24"/>
                    </a:lnTo>
                    <a:lnTo>
                      <a:pt x="584" y="21"/>
                    </a:lnTo>
                    <a:lnTo>
                      <a:pt x="584" y="17"/>
                    </a:lnTo>
                    <a:lnTo>
                      <a:pt x="586" y="15"/>
                    </a:lnTo>
                    <a:lnTo>
                      <a:pt x="586" y="14"/>
                    </a:lnTo>
                    <a:lnTo>
                      <a:pt x="588" y="12"/>
                    </a:lnTo>
                    <a:lnTo>
                      <a:pt x="588" y="10"/>
                    </a:lnTo>
                    <a:lnTo>
                      <a:pt x="588" y="8"/>
                    </a:lnTo>
                    <a:lnTo>
                      <a:pt x="590" y="7"/>
                    </a:lnTo>
                    <a:lnTo>
                      <a:pt x="591" y="5"/>
                    </a:lnTo>
                    <a:lnTo>
                      <a:pt x="595" y="3"/>
                    </a:lnTo>
                    <a:lnTo>
                      <a:pt x="598" y="1"/>
                    </a:lnTo>
                    <a:lnTo>
                      <a:pt x="600" y="0"/>
                    </a:lnTo>
                    <a:close/>
                  </a:path>
                </a:pathLst>
              </a:custGeom>
              <a:solidFill>
                <a:srgbClr val="ABBAB8"/>
              </a:solidFill>
              <a:ln w="0">
                <a:solidFill>
                  <a:srgbClr val="ABBAB8"/>
                </a:solidFill>
                <a:prstDash val="solid"/>
                <a:round/>
                <a:headEnd/>
                <a:tailEnd/>
              </a:ln>
            </p:spPr>
            <p:txBody>
              <a:bodyPr anchor="b"/>
              <a:lstStyle/>
              <a:p>
                <a:endParaRPr lang="pl-PL"/>
              </a:p>
            </p:txBody>
          </p:sp>
          <p:sp>
            <p:nvSpPr>
              <p:cNvPr id="22" name="Freeform 58"/>
              <p:cNvSpPr>
                <a:spLocks noEditPoints="1"/>
              </p:cNvSpPr>
              <p:nvPr/>
            </p:nvSpPr>
            <p:spPr bwMode="auto">
              <a:xfrm>
                <a:off x="1546797" y="4001919"/>
                <a:ext cx="1830938" cy="1668142"/>
              </a:xfrm>
              <a:custGeom>
                <a:avLst/>
                <a:gdLst>
                  <a:gd name="T0" fmla="*/ 2147483646 w 1302"/>
                  <a:gd name="T1" fmla="*/ 2147483646 h 1186"/>
                  <a:gd name="T2" fmla="*/ 2147483646 w 1302"/>
                  <a:gd name="T3" fmla="*/ 2147483646 h 1186"/>
                  <a:gd name="T4" fmla="*/ 2147483646 w 1302"/>
                  <a:gd name="T5" fmla="*/ 2147483646 h 1186"/>
                  <a:gd name="T6" fmla="*/ 2147483646 w 1302"/>
                  <a:gd name="T7" fmla="*/ 2147483646 h 1186"/>
                  <a:gd name="T8" fmla="*/ 2147483646 w 1302"/>
                  <a:gd name="T9" fmla="*/ 2147483646 h 1186"/>
                  <a:gd name="T10" fmla="*/ 2147483646 w 1302"/>
                  <a:gd name="T11" fmla="*/ 2147483646 h 1186"/>
                  <a:gd name="T12" fmla="*/ 2147483646 w 1302"/>
                  <a:gd name="T13" fmla="*/ 2147483646 h 1186"/>
                  <a:gd name="T14" fmla="*/ 2147483646 w 1302"/>
                  <a:gd name="T15" fmla="*/ 2147483646 h 1186"/>
                  <a:gd name="T16" fmla="*/ 2147483646 w 1302"/>
                  <a:gd name="T17" fmla="*/ 2147483646 h 1186"/>
                  <a:gd name="T18" fmla="*/ 2147483646 w 1302"/>
                  <a:gd name="T19" fmla="*/ 2147483646 h 1186"/>
                  <a:gd name="T20" fmla="*/ 2147483646 w 1302"/>
                  <a:gd name="T21" fmla="*/ 2147483646 h 1186"/>
                  <a:gd name="T22" fmla="*/ 2147483646 w 1302"/>
                  <a:gd name="T23" fmla="*/ 2147483646 h 1186"/>
                  <a:gd name="T24" fmla="*/ 2147483646 w 1302"/>
                  <a:gd name="T25" fmla="*/ 2147483646 h 1186"/>
                  <a:gd name="T26" fmla="*/ 2147483646 w 1302"/>
                  <a:gd name="T27" fmla="*/ 2147483646 h 1186"/>
                  <a:gd name="T28" fmla="*/ 2147483646 w 1302"/>
                  <a:gd name="T29" fmla="*/ 2147483646 h 1186"/>
                  <a:gd name="T30" fmla="*/ 2147483646 w 1302"/>
                  <a:gd name="T31" fmla="*/ 2147483646 h 1186"/>
                  <a:gd name="T32" fmla="*/ 2147483646 w 1302"/>
                  <a:gd name="T33" fmla="*/ 2147483646 h 1186"/>
                  <a:gd name="T34" fmla="*/ 2147483646 w 1302"/>
                  <a:gd name="T35" fmla="*/ 2147483646 h 1186"/>
                  <a:gd name="T36" fmla="*/ 2147483646 w 1302"/>
                  <a:gd name="T37" fmla="*/ 2147483646 h 1186"/>
                  <a:gd name="T38" fmla="*/ 2147483646 w 1302"/>
                  <a:gd name="T39" fmla="*/ 2147483646 h 1186"/>
                  <a:gd name="T40" fmla="*/ 2147483646 w 1302"/>
                  <a:gd name="T41" fmla="*/ 2147483646 h 1186"/>
                  <a:gd name="T42" fmla="*/ 2147483646 w 1302"/>
                  <a:gd name="T43" fmla="*/ 2147483646 h 1186"/>
                  <a:gd name="T44" fmla="*/ 2147483646 w 1302"/>
                  <a:gd name="T45" fmla="*/ 2147483646 h 1186"/>
                  <a:gd name="T46" fmla="*/ 2147483646 w 1302"/>
                  <a:gd name="T47" fmla="*/ 2147483646 h 1186"/>
                  <a:gd name="T48" fmla="*/ 2147483646 w 1302"/>
                  <a:gd name="T49" fmla="*/ 2147483646 h 1186"/>
                  <a:gd name="T50" fmla="*/ 2147483646 w 1302"/>
                  <a:gd name="T51" fmla="*/ 2147483646 h 1186"/>
                  <a:gd name="T52" fmla="*/ 2147483646 w 1302"/>
                  <a:gd name="T53" fmla="*/ 2147483646 h 1186"/>
                  <a:gd name="T54" fmla="*/ 2147483646 w 1302"/>
                  <a:gd name="T55" fmla="*/ 2147483646 h 1186"/>
                  <a:gd name="T56" fmla="*/ 2147483646 w 1302"/>
                  <a:gd name="T57" fmla="*/ 2147483646 h 1186"/>
                  <a:gd name="T58" fmla="*/ 2147483646 w 1302"/>
                  <a:gd name="T59" fmla="*/ 2147483646 h 1186"/>
                  <a:gd name="T60" fmla="*/ 2147483646 w 1302"/>
                  <a:gd name="T61" fmla="*/ 2147483646 h 1186"/>
                  <a:gd name="T62" fmla="*/ 2147483646 w 1302"/>
                  <a:gd name="T63" fmla="*/ 2147483646 h 1186"/>
                  <a:gd name="T64" fmla="*/ 2147483646 w 1302"/>
                  <a:gd name="T65" fmla="*/ 2147483646 h 1186"/>
                  <a:gd name="T66" fmla="*/ 2147483646 w 1302"/>
                  <a:gd name="T67" fmla="*/ 2147483646 h 1186"/>
                  <a:gd name="T68" fmla="*/ 2147483646 w 1302"/>
                  <a:gd name="T69" fmla="*/ 2147483646 h 1186"/>
                  <a:gd name="T70" fmla="*/ 2147483646 w 1302"/>
                  <a:gd name="T71" fmla="*/ 2147483646 h 1186"/>
                  <a:gd name="T72" fmla="*/ 2147483646 w 1302"/>
                  <a:gd name="T73" fmla="*/ 2147483646 h 1186"/>
                  <a:gd name="T74" fmla="*/ 2147483646 w 1302"/>
                  <a:gd name="T75" fmla="*/ 2147483646 h 1186"/>
                  <a:gd name="T76" fmla="*/ 2147483646 w 1302"/>
                  <a:gd name="T77" fmla="*/ 2147483646 h 1186"/>
                  <a:gd name="T78" fmla="*/ 2147483646 w 1302"/>
                  <a:gd name="T79" fmla="*/ 2147483646 h 1186"/>
                  <a:gd name="T80" fmla="*/ 2147483646 w 1302"/>
                  <a:gd name="T81" fmla="*/ 2147483646 h 1186"/>
                  <a:gd name="T82" fmla="*/ 2147483646 w 1302"/>
                  <a:gd name="T83" fmla="*/ 2147483646 h 1186"/>
                  <a:gd name="T84" fmla="*/ 2147483646 w 1302"/>
                  <a:gd name="T85" fmla="*/ 2147483646 h 1186"/>
                  <a:gd name="T86" fmla="*/ 2147483646 w 1302"/>
                  <a:gd name="T87" fmla="*/ 2147483646 h 1186"/>
                  <a:gd name="T88" fmla="*/ 2147483646 w 1302"/>
                  <a:gd name="T89" fmla="*/ 2147483646 h 1186"/>
                  <a:gd name="T90" fmla="*/ 2147483646 w 1302"/>
                  <a:gd name="T91" fmla="*/ 2147483646 h 1186"/>
                  <a:gd name="T92" fmla="*/ 2147483646 w 1302"/>
                  <a:gd name="T93" fmla="*/ 2147483646 h 1186"/>
                  <a:gd name="T94" fmla="*/ 2147483646 w 1302"/>
                  <a:gd name="T95" fmla="*/ 2147483646 h 1186"/>
                  <a:gd name="T96" fmla="*/ 2147483646 w 1302"/>
                  <a:gd name="T97" fmla="*/ 2147483646 h 1186"/>
                  <a:gd name="T98" fmla="*/ 2147483646 w 1302"/>
                  <a:gd name="T99" fmla="*/ 2147483646 h 1186"/>
                  <a:gd name="T100" fmla="*/ 2147483646 w 1302"/>
                  <a:gd name="T101" fmla="*/ 2147483646 h 1186"/>
                  <a:gd name="T102" fmla="*/ 2147483646 w 1302"/>
                  <a:gd name="T103" fmla="*/ 2147483646 h 1186"/>
                  <a:gd name="T104" fmla="*/ 2147483646 w 1302"/>
                  <a:gd name="T105" fmla="*/ 2147483646 h 1186"/>
                  <a:gd name="T106" fmla="*/ 2147483646 w 1302"/>
                  <a:gd name="T107" fmla="*/ 2147483646 h 1186"/>
                  <a:gd name="T108" fmla="*/ 2147483646 w 1302"/>
                  <a:gd name="T109" fmla="*/ 2147483646 h 1186"/>
                  <a:gd name="T110" fmla="*/ 2147483646 w 1302"/>
                  <a:gd name="T111" fmla="*/ 2147483646 h 1186"/>
                  <a:gd name="T112" fmla="*/ 2147483646 w 1302"/>
                  <a:gd name="T113" fmla="*/ 2147483646 h 1186"/>
                  <a:gd name="T114" fmla="*/ 2147483646 w 1302"/>
                  <a:gd name="T115" fmla="*/ 2147483646 h 1186"/>
                  <a:gd name="T116" fmla="*/ 2147483646 w 1302"/>
                  <a:gd name="T117" fmla="*/ 2147483646 h 1186"/>
                  <a:gd name="T118" fmla="*/ 2147483646 w 1302"/>
                  <a:gd name="T119" fmla="*/ 2147483646 h 1186"/>
                  <a:gd name="T120" fmla="*/ 2147483646 w 1302"/>
                  <a:gd name="T121" fmla="*/ 2147483646 h 1186"/>
                  <a:gd name="T122" fmla="*/ 2147483646 w 1302"/>
                  <a:gd name="T123" fmla="*/ 2147483646 h 118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1302" h="1186">
                    <a:moveTo>
                      <a:pt x="701" y="15"/>
                    </a:moveTo>
                    <a:lnTo>
                      <a:pt x="701" y="15"/>
                    </a:lnTo>
                    <a:close/>
                    <a:moveTo>
                      <a:pt x="522" y="0"/>
                    </a:moveTo>
                    <a:lnTo>
                      <a:pt x="522" y="0"/>
                    </a:lnTo>
                    <a:lnTo>
                      <a:pt x="524" y="2"/>
                    </a:lnTo>
                    <a:lnTo>
                      <a:pt x="526" y="4"/>
                    </a:lnTo>
                    <a:lnTo>
                      <a:pt x="527" y="4"/>
                    </a:lnTo>
                    <a:lnTo>
                      <a:pt x="529" y="4"/>
                    </a:lnTo>
                    <a:lnTo>
                      <a:pt x="529" y="6"/>
                    </a:lnTo>
                    <a:lnTo>
                      <a:pt x="531" y="8"/>
                    </a:lnTo>
                    <a:lnTo>
                      <a:pt x="533" y="11"/>
                    </a:lnTo>
                    <a:lnTo>
                      <a:pt x="533" y="13"/>
                    </a:lnTo>
                    <a:lnTo>
                      <a:pt x="535" y="15"/>
                    </a:lnTo>
                    <a:lnTo>
                      <a:pt x="536" y="15"/>
                    </a:lnTo>
                    <a:lnTo>
                      <a:pt x="535" y="16"/>
                    </a:lnTo>
                    <a:lnTo>
                      <a:pt x="535" y="18"/>
                    </a:lnTo>
                    <a:lnTo>
                      <a:pt x="536" y="18"/>
                    </a:lnTo>
                    <a:lnTo>
                      <a:pt x="538" y="20"/>
                    </a:lnTo>
                    <a:lnTo>
                      <a:pt x="540" y="20"/>
                    </a:lnTo>
                    <a:lnTo>
                      <a:pt x="542" y="18"/>
                    </a:lnTo>
                    <a:lnTo>
                      <a:pt x="543" y="18"/>
                    </a:lnTo>
                    <a:lnTo>
                      <a:pt x="545" y="20"/>
                    </a:lnTo>
                    <a:lnTo>
                      <a:pt x="549" y="20"/>
                    </a:lnTo>
                    <a:lnTo>
                      <a:pt x="551" y="20"/>
                    </a:lnTo>
                    <a:lnTo>
                      <a:pt x="552" y="22"/>
                    </a:lnTo>
                    <a:lnTo>
                      <a:pt x="552" y="23"/>
                    </a:lnTo>
                    <a:lnTo>
                      <a:pt x="554" y="23"/>
                    </a:lnTo>
                    <a:lnTo>
                      <a:pt x="556" y="23"/>
                    </a:lnTo>
                    <a:lnTo>
                      <a:pt x="556" y="25"/>
                    </a:lnTo>
                    <a:lnTo>
                      <a:pt x="558" y="25"/>
                    </a:lnTo>
                    <a:lnTo>
                      <a:pt x="561" y="27"/>
                    </a:lnTo>
                    <a:lnTo>
                      <a:pt x="563" y="29"/>
                    </a:lnTo>
                    <a:lnTo>
                      <a:pt x="565" y="29"/>
                    </a:lnTo>
                    <a:lnTo>
                      <a:pt x="565" y="31"/>
                    </a:lnTo>
                    <a:lnTo>
                      <a:pt x="567" y="32"/>
                    </a:lnTo>
                    <a:lnTo>
                      <a:pt x="567" y="34"/>
                    </a:lnTo>
                    <a:lnTo>
                      <a:pt x="568" y="34"/>
                    </a:lnTo>
                    <a:lnTo>
                      <a:pt x="570" y="32"/>
                    </a:lnTo>
                    <a:lnTo>
                      <a:pt x="572" y="32"/>
                    </a:lnTo>
                    <a:lnTo>
                      <a:pt x="574" y="32"/>
                    </a:lnTo>
                    <a:lnTo>
                      <a:pt x="575" y="32"/>
                    </a:lnTo>
                    <a:lnTo>
                      <a:pt x="577" y="32"/>
                    </a:lnTo>
                    <a:lnTo>
                      <a:pt x="577" y="34"/>
                    </a:lnTo>
                    <a:lnTo>
                      <a:pt x="579" y="34"/>
                    </a:lnTo>
                    <a:lnTo>
                      <a:pt x="581" y="34"/>
                    </a:lnTo>
                    <a:lnTo>
                      <a:pt x="583" y="34"/>
                    </a:lnTo>
                    <a:lnTo>
                      <a:pt x="583" y="36"/>
                    </a:lnTo>
                    <a:lnTo>
                      <a:pt x="584" y="34"/>
                    </a:lnTo>
                    <a:lnTo>
                      <a:pt x="586" y="34"/>
                    </a:lnTo>
                    <a:lnTo>
                      <a:pt x="588" y="34"/>
                    </a:lnTo>
                    <a:lnTo>
                      <a:pt x="590" y="34"/>
                    </a:lnTo>
                    <a:lnTo>
                      <a:pt x="591" y="36"/>
                    </a:lnTo>
                    <a:lnTo>
                      <a:pt x="590" y="38"/>
                    </a:lnTo>
                    <a:lnTo>
                      <a:pt x="590" y="39"/>
                    </a:lnTo>
                    <a:lnTo>
                      <a:pt x="588" y="39"/>
                    </a:lnTo>
                    <a:lnTo>
                      <a:pt x="588" y="41"/>
                    </a:lnTo>
                    <a:lnTo>
                      <a:pt x="590" y="41"/>
                    </a:lnTo>
                    <a:lnTo>
                      <a:pt x="591" y="43"/>
                    </a:lnTo>
                    <a:lnTo>
                      <a:pt x="591" y="45"/>
                    </a:lnTo>
                    <a:lnTo>
                      <a:pt x="591" y="47"/>
                    </a:lnTo>
                    <a:lnTo>
                      <a:pt x="590" y="48"/>
                    </a:lnTo>
                    <a:lnTo>
                      <a:pt x="588" y="50"/>
                    </a:lnTo>
                    <a:lnTo>
                      <a:pt x="588" y="52"/>
                    </a:lnTo>
                    <a:lnTo>
                      <a:pt x="588" y="54"/>
                    </a:lnTo>
                    <a:lnTo>
                      <a:pt x="588" y="55"/>
                    </a:lnTo>
                    <a:lnTo>
                      <a:pt x="588" y="57"/>
                    </a:lnTo>
                    <a:lnTo>
                      <a:pt x="590" y="59"/>
                    </a:lnTo>
                    <a:lnTo>
                      <a:pt x="588" y="59"/>
                    </a:lnTo>
                    <a:lnTo>
                      <a:pt x="588" y="61"/>
                    </a:lnTo>
                    <a:lnTo>
                      <a:pt x="586" y="63"/>
                    </a:lnTo>
                    <a:lnTo>
                      <a:pt x="588" y="64"/>
                    </a:lnTo>
                    <a:lnTo>
                      <a:pt x="588" y="66"/>
                    </a:lnTo>
                    <a:lnTo>
                      <a:pt x="590" y="68"/>
                    </a:lnTo>
                    <a:lnTo>
                      <a:pt x="590" y="70"/>
                    </a:lnTo>
                    <a:lnTo>
                      <a:pt x="591" y="70"/>
                    </a:lnTo>
                    <a:lnTo>
                      <a:pt x="593" y="68"/>
                    </a:lnTo>
                    <a:lnTo>
                      <a:pt x="595" y="68"/>
                    </a:lnTo>
                    <a:lnTo>
                      <a:pt x="597" y="68"/>
                    </a:lnTo>
                    <a:lnTo>
                      <a:pt x="598" y="68"/>
                    </a:lnTo>
                    <a:lnTo>
                      <a:pt x="602" y="68"/>
                    </a:lnTo>
                    <a:lnTo>
                      <a:pt x="604" y="66"/>
                    </a:lnTo>
                    <a:lnTo>
                      <a:pt x="607" y="66"/>
                    </a:lnTo>
                    <a:lnTo>
                      <a:pt x="609" y="68"/>
                    </a:lnTo>
                    <a:lnTo>
                      <a:pt x="611" y="70"/>
                    </a:lnTo>
                    <a:lnTo>
                      <a:pt x="613" y="73"/>
                    </a:lnTo>
                    <a:lnTo>
                      <a:pt x="613" y="75"/>
                    </a:lnTo>
                    <a:lnTo>
                      <a:pt x="613" y="77"/>
                    </a:lnTo>
                    <a:lnTo>
                      <a:pt x="614" y="79"/>
                    </a:lnTo>
                    <a:lnTo>
                      <a:pt x="616" y="80"/>
                    </a:lnTo>
                    <a:lnTo>
                      <a:pt x="618" y="80"/>
                    </a:lnTo>
                    <a:lnTo>
                      <a:pt x="620" y="80"/>
                    </a:lnTo>
                    <a:lnTo>
                      <a:pt x="620" y="82"/>
                    </a:lnTo>
                    <a:lnTo>
                      <a:pt x="620" y="86"/>
                    </a:lnTo>
                    <a:lnTo>
                      <a:pt x="622" y="86"/>
                    </a:lnTo>
                    <a:lnTo>
                      <a:pt x="622" y="87"/>
                    </a:lnTo>
                    <a:lnTo>
                      <a:pt x="623" y="89"/>
                    </a:lnTo>
                    <a:lnTo>
                      <a:pt x="627" y="91"/>
                    </a:lnTo>
                    <a:lnTo>
                      <a:pt x="629" y="93"/>
                    </a:lnTo>
                    <a:lnTo>
                      <a:pt x="630" y="94"/>
                    </a:lnTo>
                    <a:lnTo>
                      <a:pt x="630" y="96"/>
                    </a:lnTo>
                    <a:lnTo>
                      <a:pt x="634" y="96"/>
                    </a:lnTo>
                    <a:lnTo>
                      <a:pt x="636" y="96"/>
                    </a:lnTo>
                    <a:lnTo>
                      <a:pt x="638" y="96"/>
                    </a:lnTo>
                    <a:lnTo>
                      <a:pt x="639" y="96"/>
                    </a:lnTo>
                    <a:lnTo>
                      <a:pt x="639" y="94"/>
                    </a:lnTo>
                    <a:lnTo>
                      <a:pt x="641" y="93"/>
                    </a:lnTo>
                    <a:lnTo>
                      <a:pt x="641" y="91"/>
                    </a:lnTo>
                    <a:lnTo>
                      <a:pt x="639" y="89"/>
                    </a:lnTo>
                    <a:lnTo>
                      <a:pt x="641" y="87"/>
                    </a:lnTo>
                    <a:lnTo>
                      <a:pt x="643" y="86"/>
                    </a:lnTo>
                    <a:lnTo>
                      <a:pt x="646" y="86"/>
                    </a:lnTo>
                    <a:lnTo>
                      <a:pt x="648" y="84"/>
                    </a:lnTo>
                    <a:lnTo>
                      <a:pt x="650" y="82"/>
                    </a:lnTo>
                    <a:lnTo>
                      <a:pt x="650" y="80"/>
                    </a:lnTo>
                    <a:lnTo>
                      <a:pt x="652" y="80"/>
                    </a:lnTo>
                    <a:lnTo>
                      <a:pt x="652" y="79"/>
                    </a:lnTo>
                    <a:lnTo>
                      <a:pt x="654" y="77"/>
                    </a:lnTo>
                    <a:lnTo>
                      <a:pt x="655" y="75"/>
                    </a:lnTo>
                    <a:lnTo>
                      <a:pt x="657" y="73"/>
                    </a:lnTo>
                    <a:lnTo>
                      <a:pt x="659" y="73"/>
                    </a:lnTo>
                    <a:lnTo>
                      <a:pt x="661" y="73"/>
                    </a:lnTo>
                    <a:lnTo>
                      <a:pt x="664" y="75"/>
                    </a:lnTo>
                    <a:lnTo>
                      <a:pt x="668" y="75"/>
                    </a:lnTo>
                    <a:lnTo>
                      <a:pt x="670" y="75"/>
                    </a:lnTo>
                    <a:lnTo>
                      <a:pt x="671" y="75"/>
                    </a:lnTo>
                    <a:lnTo>
                      <a:pt x="673" y="75"/>
                    </a:lnTo>
                    <a:lnTo>
                      <a:pt x="673" y="73"/>
                    </a:lnTo>
                    <a:lnTo>
                      <a:pt x="675" y="71"/>
                    </a:lnTo>
                    <a:lnTo>
                      <a:pt x="675" y="70"/>
                    </a:lnTo>
                    <a:lnTo>
                      <a:pt x="675" y="68"/>
                    </a:lnTo>
                    <a:lnTo>
                      <a:pt x="675" y="66"/>
                    </a:lnTo>
                    <a:lnTo>
                      <a:pt x="675" y="64"/>
                    </a:lnTo>
                    <a:lnTo>
                      <a:pt x="677" y="61"/>
                    </a:lnTo>
                    <a:lnTo>
                      <a:pt x="675" y="59"/>
                    </a:lnTo>
                    <a:lnTo>
                      <a:pt x="675" y="57"/>
                    </a:lnTo>
                    <a:lnTo>
                      <a:pt x="677" y="54"/>
                    </a:lnTo>
                    <a:lnTo>
                      <a:pt x="677" y="52"/>
                    </a:lnTo>
                    <a:lnTo>
                      <a:pt x="677" y="50"/>
                    </a:lnTo>
                    <a:lnTo>
                      <a:pt x="678" y="50"/>
                    </a:lnTo>
                    <a:lnTo>
                      <a:pt x="680" y="50"/>
                    </a:lnTo>
                    <a:lnTo>
                      <a:pt x="682" y="50"/>
                    </a:lnTo>
                    <a:lnTo>
                      <a:pt x="682" y="48"/>
                    </a:lnTo>
                    <a:lnTo>
                      <a:pt x="682" y="45"/>
                    </a:lnTo>
                    <a:lnTo>
                      <a:pt x="682" y="41"/>
                    </a:lnTo>
                    <a:lnTo>
                      <a:pt x="682" y="38"/>
                    </a:lnTo>
                    <a:lnTo>
                      <a:pt x="682" y="36"/>
                    </a:lnTo>
                    <a:lnTo>
                      <a:pt x="682" y="34"/>
                    </a:lnTo>
                    <a:lnTo>
                      <a:pt x="684" y="34"/>
                    </a:lnTo>
                    <a:lnTo>
                      <a:pt x="684" y="32"/>
                    </a:lnTo>
                    <a:lnTo>
                      <a:pt x="686" y="32"/>
                    </a:lnTo>
                    <a:lnTo>
                      <a:pt x="687" y="32"/>
                    </a:lnTo>
                    <a:lnTo>
                      <a:pt x="689" y="31"/>
                    </a:lnTo>
                    <a:lnTo>
                      <a:pt x="691" y="29"/>
                    </a:lnTo>
                    <a:lnTo>
                      <a:pt x="693" y="29"/>
                    </a:lnTo>
                    <a:lnTo>
                      <a:pt x="696" y="27"/>
                    </a:lnTo>
                    <a:lnTo>
                      <a:pt x="698" y="27"/>
                    </a:lnTo>
                    <a:lnTo>
                      <a:pt x="700" y="27"/>
                    </a:lnTo>
                    <a:lnTo>
                      <a:pt x="701" y="23"/>
                    </a:lnTo>
                    <a:lnTo>
                      <a:pt x="703" y="22"/>
                    </a:lnTo>
                    <a:lnTo>
                      <a:pt x="701" y="20"/>
                    </a:lnTo>
                    <a:lnTo>
                      <a:pt x="701" y="18"/>
                    </a:lnTo>
                    <a:lnTo>
                      <a:pt x="701" y="16"/>
                    </a:lnTo>
                    <a:lnTo>
                      <a:pt x="701" y="15"/>
                    </a:lnTo>
                    <a:lnTo>
                      <a:pt x="703" y="15"/>
                    </a:lnTo>
                    <a:lnTo>
                      <a:pt x="705" y="15"/>
                    </a:lnTo>
                    <a:lnTo>
                      <a:pt x="707" y="15"/>
                    </a:lnTo>
                    <a:lnTo>
                      <a:pt x="709" y="16"/>
                    </a:lnTo>
                    <a:lnTo>
                      <a:pt x="710" y="16"/>
                    </a:lnTo>
                    <a:lnTo>
                      <a:pt x="712" y="16"/>
                    </a:lnTo>
                    <a:lnTo>
                      <a:pt x="714" y="16"/>
                    </a:lnTo>
                    <a:lnTo>
                      <a:pt x="716" y="16"/>
                    </a:lnTo>
                    <a:lnTo>
                      <a:pt x="716" y="18"/>
                    </a:lnTo>
                    <a:lnTo>
                      <a:pt x="717" y="20"/>
                    </a:lnTo>
                    <a:lnTo>
                      <a:pt x="719" y="22"/>
                    </a:lnTo>
                    <a:lnTo>
                      <a:pt x="721" y="22"/>
                    </a:lnTo>
                    <a:lnTo>
                      <a:pt x="725" y="20"/>
                    </a:lnTo>
                    <a:lnTo>
                      <a:pt x="726" y="20"/>
                    </a:lnTo>
                    <a:lnTo>
                      <a:pt x="728" y="22"/>
                    </a:lnTo>
                    <a:lnTo>
                      <a:pt x="730" y="22"/>
                    </a:lnTo>
                    <a:lnTo>
                      <a:pt x="732" y="22"/>
                    </a:lnTo>
                    <a:lnTo>
                      <a:pt x="733" y="22"/>
                    </a:lnTo>
                    <a:lnTo>
                      <a:pt x="735" y="22"/>
                    </a:lnTo>
                    <a:lnTo>
                      <a:pt x="737" y="20"/>
                    </a:lnTo>
                    <a:lnTo>
                      <a:pt x="739" y="18"/>
                    </a:lnTo>
                    <a:lnTo>
                      <a:pt x="741" y="18"/>
                    </a:lnTo>
                    <a:lnTo>
                      <a:pt x="742" y="20"/>
                    </a:lnTo>
                    <a:lnTo>
                      <a:pt x="744" y="22"/>
                    </a:lnTo>
                    <a:lnTo>
                      <a:pt x="746" y="22"/>
                    </a:lnTo>
                    <a:lnTo>
                      <a:pt x="748" y="22"/>
                    </a:lnTo>
                    <a:lnTo>
                      <a:pt x="749" y="22"/>
                    </a:lnTo>
                    <a:lnTo>
                      <a:pt x="751" y="22"/>
                    </a:lnTo>
                    <a:lnTo>
                      <a:pt x="753" y="20"/>
                    </a:lnTo>
                    <a:lnTo>
                      <a:pt x="755" y="22"/>
                    </a:lnTo>
                    <a:lnTo>
                      <a:pt x="757" y="23"/>
                    </a:lnTo>
                    <a:lnTo>
                      <a:pt x="757" y="25"/>
                    </a:lnTo>
                    <a:lnTo>
                      <a:pt x="755" y="29"/>
                    </a:lnTo>
                    <a:lnTo>
                      <a:pt x="757" y="31"/>
                    </a:lnTo>
                    <a:lnTo>
                      <a:pt x="758" y="31"/>
                    </a:lnTo>
                    <a:lnTo>
                      <a:pt x="760" y="31"/>
                    </a:lnTo>
                    <a:lnTo>
                      <a:pt x="762" y="31"/>
                    </a:lnTo>
                    <a:lnTo>
                      <a:pt x="762" y="29"/>
                    </a:lnTo>
                    <a:lnTo>
                      <a:pt x="762" y="27"/>
                    </a:lnTo>
                    <a:lnTo>
                      <a:pt x="762" y="25"/>
                    </a:lnTo>
                    <a:lnTo>
                      <a:pt x="764" y="25"/>
                    </a:lnTo>
                    <a:lnTo>
                      <a:pt x="765" y="25"/>
                    </a:lnTo>
                    <a:lnTo>
                      <a:pt x="765" y="27"/>
                    </a:lnTo>
                    <a:lnTo>
                      <a:pt x="767" y="27"/>
                    </a:lnTo>
                    <a:lnTo>
                      <a:pt x="769" y="27"/>
                    </a:lnTo>
                    <a:lnTo>
                      <a:pt x="769" y="29"/>
                    </a:lnTo>
                    <a:lnTo>
                      <a:pt x="769" y="34"/>
                    </a:lnTo>
                    <a:lnTo>
                      <a:pt x="769" y="36"/>
                    </a:lnTo>
                    <a:lnTo>
                      <a:pt x="771" y="36"/>
                    </a:lnTo>
                    <a:lnTo>
                      <a:pt x="773" y="36"/>
                    </a:lnTo>
                    <a:lnTo>
                      <a:pt x="773" y="38"/>
                    </a:lnTo>
                    <a:lnTo>
                      <a:pt x="773" y="39"/>
                    </a:lnTo>
                    <a:lnTo>
                      <a:pt x="773" y="41"/>
                    </a:lnTo>
                    <a:lnTo>
                      <a:pt x="774" y="41"/>
                    </a:lnTo>
                    <a:lnTo>
                      <a:pt x="774" y="43"/>
                    </a:lnTo>
                    <a:lnTo>
                      <a:pt x="776" y="43"/>
                    </a:lnTo>
                    <a:lnTo>
                      <a:pt x="780" y="43"/>
                    </a:lnTo>
                    <a:lnTo>
                      <a:pt x="780" y="45"/>
                    </a:lnTo>
                    <a:lnTo>
                      <a:pt x="780" y="47"/>
                    </a:lnTo>
                    <a:lnTo>
                      <a:pt x="781" y="47"/>
                    </a:lnTo>
                    <a:lnTo>
                      <a:pt x="783" y="45"/>
                    </a:lnTo>
                    <a:lnTo>
                      <a:pt x="787" y="45"/>
                    </a:lnTo>
                    <a:lnTo>
                      <a:pt x="788" y="45"/>
                    </a:lnTo>
                    <a:lnTo>
                      <a:pt x="790" y="45"/>
                    </a:lnTo>
                    <a:lnTo>
                      <a:pt x="792" y="47"/>
                    </a:lnTo>
                    <a:lnTo>
                      <a:pt x="794" y="47"/>
                    </a:lnTo>
                    <a:lnTo>
                      <a:pt x="796" y="48"/>
                    </a:lnTo>
                    <a:lnTo>
                      <a:pt x="797" y="50"/>
                    </a:lnTo>
                    <a:lnTo>
                      <a:pt x="797" y="52"/>
                    </a:lnTo>
                    <a:lnTo>
                      <a:pt x="797" y="54"/>
                    </a:lnTo>
                    <a:lnTo>
                      <a:pt x="797" y="55"/>
                    </a:lnTo>
                    <a:lnTo>
                      <a:pt x="797" y="57"/>
                    </a:lnTo>
                    <a:lnTo>
                      <a:pt x="799" y="59"/>
                    </a:lnTo>
                    <a:lnTo>
                      <a:pt x="799" y="61"/>
                    </a:lnTo>
                    <a:lnTo>
                      <a:pt x="803" y="63"/>
                    </a:lnTo>
                    <a:lnTo>
                      <a:pt x="803" y="64"/>
                    </a:lnTo>
                    <a:lnTo>
                      <a:pt x="804" y="64"/>
                    </a:lnTo>
                    <a:lnTo>
                      <a:pt x="804" y="66"/>
                    </a:lnTo>
                    <a:lnTo>
                      <a:pt x="806" y="66"/>
                    </a:lnTo>
                    <a:lnTo>
                      <a:pt x="808" y="66"/>
                    </a:lnTo>
                    <a:lnTo>
                      <a:pt x="810" y="66"/>
                    </a:lnTo>
                    <a:lnTo>
                      <a:pt x="815" y="68"/>
                    </a:lnTo>
                    <a:lnTo>
                      <a:pt x="817" y="68"/>
                    </a:lnTo>
                    <a:lnTo>
                      <a:pt x="817" y="70"/>
                    </a:lnTo>
                    <a:lnTo>
                      <a:pt x="815" y="71"/>
                    </a:lnTo>
                    <a:lnTo>
                      <a:pt x="815" y="73"/>
                    </a:lnTo>
                    <a:lnTo>
                      <a:pt x="815" y="75"/>
                    </a:lnTo>
                    <a:lnTo>
                      <a:pt x="815" y="77"/>
                    </a:lnTo>
                    <a:lnTo>
                      <a:pt x="815" y="79"/>
                    </a:lnTo>
                    <a:lnTo>
                      <a:pt x="813" y="80"/>
                    </a:lnTo>
                    <a:lnTo>
                      <a:pt x="812" y="80"/>
                    </a:lnTo>
                    <a:lnTo>
                      <a:pt x="810" y="80"/>
                    </a:lnTo>
                    <a:lnTo>
                      <a:pt x="806" y="80"/>
                    </a:lnTo>
                    <a:lnTo>
                      <a:pt x="804" y="80"/>
                    </a:lnTo>
                    <a:lnTo>
                      <a:pt x="803" y="80"/>
                    </a:lnTo>
                    <a:lnTo>
                      <a:pt x="803" y="82"/>
                    </a:lnTo>
                    <a:lnTo>
                      <a:pt x="801" y="82"/>
                    </a:lnTo>
                    <a:lnTo>
                      <a:pt x="799" y="82"/>
                    </a:lnTo>
                    <a:lnTo>
                      <a:pt x="797" y="82"/>
                    </a:lnTo>
                    <a:lnTo>
                      <a:pt x="797" y="84"/>
                    </a:lnTo>
                    <a:lnTo>
                      <a:pt x="797" y="86"/>
                    </a:lnTo>
                    <a:lnTo>
                      <a:pt x="796" y="89"/>
                    </a:lnTo>
                    <a:lnTo>
                      <a:pt x="794" y="89"/>
                    </a:lnTo>
                    <a:lnTo>
                      <a:pt x="792" y="91"/>
                    </a:lnTo>
                    <a:lnTo>
                      <a:pt x="792" y="93"/>
                    </a:lnTo>
                    <a:lnTo>
                      <a:pt x="792" y="94"/>
                    </a:lnTo>
                    <a:lnTo>
                      <a:pt x="792" y="96"/>
                    </a:lnTo>
                    <a:lnTo>
                      <a:pt x="792" y="98"/>
                    </a:lnTo>
                    <a:lnTo>
                      <a:pt x="792" y="100"/>
                    </a:lnTo>
                    <a:lnTo>
                      <a:pt x="794" y="103"/>
                    </a:lnTo>
                    <a:lnTo>
                      <a:pt x="796" y="103"/>
                    </a:lnTo>
                    <a:lnTo>
                      <a:pt x="797" y="105"/>
                    </a:lnTo>
                    <a:lnTo>
                      <a:pt x="799" y="105"/>
                    </a:lnTo>
                    <a:lnTo>
                      <a:pt x="799" y="107"/>
                    </a:lnTo>
                    <a:lnTo>
                      <a:pt x="801" y="109"/>
                    </a:lnTo>
                    <a:lnTo>
                      <a:pt x="803" y="110"/>
                    </a:lnTo>
                    <a:lnTo>
                      <a:pt x="804" y="110"/>
                    </a:lnTo>
                    <a:lnTo>
                      <a:pt x="804" y="109"/>
                    </a:lnTo>
                    <a:lnTo>
                      <a:pt x="806" y="109"/>
                    </a:lnTo>
                    <a:lnTo>
                      <a:pt x="808" y="109"/>
                    </a:lnTo>
                    <a:lnTo>
                      <a:pt x="810" y="109"/>
                    </a:lnTo>
                    <a:lnTo>
                      <a:pt x="812" y="109"/>
                    </a:lnTo>
                    <a:lnTo>
                      <a:pt x="812" y="110"/>
                    </a:lnTo>
                    <a:lnTo>
                      <a:pt x="813" y="112"/>
                    </a:lnTo>
                    <a:lnTo>
                      <a:pt x="815" y="112"/>
                    </a:lnTo>
                    <a:lnTo>
                      <a:pt x="817" y="114"/>
                    </a:lnTo>
                    <a:lnTo>
                      <a:pt x="819" y="114"/>
                    </a:lnTo>
                    <a:lnTo>
                      <a:pt x="819" y="116"/>
                    </a:lnTo>
                    <a:lnTo>
                      <a:pt x="820" y="114"/>
                    </a:lnTo>
                    <a:lnTo>
                      <a:pt x="822" y="114"/>
                    </a:lnTo>
                    <a:lnTo>
                      <a:pt x="824" y="114"/>
                    </a:lnTo>
                    <a:lnTo>
                      <a:pt x="824" y="116"/>
                    </a:lnTo>
                    <a:lnTo>
                      <a:pt x="824" y="118"/>
                    </a:lnTo>
                    <a:lnTo>
                      <a:pt x="826" y="118"/>
                    </a:lnTo>
                    <a:lnTo>
                      <a:pt x="828" y="118"/>
                    </a:lnTo>
                    <a:lnTo>
                      <a:pt x="829" y="118"/>
                    </a:lnTo>
                    <a:lnTo>
                      <a:pt x="831" y="118"/>
                    </a:lnTo>
                    <a:lnTo>
                      <a:pt x="833" y="118"/>
                    </a:lnTo>
                    <a:lnTo>
                      <a:pt x="835" y="116"/>
                    </a:lnTo>
                    <a:lnTo>
                      <a:pt x="836" y="116"/>
                    </a:lnTo>
                    <a:lnTo>
                      <a:pt x="838" y="116"/>
                    </a:lnTo>
                    <a:lnTo>
                      <a:pt x="840" y="118"/>
                    </a:lnTo>
                    <a:lnTo>
                      <a:pt x="842" y="118"/>
                    </a:lnTo>
                    <a:lnTo>
                      <a:pt x="842" y="116"/>
                    </a:lnTo>
                    <a:lnTo>
                      <a:pt x="845" y="116"/>
                    </a:lnTo>
                    <a:lnTo>
                      <a:pt x="847" y="116"/>
                    </a:lnTo>
                    <a:lnTo>
                      <a:pt x="849" y="118"/>
                    </a:lnTo>
                    <a:lnTo>
                      <a:pt x="851" y="119"/>
                    </a:lnTo>
                    <a:lnTo>
                      <a:pt x="852" y="121"/>
                    </a:lnTo>
                    <a:lnTo>
                      <a:pt x="851" y="121"/>
                    </a:lnTo>
                    <a:lnTo>
                      <a:pt x="851" y="123"/>
                    </a:lnTo>
                    <a:lnTo>
                      <a:pt x="851" y="125"/>
                    </a:lnTo>
                    <a:lnTo>
                      <a:pt x="851" y="126"/>
                    </a:lnTo>
                    <a:lnTo>
                      <a:pt x="851" y="128"/>
                    </a:lnTo>
                    <a:lnTo>
                      <a:pt x="852" y="128"/>
                    </a:lnTo>
                    <a:lnTo>
                      <a:pt x="852" y="130"/>
                    </a:lnTo>
                    <a:lnTo>
                      <a:pt x="852" y="132"/>
                    </a:lnTo>
                    <a:lnTo>
                      <a:pt x="851" y="134"/>
                    </a:lnTo>
                    <a:lnTo>
                      <a:pt x="851" y="135"/>
                    </a:lnTo>
                    <a:lnTo>
                      <a:pt x="852" y="137"/>
                    </a:lnTo>
                    <a:lnTo>
                      <a:pt x="854" y="139"/>
                    </a:lnTo>
                    <a:lnTo>
                      <a:pt x="856" y="141"/>
                    </a:lnTo>
                    <a:lnTo>
                      <a:pt x="858" y="141"/>
                    </a:lnTo>
                    <a:lnTo>
                      <a:pt x="860" y="141"/>
                    </a:lnTo>
                    <a:lnTo>
                      <a:pt x="860" y="142"/>
                    </a:lnTo>
                    <a:lnTo>
                      <a:pt x="861" y="144"/>
                    </a:lnTo>
                    <a:lnTo>
                      <a:pt x="861" y="146"/>
                    </a:lnTo>
                    <a:lnTo>
                      <a:pt x="863" y="146"/>
                    </a:lnTo>
                    <a:lnTo>
                      <a:pt x="863" y="148"/>
                    </a:lnTo>
                    <a:lnTo>
                      <a:pt x="863" y="151"/>
                    </a:lnTo>
                    <a:lnTo>
                      <a:pt x="861" y="153"/>
                    </a:lnTo>
                    <a:lnTo>
                      <a:pt x="861" y="155"/>
                    </a:lnTo>
                    <a:lnTo>
                      <a:pt x="863" y="157"/>
                    </a:lnTo>
                    <a:lnTo>
                      <a:pt x="865" y="157"/>
                    </a:lnTo>
                    <a:lnTo>
                      <a:pt x="867" y="158"/>
                    </a:lnTo>
                    <a:lnTo>
                      <a:pt x="868" y="160"/>
                    </a:lnTo>
                    <a:lnTo>
                      <a:pt x="870" y="162"/>
                    </a:lnTo>
                    <a:lnTo>
                      <a:pt x="872" y="162"/>
                    </a:lnTo>
                    <a:lnTo>
                      <a:pt x="874" y="164"/>
                    </a:lnTo>
                    <a:lnTo>
                      <a:pt x="876" y="164"/>
                    </a:lnTo>
                    <a:lnTo>
                      <a:pt x="877" y="164"/>
                    </a:lnTo>
                    <a:lnTo>
                      <a:pt x="881" y="162"/>
                    </a:lnTo>
                    <a:lnTo>
                      <a:pt x="883" y="162"/>
                    </a:lnTo>
                    <a:lnTo>
                      <a:pt x="884" y="160"/>
                    </a:lnTo>
                    <a:lnTo>
                      <a:pt x="886" y="160"/>
                    </a:lnTo>
                    <a:lnTo>
                      <a:pt x="890" y="158"/>
                    </a:lnTo>
                    <a:lnTo>
                      <a:pt x="891" y="158"/>
                    </a:lnTo>
                    <a:lnTo>
                      <a:pt x="893" y="158"/>
                    </a:lnTo>
                    <a:lnTo>
                      <a:pt x="895" y="157"/>
                    </a:lnTo>
                    <a:lnTo>
                      <a:pt x="899" y="157"/>
                    </a:lnTo>
                    <a:lnTo>
                      <a:pt x="900" y="158"/>
                    </a:lnTo>
                    <a:lnTo>
                      <a:pt x="902" y="158"/>
                    </a:lnTo>
                    <a:lnTo>
                      <a:pt x="904" y="158"/>
                    </a:lnTo>
                    <a:lnTo>
                      <a:pt x="906" y="158"/>
                    </a:lnTo>
                    <a:lnTo>
                      <a:pt x="907" y="158"/>
                    </a:lnTo>
                    <a:lnTo>
                      <a:pt x="907" y="160"/>
                    </a:lnTo>
                    <a:lnTo>
                      <a:pt x="907" y="162"/>
                    </a:lnTo>
                    <a:lnTo>
                      <a:pt x="909" y="164"/>
                    </a:lnTo>
                    <a:lnTo>
                      <a:pt x="909" y="167"/>
                    </a:lnTo>
                    <a:lnTo>
                      <a:pt x="911" y="167"/>
                    </a:lnTo>
                    <a:lnTo>
                      <a:pt x="913" y="169"/>
                    </a:lnTo>
                    <a:lnTo>
                      <a:pt x="913" y="173"/>
                    </a:lnTo>
                    <a:lnTo>
                      <a:pt x="915" y="174"/>
                    </a:lnTo>
                    <a:lnTo>
                      <a:pt x="916" y="174"/>
                    </a:lnTo>
                    <a:lnTo>
                      <a:pt x="918" y="176"/>
                    </a:lnTo>
                    <a:lnTo>
                      <a:pt x="920" y="178"/>
                    </a:lnTo>
                    <a:lnTo>
                      <a:pt x="920" y="180"/>
                    </a:lnTo>
                    <a:lnTo>
                      <a:pt x="922" y="180"/>
                    </a:lnTo>
                    <a:lnTo>
                      <a:pt x="922" y="181"/>
                    </a:lnTo>
                    <a:lnTo>
                      <a:pt x="925" y="181"/>
                    </a:lnTo>
                    <a:lnTo>
                      <a:pt x="927" y="181"/>
                    </a:lnTo>
                    <a:lnTo>
                      <a:pt x="929" y="181"/>
                    </a:lnTo>
                    <a:lnTo>
                      <a:pt x="931" y="181"/>
                    </a:lnTo>
                    <a:lnTo>
                      <a:pt x="934" y="181"/>
                    </a:lnTo>
                    <a:lnTo>
                      <a:pt x="936" y="183"/>
                    </a:lnTo>
                    <a:lnTo>
                      <a:pt x="936" y="185"/>
                    </a:lnTo>
                    <a:lnTo>
                      <a:pt x="938" y="187"/>
                    </a:lnTo>
                    <a:lnTo>
                      <a:pt x="939" y="187"/>
                    </a:lnTo>
                    <a:lnTo>
                      <a:pt x="941" y="187"/>
                    </a:lnTo>
                    <a:lnTo>
                      <a:pt x="943" y="187"/>
                    </a:lnTo>
                    <a:lnTo>
                      <a:pt x="943" y="185"/>
                    </a:lnTo>
                    <a:lnTo>
                      <a:pt x="945" y="185"/>
                    </a:lnTo>
                    <a:lnTo>
                      <a:pt x="945" y="183"/>
                    </a:lnTo>
                    <a:lnTo>
                      <a:pt x="947" y="181"/>
                    </a:lnTo>
                    <a:lnTo>
                      <a:pt x="948" y="181"/>
                    </a:lnTo>
                    <a:lnTo>
                      <a:pt x="950" y="180"/>
                    </a:lnTo>
                    <a:lnTo>
                      <a:pt x="952" y="180"/>
                    </a:lnTo>
                    <a:lnTo>
                      <a:pt x="954" y="181"/>
                    </a:lnTo>
                    <a:lnTo>
                      <a:pt x="957" y="181"/>
                    </a:lnTo>
                    <a:lnTo>
                      <a:pt x="957" y="180"/>
                    </a:lnTo>
                    <a:lnTo>
                      <a:pt x="959" y="180"/>
                    </a:lnTo>
                    <a:lnTo>
                      <a:pt x="961" y="180"/>
                    </a:lnTo>
                    <a:lnTo>
                      <a:pt x="963" y="180"/>
                    </a:lnTo>
                    <a:lnTo>
                      <a:pt x="964" y="180"/>
                    </a:lnTo>
                    <a:lnTo>
                      <a:pt x="966" y="180"/>
                    </a:lnTo>
                    <a:lnTo>
                      <a:pt x="968" y="180"/>
                    </a:lnTo>
                    <a:lnTo>
                      <a:pt x="970" y="180"/>
                    </a:lnTo>
                    <a:lnTo>
                      <a:pt x="971" y="181"/>
                    </a:lnTo>
                    <a:lnTo>
                      <a:pt x="973" y="183"/>
                    </a:lnTo>
                    <a:lnTo>
                      <a:pt x="973" y="185"/>
                    </a:lnTo>
                    <a:lnTo>
                      <a:pt x="975" y="185"/>
                    </a:lnTo>
                    <a:lnTo>
                      <a:pt x="977" y="185"/>
                    </a:lnTo>
                    <a:lnTo>
                      <a:pt x="977" y="183"/>
                    </a:lnTo>
                    <a:lnTo>
                      <a:pt x="978" y="183"/>
                    </a:lnTo>
                    <a:lnTo>
                      <a:pt x="980" y="183"/>
                    </a:lnTo>
                    <a:lnTo>
                      <a:pt x="980" y="181"/>
                    </a:lnTo>
                    <a:lnTo>
                      <a:pt x="980" y="180"/>
                    </a:lnTo>
                    <a:lnTo>
                      <a:pt x="980" y="178"/>
                    </a:lnTo>
                    <a:lnTo>
                      <a:pt x="980" y="176"/>
                    </a:lnTo>
                    <a:lnTo>
                      <a:pt x="980" y="174"/>
                    </a:lnTo>
                    <a:lnTo>
                      <a:pt x="980" y="173"/>
                    </a:lnTo>
                    <a:lnTo>
                      <a:pt x="980" y="171"/>
                    </a:lnTo>
                    <a:lnTo>
                      <a:pt x="982" y="169"/>
                    </a:lnTo>
                    <a:lnTo>
                      <a:pt x="982" y="165"/>
                    </a:lnTo>
                    <a:lnTo>
                      <a:pt x="984" y="165"/>
                    </a:lnTo>
                    <a:lnTo>
                      <a:pt x="986" y="165"/>
                    </a:lnTo>
                    <a:lnTo>
                      <a:pt x="987" y="164"/>
                    </a:lnTo>
                    <a:lnTo>
                      <a:pt x="989" y="164"/>
                    </a:lnTo>
                    <a:lnTo>
                      <a:pt x="989" y="162"/>
                    </a:lnTo>
                    <a:lnTo>
                      <a:pt x="991" y="162"/>
                    </a:lnTo>
                    <a:lnTo>
                      <a:pt x="993" y="162"/>
                    </a:lnTo>
                    <a:lnTo>
                      <a:pt x="993" y="164"/>
                    </a:lnTo>
                    <a:lnTo>
                      <a:pt x="994" y="164"/>
                    </a:lnTo>
                    <a:lnTo>
                      <a:pt x="996" y="164"/>
                    </a:lnTo>
                    <a:lnTo>
                      <a:pt x="998" y="165"/>
                    </a:lnTo>
                    <a:lnTo>
                      <a:pt x="1000" y="167"/>
                    </a:lnTo>
                    <a:lnTo>
                      <a:pt x="1002" y="167"/>
                    </a:lnTo>
                    <a:lnTo>
                      <a:pt x="1003" y="169"/>
                    </a:lnTo>
                    <a:lnTo>
                      <a:pt x="1005" y="169"/>
                    </a:lnTo>
                    <a:lnTo>
                      <a:pt x="1007" y="173"/>
                    </a:lnTo>
                    <a:lnTo>
                      <a:pt x="1007" y="174"/>
                    </a:lnTo>
                    <a:lnTo>
                      <a:pt x="1009" y="176"/>
                    </a:lnTo>
                    <a:lnTo>
                      <a:pt x="1010" y="176"/>
                    </a:lnTo>
                    <a:lnTo>
                      <a:pt x="1012" y="174"/>
                    </a:lnTo>
                    <a:lnTo>
                      <a:pt x="1012" y="173"/>
                    </a:lnTo>
                    <a:lnTo>
                      <a:pt x="1014" y="171"/>
                    </a:lnTo>
                    <a:lnTo>
                      <a:pt x="1014" y="169"/>
                    </a:lnTo>
                    <a:lnTo>
                      <a:pt x="1016" y="169"/>
                    </a:lnTo>
                    <a:lnTo>
                      <a:pt x="1018" y="169"/>
                    </a:lnTo>
                    <a:lnTo>
                      <a:pt x="1019" y="169"/>
                    </a:lnTo>
                    <a:lnTo>
                      <a:pt x="1019" y="167"/>
                    </a:lnTo>
                    <a:lnTo>
                      <a:pt x="1021" y="167"/>
                    </a:lnTo>
                    <a:lnTo>
                      <a:pt x="1023" y="167"/>
                    </a:lnTo>
                    <a:lnTo>
                      <a:pt x="1026" y="167"/>
                    </a:lnTo>
                    <a:lnTo>
                      <a:pt x="1028" y="167"/>
                    </a:lnTo>
                    <a:lnTo>
                      <a:pt x="1030" y="165"/>
                    </a:lnTo>
                    <a:lnTo>
                      <a:pt x="1032" y="165"/>
                    </a:lnTo>
                    <a:lnTo>
                      <a:pt x="1035" y="165"/>
                    </a:lnTo>
                    <a:lnTo>
                      <a:pt x="1037" y="167"/>
                    </a:lnTo>
                    <a:lnTo>
                      <a:pt x="1039" y="167"/>
                    </a:lnTo>
                    <a:lnTo>
                      <a:pt x="1041" y="165"/>
                    </a:lnTo>
                    <a:lnTo>
                      <a:pt x="1041" y="164"/>
                    </a:lnTo>
                    <a:lnTo>
                      <a:pt x="1042" y="162"/>
                    </a:lnTo>
                    <a:lnTo>
                      <a:pt x="1042" y="160"/>
                    </a:lnTo>
                    <a:lnTo>
                      <a:pt x="1042" y="158"/>
                    </a:lnTo>
                    <a:lnTo>
                      <a:pt x="1042" y="157"/>
                    </a:lnTo>
                    <a:lnTo>
                      <a:pt x="1044" y="157"/>
                    </a:lnTo>
                    <a:lnTo>
                      <a:pt x="1044" y="155"/>
                    </a:lnTo>
                    <a:lnTo>
                      <a:pt x="1046" y="153"/>
                    </a:lnTo>
                    <a:lnTo>
                      <a:pt x="1046" y="151"/>
                    </a:lnTo>
                    <a:lnTo>
                      <a:pt x="1046" y="149"/>
                    </a:lnTo>
                    <a:lnTo>
                      <a:pt x="1046" y="148"/>
                    </a:lnTo>
                    <a:lnTo>
                      <a:pt x="1046" y="146"/>
                    </a:lnTo>
                    <a:lnTo>
                      <a:pt x="1046" y="142"/>
                    </a:lnTo>
                    <a:lnTo>
                      <a:pt x="1044" y="142"/>
                    </a:lnTo>
                    <a:lnTo>
                      <a:pt x="1042" y="141"/>
                    </a:lnTo>
                    <a:lnTo>
                      <a:pt x="1042" y="139"/>
                    </a:lnTo>
                    <a:lnTo>
                      <a:pt x="1044" y="137"/>
                    </a:lnTo>
                    <a:lnTo>
                      <a:pt x="1044" y="135"/>
                    </a:lnTo>
                    <a:lnTo>
                      <a:pt x="1044" y="134"/>
                    </a:lnTo>
                    <a:lnTo>
                      <a:pt x="1046" y="132"/>
                    </a:lnTo>
                    <a:lnTo>
                      <a:pt x="1046" y="130"/>
                    </a:lnTo>
                    <a:lnTo>
                      <a:pt x="1046" y="128"/>
                    </a:lnTo>
                    <a:lnTo>
                      <a:pt x="1046" y="126"/>
                    </a:lnTo>
                    <a:lnTo>
                      <a:pt x="1046" y="125"/>
                    </a:lnTo>
                    <a:lnTo>
                      <a:pt x="1048" y="123"/>
                    </a:lnTo>
                    <a:lnTo>
                      <a:pt x="1051" y="123"/>
                    </a:lnTo>
                    <a:lnTo>
                      <a:pt x="1053" y="121"/>
                    </a:lnTo>
                    <a:lnTo>
                      <a:pt x="1055" y="121"/>
                    </a:lnTo>
                    <a:lnTo>
                      <a:pt x="1057" y="121"/>
                    </a:lnTo>
                    <a:lnTo>
                      <a:pt x="1058" y="119"/>
                    </a:lnTo>
                    <a:lnTo>
                      <a:pt x="1060" y="118"/>
                    </a:lnTo>
                    <a:lnTo>
                      <a:pt x="1062" y="118"/>
                    </a:lnTo>
                    <a:lnTo>
                      <a:pt x="1064" y="116"/>
                    </a:lnTo>
                    <a:lnTo>
                      <a:pt x="1067" y="116"/>
                    </a:lnTo>
                    <a:lnTo>
                      <a:pt x="1069" y="116"/>
                    </a:lnTo>
                    <a:lnTo>
                      <a:pt x="1069" y="114"/>
                    </a:lnTo>
                    <a:lnTo>
                      <a:pt x="1071" y="116"/>
                    </a:lnTo>
                    <a:lnTo>
                      <a:pt x="1074" y="116"/>
                    </a:lnTo>
                    <a:lnTo>
                      <a:pt x="1078" y="116"/>
                    </a:lnTo>
                    <a:lnTo>
                      <a:pt x="1080" y="116"/>
                    </a:lnTo>
                    <a:lnTo>
                      <a:pt x="1081" y="114"/>
                    </a:lnTo>
                    <a:lnTo>
                      <a:pt x="1081" y="112"/>
                    </a:lnTo>
                    <a:lnTo>
                      <a:pt x="1083" y="112"/>
                    </a:lnTo>
                    <a:lnTo>
                      <a:pt x="1085" y="112"/>
                    </a:lnTo>
                    <a:lnTo>
                      <a:pt x="1087" y="112"/>
                    </a:lnTo>
                    <a:lnTo>
                      <a:pt x="1089" y="112"/>
                    </a:lnTo>
                    <a:lnTo>
                      <a:pt x="1090" y="114"/>
                    </a:lnTo>
                    <a:lnTo>
                      <a:pt x="1092" y="114"/>
                    </a:lnTo>
                    <a:lnTo>
                      <a:pt x="1094" y="114"/>
                    </a:lnTo>
                    <a:lnTo>
                      <a:pt x="1096" y="116"/>
                    </a:lnTo>
                    <a:lnTo>
                      <a:pt x="1097" y="116"/>
                    </a:lnTo>
                    <a:lnTo>
                      <a:pt x="1097" y="118"/>
                    </a:lnTo>
                    <a:lnTo>
                      <a:pt x="1099" y="118"/>
                    </a:lnTo>
                    <a:lnTo>
                      <a:pt x="1101" y="118"/>
                    </a:lnTo>
                    <a:lnTo>
                      <a:pt x="1103" y="119"/>
                    </a:lnTo>
                    <a:lnTo>
                      <a:pt x="1105" y="121"/>
                    </a:lnTo>
                    <a:lnTo>
                      <a:pt x="1106" y="123"/>
                    </a:lnTo>
                    <a:lnTo>
                      <a:pt x="1108" y="123"/>
                    </a:lnTo>
                    <a:lnTo>
                      <a:pt x="1110" y="121"/>
                    </a:lnTo>
                    <a:lnTo>
                      <a:pt x="1112" y="121"/>
                    </a:lnTo>
                    <a:lnTo>
                      <a:pt x="1113" y="121"/>
                    </a:lnTo>
                    <a:lnTo>
                      <a:pt x="1115" y="123"/>
                    </a:lnTo>
                    <a:lnTo>
                      <a:pt x="1117" y="123"/>
                    </a:lnTo>
                    <a:lnTo>
                      <a:pt x="1119" y="123"/>
                    </a:lnTo>
                    <a:lnTo>
                      <a:pt x="1119" y="125"/>
                    </a:lnTo>
                    <a:lnTo>
                      <a:pt x="1121" y="126"/>
                    </a:lnTo>
                    <a:lnTo>
                      <a:pt x="1122" y="126"/>
                    </a:lnTo>
                    <a:lnTo>
                      <a:pt x="1124" y="128"/>
                    </a:lnTo>
                    <a:lnTo>
                      <a:pt x="1126" y="128"/>
                    </a:lnTo>
                    <a:lnTo>
                      <a:pt x="1128" y="128"/>
                    </a:lnTo>
                    <a:lnTo>
                      <a:pt x="1129" y="130"/>
                    </a:lnTo>
                    <a:lnTo>
                      <a:pt x="1131" y="128"/>
                    </a:lnTo>
                    <a:lnTo>
                      <a:pt x="1133" y="128"/>
                    </a:lnTo>
                    <a:lnTo>
                      <a:pt x="1135" y="128"/>
                    </a:lnTo>
                    <a:lnTo>
                      <a:pt x="1137" y="128"/>
                    </a:lnTo>
                    <a:lnTo>
                      <a:pt x="1138" y="130"/>
                    </a:lnTo>
                    <a:lnTo>
                      <a:pt x="1140" y="130"/>
                    </a:lnTo>
                    <a:lnTo>
                      <a:pt x="1140" y="128"/>
                    </a:lnTo>
                    <a:lnTo>
                      <a:pt x="1140" y="126"/>
                    </a:lnTo>
                    <a:lnTo>
                      <a:pt x="1142" y="126"/>
                    </a:lnTo>
                    <a:lnTo>
                      <a:pt x="1144" y="126"/>
                    </a:lnTo>
                    <a:lnTo>
                      <a:pt x="1147" y="128"/>
                    </a:lnTo>
                    <a:lnTo>
                      <a:pt x="1149" y="128"/>
                    </a:lnTo>
                    <a:lnTo>
                      <a:pt x="1151" y="128"/>
                    </a:lnTo>
                    <a:lnTo>
                      <a:pt x="1153" y="128"/>
                    </a:lnTo>
                    <a:lnTo>
                      <a:pt x="1154" y="128"/>
                    </a:lnTo>
                    <a:lnTo>
                      <a:pt x="1156" y="128"/>
                    </a:lnTo>
                    <a:lnTo>
                      <a:pt x="1158" y="130"/>
                    </a:lnTo>
                    <a:lnTo>
                      <a:pt x="1160" y="132"/>
                    </a:lnTo>
                    <a:lnTo>
                      <a:pt x="1163" y="134"/>
                    </a:lnTo>
                    <a:lnTo>
                      <a:pt x="1165" y="134"/>
                    </a:lnTo>
                    <a:lnTo>
                      <a:pt x="1167" y="134"/>
                    </a:lnTo>
                    <a:lnTo>
                      <a:pt x="1168" y="134"/>
                    </a:lnTo>
                    <a:lnTo>
                      <a:pt x="1170" y="135"/>
                    </a:lnTo>
                    <a:lnTo>
                      <a:pt x="1170" y="137"/>
                    </a:lnTo>
                    <a:lnTo>
                      <a:pt x="1172" y="139"/>
                    </a:lnTo>
                    <a:lnTo>
                      <a:pt x="1174" y="139"/>
                    </a:lnTo>
                    <a:lnTo>
                      <a:pt x="1176" y="139"/>
                    </a:lnTo>
                    <a:lnTo>
                      <a:pt x="1177" y="141"/>
                    </a:lnTo>
                    <a:lnTo>
                      <a:pt x="1179" y="141"/>
                    </a:lnTo>
                    <a:lnTo>
                      <a:pt x="1179" y="142"/>
                    </a:lnTo>
                    <a:lnTo>
                      <a:pt x="1179" y="144"/>
                    </a:lnTo>
                    <a:lnTo>
                      <a:pt x="1181" y="146"/>
                    </a:lnTo>
                    <a:lnTo>
                      <a:pt x="1183" y="148"/>
                    </a:lnTo>
                    <a:lnTo>
                      <a:pt x="1183" y="149"/>
                    </a:lnTo>
                    <a:lnTo>
                      <a:pt x="1184" y="151"/>
                    </a:lnTo>
                    <a:lnTo>
                      <a:pt x="1186" y="151"/>
                    </a:lnTo>
                    <a:lnTo>
                      <a:pt x="1186" y="153"/>
                    </a:lnTo>
                    <a:lnTo>
                      <a:pt x="1188" y="153"/>
                    </a:lnTo>
                    <a:lnTo>
                      <a:pt x="1190" y="155"/>
                    </a:lnTo>
                    <a:lnTo>
                      <a:pt x="1190" y="157"/>
                    </a:lnTo>
                    <a:lnTo>
                      <a:pt x="1190" y="158"/>
                    </a:lnTo>
                    <a:lnTo>
                      <a:pt x="1192" y="158"/>
                    </a:lnTo>
                    <a:lnTo>
                      <a:pt x="1193" y="162"/>
                    </a:lnTo>
                    <a:lnTo>
                      <a:pt x="1193" y="164"/>
                    </a:lnTo>
                    <a:lnTo>
                      <a:pt x="1195" y="167"/>
                    </a:lnTo>
                    <a:lnTo>
                      <a:pt x="1197" y="169"/>
                    </a:lnTo>
                    <a:lnTo>
                      <a:pt x="1199" y="169"/>
                    </a:lnTo>
                    <a:lnTo>
                      <a:pt x="1199" y="171"/>
                    </a:lnTo>
                    <a:lnTo>
                      <a:pt x="1197" y="173"/>
                    </a:lnTo>
                    <a:lnTo>
                      <a:pt x="1197" y="174"/>
                    </a:lnTo>
                    <a:lnTo>
                      <a:pt x="1197" y="176"/>
                    </a:lnTo>
                    <a:lnTo>
                      <a:pt x="1199" y="176"/>
                    </a:lnTo>
                    <a:lnTo>
                      <a:pt x="1200" y="176"/>
                    </a:lnTo>
                    <a:lnTo>
                      <a:pt x="1202" y="176"/>
                    </a:lnTo>
                    <a:lnTo>
                      <a:pt x="1202" y="178"/>
                    </a:lnTo>
                    <a:lnTo>
                      <a:pt x="1204" y="178"/>
                    </a:lnTo>
                    <a:lnTo>
                      <a:pt x="1204" y="180"/>
                    </a:lnTo>
                    <a:lnTo>
                      <a:pt x="1202" y="181"/>
                    </a:lnTo>
                    <a:lnTo>
                      <a:pt x="1204" y="183"/>
                    </a:lnTo>
                    <a:lnTo>
                      <a:pt x="1206" y="185"/>
                    </a:lnTo>
                    <a:lnTo>
                      <a:pt x="1204" y="187"/>
                    </a:lnTo>
                    <a:lnTo>
                      <a:pt x="1204" y="189"/>
                    </a:lnTo>
                    <a:lnTo>
                      <a:pt x="1202" y="189"/>
                    </a:lnTo>
                    <a:lnTo>
                      <a:pt x="1202" y="190"/>
                    </a:lnTo>
                    <a:lnTo>
                      <a:pt x="1200" y="192"/>
                    </a:lnTo>
                    <a:lnTo>
                      <a:pt x="1202" y="194"/>
                    </a:lnTo>
                    <a:lnTo>
                      <a:pt x="1200" y="196"/>
                    </a:lnTo>
                    <a:lnTo>
                      <a:pt x="1199" y="196"/>
                    </a:lnTo>
                    <a:lnTo>
                      <a:pt x="1199" y="197"/>
                    </a:lnTo>
                    <a:lnTo>
                      <a:pt x="1197" y="197"/>
                    </a:lnTo>
                    <a:lnTo>
                      <a:pt x="1197" y="199"/>
                    </a:lnTo>
                    <a:lnTo>
                      <a:pt x="1197" y="201"/>
                    </a:lnTo>
                    <a:lnTo>
                      <a:pt x="1195" y="203"/>
                    </a:lnTo>
                    <a:lnTo>
                      <a:pt x="1193" y="203"/>
                    </a:lnTo>
                    <a:lnTo>
                      <a:pt x="1193" y="204"/>
                    </a:lnTo>
                    <a:lnTo>
                      <a:pt x="1192" y="206"/>
                    </a:lnTo>
                    <a:lnTo>
                      <a:pt x="1192" y="208"/>
                    </a:lnTo>
                    <a:lnTo>
                      <a:pt x="1190" y="210"/>
                    </a:lnTo>
                    <a:lnTo>
                      <a:pt x="1188" y="210"/>
                    </a:lnTo>
                    <a:lnTo>
                      <a:pt x="1186" y="208"/>
                    </a:lnTo>
                    <a:lnTo>
                      <a:pt x="1184" y="208"/>
                    </a:lnTo>
                    <a:lnTo>
                      <a:pt x="1183" y="208"/>
                    </a:lnTo>
                    <a:lnTo>
                      <a:pt x="1183" y="210"/>
                    </a:lnTo>
                    <a:lnTo>
                      <a:pt x="1181" y="212"/>
                    </a:lnTo>
                    <a:lnTo>
                      <a:pt x="1179" y="212"/>
                    </a:lnTo>
                    <a:lnTo>
                      <a:pt x="1177" y="212"/>
                    </a:lnTo>
                    <a:lnTo>
                      <a:pt x="1176" y="212"/>
                    </a:lnTo>
                    <a:lnTo>
                      <a:pt x="1176" y="213"/>
                    </a:lnTo>
                    <a:lnTo>
                      <a:pt x="1176" y="215"/>
                    </a:lnTo>
                    <a:lnTo>
                      <a:pt x="1177" y="217"/>
                    </a:lnTo>
                    <a:lnTo>
                      <a:pt x="1179" y="219"/>
                    </a:lnTo>
                    <a:lnTo>
                      <a:pt x="1179" y="220"/>
                    </a:lnTo>
                    <a:lnTo>
                      <a:pt x="1179" y="222"/>
                    </a:lnTo>
                    <a:lnTo>
                      <a:pt x="1181" y="224"/>
                    </a:lnTo>
                    <a:lnTo>
                      <a:pt x="1183" y="224"/>
                    </a:lnTo>
                    <a:lnTo>
                      <a:pt x="1183" y="226"/>
                    </a:lnTo>
                    <a:lnTo>
                      <a:pt x="1183" y="228"/>
                    </a:lnTo>
                    <a:lnTo>
                      <a:pt x="1183" y="231"/>
                    </a:lnTo>
                    <a:lnTo>
                      <a:pt x="1181" y="233"/>
                    </a:lnTo>
                    <a:lnTo>
                      <a:pt x="1183" y="235"/>
                    </a:lnTo>
                    <a:lnTo>
                      <a:pt x="1183" y="236"/>
                    </a:lnTo>
                    <a:lnTo>
                      <a:pt x="1183" y="238"/>
                    </a:lnTo>
                    <a:lnTo>
                      <a:pt x="1184" y="238"/>
                    </a:lnTo>
                    <a:lnTo>
                      <a:pt x="1184" y="240"/>
                    </a:lnTo>
                    <a:lnTo>
                      <a:pt x="1188" y="242"/>
                    </a:lnTo>
                    <a:lnTo>
                      <a:pt x="1188" y="244"/>
                    </a:lnTo>
                    <a:lnTo>
                      <a:pt x="1190" y="245"/>
                    </a:lnTo>
                    <a:lnTo>
                      <a:pt x="1190" y="247"/>
                    </a:lnTo>
                    <a:lnTo>
                      <a:pt x="1188" y="249"/>
                    </a:lnTo>
                    <a:lnTo>
                      <a:pt x="1188" y="251"/>
                    </a:lnTo>
                    <a:lnTo>
                      <a:pt x="1188" y="252"/>
                    </a:lnTo>
                    <a:lnTo>
                      <a:pt x="1188" y="254"/>
                    </a:lnTo>
                    <a:lnTo>
                      <a:pt x="1188" y="256"/>
                    </a:lnTo>
                    <a:lnTo>
                      <a:pt x="1188" y="258"/>
                    </a:lnTo>
                    <a:lnTo>
                      <a:pt x="1190" y="258"/>
                    </a:lnTo>
                    <a:lnTo>
                      <a:pt x="1192" y="260"/>
                    </a:lnTo>
                    <a:lnTo>
                      <a:pt x="1193" y="260"/>
                    </a:lnTo>
                    <a:lnTo>
                      <a:pt x="1193" y="261"/>
                    </a:lnTo>
                    <a:lnTo>
                      <a:pt x="1193" y="263"/>
                    </a:lnTo>
                    <a:lnTo>
                      <a:pt x="1192" y="265"/>
                    </a:lnTo>
                    <a:lnTo>
                      <a:pt x="1193" y="267"/>
                    </a:lnTo>
                    <a:lnTo>
                      <a:pt x="1193" y="268"/>
                    </a:lnTo>
                    <a:lnTo>
                      <a:pt x="1195" y="270"/>
                    </a:lnTo>
                    <a:lnTo>
                      <a:pt x="1195" y="272"/>
                    </a:lnTo>
                    <a:lnTo>
                      <a:pt x="1195" y="274"/>
                    </a:lnTo>
                    <a:lnTo>
                      <a:pt x="1195" y="275"/>
                    </a:lnTo>
                    <a:lnTo>
                      <a:pt x="1195" y="277"/>
                    </a:lnTo>
                    <a:lnTo>
                      <a:pt x="1197" y="279"/>
                    </a:lnTo>
                    <a:lnTo>
                      <a:pt x="1199" y="281"/>
                    </a:lnTo>
                    <a:lnTo>
                      <a:pt x="1200" y="281"/>
                    </a:lnTo>
                    <a:lnTo>
                      <a:pt x="1202" y="281"/>
                    </a:lnTo>
                    <a:lnTo>
                      <a:pt x="1204" y="281"/>
                    </a:lnTo>
                    <a:lnTo>
                      <a:pt x="1206" y="281"/>
                    </a:lnTo>
                    <a:lnTo>
                      <a:pt x="1208" y="279"/>
                    </a:lnTo>
                    <a:lnTo>
                      <a:pt x="1209" y="277"/>
                    </a:lnTo>
                    <a:lnTo>
                      <a:pt x="1211" y="277"/>
                    </a:lnTo>
                    <a:lnTo>
                      <a:pt x="1213" y="275"/>
                    </a:lnTo>
                    <a:lnTo>
                      <a:pt x="1216" y="275"/>
                    </a:lnTo>
                    <a:lnTo>
                      <a:pt x="1216" y="274"/>
                    </a:lnTo>
                    <a:lnTo>
                      <a:pt x="1216" y="272"/>
                    </a:lnTo>
                    <a:lnTo>
                      <a:pt x="1216" y="270"/>
                    </a:lnTo>
                    <a:lnTo>
                      <a:pt x="1218" y="270"/>
                    </a:lnTo>
                    <a:lnTo>
                      <a:pt x="1220" y="270"/>
                    </a:lnTo>
                    <a:lnTo>
                      <a:pt x="1222" y="268"/>
                    </a:lnTo>
                    <a:lnTo>
                      <a:pt x="1224" y="268"/>
                    </a:lnTo>
                    <a:lnTo>
                      <a:pt x="1225" y="268"/>
                    </a:lnTo>
                    <a:lnTo>
                      <a:pt x="1227" y="268"/>
                    </a:lnTo>
                    <a:lnTo>
                      <a:pt x="1227" y="270"/>
                    </a:lnTo>
                    <a:lnTo>
                      <a:pt x="1229" y="272"/>
                    </a:lnTo>
                    <a:lnTo>
                      <a:pt x="1231" y="272"/>
                    </a:lnTo>
                    <a:lnTo>
                      <a:pt x="1232" y="274"/>
                    </a:lnTo>
                    <a:lnTo>
                      <a:pt x="1236" y="275"/>
                    </a:lnTo>
                    <a:lnTo>
                      <a:pt x="1238" y="277"/>
                    </a:lnTo>
                    <a:lnTo>
                      <a:pt x="1238" y="279"/>
                    </a:lnTo>
                    <a:lnTo>
                      <a:pt x="1240" y="279"/>
                    </a:lnTo>
                    <a:lnTo>
                      <a:pt x="1241" y="279"/>
                    </a:lnTo>
                    <a:lnTo>
                      <a:pt x="1243" y="279"/>
                    </a:lnTo>
                    <a:lnTo>
                      <a:pt x="1245" y="279"/>
                    </a:lnTo>
                    <a:lnTo>
                      <a:pt x="1247" y="279"/>
                    </a:lnTo>
                    <a:lnTo>
                      <a:pt x="1248" y="279"/>
                    </a:lnTo>
                    <a:lnTo>
                      <a:pt x="1250" y="279"/>
                    </a:lnTo>
                    <a:lnTo>
                      <a:pt x="1252" y="281"/>
                    </a:lnTo>
                    <a:lnTo>
                      <a:pt x="1252" y="283"/>
                    </a:lnTo>
                    <a:lnTo>
                      <a:pt x="1252" y="284"/>
                    </a:lnTo>
                    <a:lnTo>
                      <a:pt x="1254" y="284"/>
                    </a:lnTo>
                    <a:lnTo>
                      <a:pt x="1256" y="284"/>
                    </a:lnTo>
                    <a:lnTo>
                      <a:pt x="1257" y="286"/>
                    </a:lnTo>
                    <a:lnTo>
                      <a:pt x="1257" y="288"/>
                    </a:lnTo>
                    <a:lnTo>
                      <a:pt x="1257" y="290"/>
                    </a:lnTo>
                    <a:lnTo>
                      <a:pt x="1257" y="291"/>
                    </a:lnTo>
                    <a:lnTo>
                      <a:pt x="1259" y="291"/>
                    </a:lnTo>
                    <a:lnTo>
                      <a:pt x="1261" y="291"/>
                    </a:lnTo>
                    <a:lnTo>
                      <a:pt x="1263" y="291"/>
                    </a:lnTo>
                    <a:lnTo>
                      <a:pt x="1266" y="291"/>
                    </a:lnTo>
                    <a:lnTo>
                      <a:pt x="1270" y="291"/>
                    </a:lnTo>
                    <a:lnTo>
                      <a:pt x="1270" y="290"/>
                    </a:lnTo>
                    <a:lnTo>
                      <a:pt x="1270" y="288"/>
                    </a:lnTo>
                    <a:lnTo>
                      <a:pt x="1270" y="286"/>
                    </a:lnTo>
                    <a:lnTo>
                      <a:pt x="1268" y="286"/>
                    </a:lnTo>
                    <a:lnTo>
                      <a:pt x="1268" y="284"/>
                    </a:lnTo>
                    <a:lnTo>
                      <a:pt x="1266" y="281"/>
                    </a:lnTo>
                    <a:lnTo>
                      <a:pt x="1266" y="279"/>
                    </a:lnTo>
                    <a:lnTo>
                      <a:pt x="1264" y="279"/>
                    </a:lnTo>
                    <a:lnTo>
                      <a:pt x="1263" y="279"/>
                    </a:lnTo>
                    <a:lnTo>
                      <a:pt x="1263" y="277"/>
                    </a:lnTo>
                    <a:lnTo>
                      <a:pt x="1261" y="277"/>
                    </a:lnTo>
                    <a:lnTo>
                      <a:pt x="1263" y="275"/>
                    </a:lnTo>
                    <a:lnTo>
                      <a:pt x="1264" y="274"/>
                    </a:lnTo>
                    <a:lnTo>
                      <a:pt x="1266" y="272"/>
                    </a:lnTo>
                    <a:lnTo>
                      <a:pt x="1268" y="272"/>
                    </a:lnTo>
                    <a:lnTo>
                      <a:pt x="1270" y="272"/>
                    </a:lnTo>
                    <a:lnTo>
                      <a:pt x="1271" y="272"/>
                    </a:lnTo>
                    <a:lnTo>
                      <a:pt x="1273" y="274"/>
                    </a:lnTo>
                    <a:lnTo>
                      <a:pt x="1273" y="275"/>
                    </a:lnTo>
                    <a:lnTo>
                      <a:pt x="1275" y="275"/>
                    </a:lnTo>
                    <a:lnTo>
                      <a:pt x="1275" y="277"/>
                    </a:lnTo>
                    <a:lnTo>
                      <a:pt x="1277" y="277"/>
                    </a:lnTo>
                    <a:lnTo>
                      <a:pt x="1279" y="277"/>
                    </a:lnTo>
                    <a:lnTo>
                      <a:pt x="1280" y="279"/>
                    </a:lnTo>
                    <a:lnTo>
                      <a:pt x="1280" y="281"/>
                    </a:lnTo>
                    <a:lnTo>
                      <a:pt x="1280" y="283"/>
                    </a:lnTo>
                    <a:lnTo>
                      <a:pt x="1282" y="283"/>
                    </a:lnTo>
                    <a:lnTo>
                      <a:pt x="1284" y="286"/>
                    </a:lnTo>
                    <a:lnTo>
                      <a:pt x="1284" y="288"/>
                    </a:lnTo>
                    <a:lnTo>
                      <a:pt x="1284" y="290"/>
                    </a:lnTo>
                    <a:lnTo>
                      <a:pt x="1282" y="291"/>
                    </a:lnTo>
                    <a:lnTo>
                      <a:pt x="1279" y="293"/>
                    </a:lnTo>
                    <a:lnTo>
                      <a:pt x="1277" y="293"/>
                    </a:lnTo>
                    <a:lnTo>
                      <a:pt x="1275" y="293"/>
                    </a:lnTo>
                    <a:lnTo>
                      <a:pt x="1273" y="293"/>
                    </a:lnTo>
                    <a:lnTo>
                      <a:pt x="1273" y="295"/>
                    </a:lnTo>
                    <a:lnTo>
                      <a:pt x="1271" y="299"/>
                    </a:lnTo>
                    <a:lnTo>
                      <a:pt x="1271" y="300"/>
                    </a:lnTo>
                    <a:lnTo>
                      <a:pt x="1270" y="300"/>
                    </a:lnTo>
                    <a:lnTo>
                      <a:pt x="1268" y="300"/>
                    </a:lnTo>
                    <a:lnTo>
                      <a:pt x="1268" y="302"/>
                    </a:lnTo>
                    <a:lnTo>
                      <a:pt x="1268" y="304"/>
                    </a:lnTo>
                    <a:lnTo>
                      <a:pt x="1266" y="306"/>
                    </a:lnTo>
                    <a:lnTo>
                      <a:pt x="1264" y="306"/>
                    </a:lnTo>
                    <a:lnTo>
                      <a:pt x="1264" y="307"/>
                    </a:lnTo>
                    <a:lnTo>
                      <a:pt x="1264" y="309"/>
                    </a:lnTo>
                    <a:lnTo>
                      <a:pt x="1264" y="313"/>
                    </a:lnTo>
                    <a:lnTo>
                      <a:pt x="1264" y="315"/>
                    </a:lnTo>
                    <a:lnTo>
                      <a:pt x="1266" y="315"/>
                    </a:lnTo>
                    <a:lnTo>
                      <a:pt x="1266" y="316"/>
                    </a:lnTo>
                    <a:lnTo>
                      <a:pt x="1270" y="318"/>
                    </a:lnTo>
                    <a:lnTo>
                      <a:pt x="1271" y="320"/>
                    </a:lnTo>
                    <a:lnTo>
                      <a:pt x="1273" y="322"/>
                    </a:lnTo>
                    <a:lnTo>
                      <a:pt x="1275" y="323"/>
                    </a:lnTo>
                    <a:lnTo>
                      <a:pt x="1275" y="325"/>
                    </a:lnTo>
                    <a:lnTo>
                      <a:pt x="1277" y="327"/>
                    </a:lnTo>
                    <a:lnTo>
                      <a:pt x="1277" y="329"/>
                    </a:lnTo>
                    <a:lnTo>
                      <a:pt x="1277" y="330"/>
                    </a:lnTo>
                    <a:lnTo>
                      <a:pt x="1277" y="332"/>
                    </a:lnTo>
                    <a:lnTo>
                      <a:pt x="1277" y="334"/>
                    </a:lnTo>
                    <a:lnTo>
                      <a:pt x="1277" y="336"/>
                    </a:lnTo>
                    <a:lnTo>
                      <a:pt x="1279" y="336"/>
                    </a:lnTo>
                    <a:lnTo>
                      <a:pt x="1280" y="338"/>
                    </a:lnTo>
                    <a:lnTo>
                      <a:pt x="1282" y="339"/>
                    </a:lnTo>
                    <a:lnTo>
                      <a:pt x="1284" y="339"/>
                    </a:lnTo>
                    <a:lnTo>
                      <a:pt x="1286" y="339"/>
                    </a:lnTo>
                    <a:lnTo>
                      <a:pt x="1287" y="341"/>
                    </a:lnTo>
                    <a:lnTo>
                      <a:pt x="1287" y="343"/>
                    </a:lnTo>
                    <a:lnTo>
                      <a:pt x="1287" y="345"/>
                    </a:lnTo>
                    <a:lnTo>
                      <a:pt x="1287" y="350"/>
                    </a:lnTo>
                    <a:lnTo>
                      <a:pt x="1287" y="352"/>
                    </a:lnTo>
                    <a:lnTo>
                      <a:pt x="1287" y="354"/>
                    </a:lnTo>
                    <a:lnTo>
                      <a:pt x="1289" y="355"/>
                    </a:lnTo>
                    <a:lnTo>
                      <a:pt x="1287" y="355"/>
                    </a:lnTo>
                    <a:lnTo>
                      <a:pt x="1287" y="357"/>
                    </a:lnTo>
                    <a:lnTo>
                      <a:pt x="1286" y="359"/>
                    </a:lnTo>
                    <a:lnTo>
                      <a:pt x="1286" y="361"/>
                    </a:lnTo>
                    <a:lnTo>
                      <a:pt x="1284" y="362"/>
                    </a:lnTo>
                    <a:lnTo>
                      <a:pt x="1282" y="364"/>
                    </a:lnTo>
                    <a:lnTo>
                      <a:pt x="1280" y="364"/>
                    </a:lnTo>
                    <a:lnTo>
                      <a:pt x="1280" y="366"/>
                    </a:lnTo>
                    <a:lnTo>
                      <a:pt x="1279" y="366"/>
                    </a:lnTo>
                    <a:lnTo>
                      <a:pt x="1277" y="368"/>
                    </a:lnTo>
                    <a:lnTo>
                      <a:pt x="1277" y="370"/>
                    </a:lnTo>
                    <a:lnTo>
                      <a:pt x="1277" y="371"/>
                    </a:lnTo>
                    <a:lnTo>
                      <a:pt x="1277" y="373"/>
                    </a:lnTo>
                    <a:lnTo>
                      <a:pt x="1277" y="375"/>
                    </a:lnTo>
                    <a:lnTo>
                      <a:pt x="1279" y="377"/>
                    </a:lnTo>
                    <a:lnTo>
                      <a:pt x="1280" y="378"/>
                    </a:lnTo>
                    <a:lnTo>
                      <a:pt x="1280" y="380"/>
                    </a:lnTo>
                    <a:lnTo>
                      <a:pt x="1280" y="382"/>
                    </a:lnTo>
                    <a:lnTo>
                      <a:pt x="1279" y="384"/>
                    </a:lnTo>
                    <a:lnTo>
                      <a:pt x="1279" y="386"/>
                    </a:lnTo>
                    <a:lnTo>
                      <a:pt x="1279" y="387"/>
                    </a:lnTo>
                    <a:lnTo>
                      <a:pt x="1280" y="389"/>
                    </a:lnTo>
                    <a:lnTo>
                      <a:pt x="1282" y="389"/>
                    </a:lnTo>
                    <a:lnTo>
                      <a:pt x="1282" y="391"/>
                    </a:lnTo>
                    <a:lnTo>
                      <a:pt x="1280" y="393"/>
                    </a:lnTo>
                    <a:lnTo>
                      <a:pt x="1279" y="393"/>
                    </a:lnTo>
                    <a:lnTo>
                      <a:pt x="1279" y="394"/>
                    </a:lnTo>
                    <a:lnTo>
                      <a:pt x="1279" y="396"/>
                    </a:lnTo>
                    <a:lnTo>
                      <a:pt x="1279" y="400"/>
                    </a:lnTo>
                    <a:lnTo>
                      <a:pt x="1279" y="401"/>
                    </a:lnTo>
                    <a:lnTo>
                      <a:pt x="1280" y="401"/>
                    </a:lnTo>
                    <a:lnTo>
                      <a:pt x="1280" y="403"/>
                    </a:lnTo>
                    <a:lnTo>
                      <a:pt x="1282" y="403"/>
                    </a:lnTo>
                    <a:lnTo>
                      <a:pt x="1284" y="403"/>
                    </a:lnTo>
                    <a:lnTo>
                      <a:pt x="1284" y="405"/>
                    </a:lnTo>
                    <a:lnTo>
                      <a:pt x="1286" y="405"/>
                    </a:lnTo>
                    <a:lnTo>
                      <a:pt x="1286" y="407"/>
                    </a:lnTo>
                    <a:lnTo>
                      <a:pt x="1286" y="409"/>
                    </a:lnTo>
                    <a:lnTo>
                      <a:pt x="1287" y="410"/>
                    </a:lnTo>
                    <a:lnTo>
                      <a:pt x="1287" y="412"/>
                    </a:lnTo>
                    <a:lnTo>
                      <a:pt x="1287" y="414"/>
                    </a:lnTo>
                    <a:lnTo>
                      <a:pt x="1287" y="417"/>
                    </a:lnTo>
                    <a:lnTo>
                      <a:pt x="1287" y="419"/>
                    </a:lnTo>
                    <a:lnTo>
                      <a:pt x="1289" y="419"/>
                    </a:lnTo>
                    <a:lnTo>
                      <a:pt x="1289" y="421"/>
                    </a:lnTo>
                    <a:lnTo>
                      <a:pt x="1291" y="423"/>
                    </a:lnTo>
                    <a:lnTo>
                      <a:pt x="1291" y="425"/>
                    </a:lnTo>
                    <a:lnTo>
                      <a:pt x="1293" y="425"/>
                    </a:lnTo>
                    <a:lnTo>
                      <a:pt x="1293" y="426"/>
                    </a:lnTo>
                    <a:lnTo>
                      <a:pt x="1296" y="426"/>
                    </a:lnTo>
                    <a:lnTo>
                      <a:pt x="1298" y="428"/>
                    </a:lnTo>
                    <a:lnTo>
                      <a:pt x="1300" y="428"/>
                    </a:lnTo>
                    <a:lnTo>
                      <a:pt x="1300" y="430"/>
                    </a:lnTo>
                    <a:lnTo>
                      <a:pt x="1302" y="430"/>
                    </a:lnTo>
                    <a:lnTo>
                      <a:pt x="1302" y="432"/>
                    </a:lnTo>
                    <a:lnTo>
                      <a:pt x="1300" y="433"/>
                    </a:lnTo>
                    <a:lnTo>
                      <a:pt x="1298" y="435"/>
                    </a:lnTo>
                    <a:lnTo>
                      <a:pt x="1295" y="437"/>
                    </a:lnTo>
                    <a:lnTo>
                      <a:pt x="1293" y="437"/>
                    </a:lnTo>
                    <a:lnTo>
                      <a:pt x="1291" y="437"/>
                    </a:lnTo>
                    <a:lnTo>
                      <a:pt x="1289" y="437"/>
                    </a:lnTo>
                    <a:lnTo>
                      <a:pt x="1287" y="437"/>
                    </a:lnTo>
                    <a:lnTo>
                      <a:pt x="1284" y="437"/>
                    </a:lnTo>
                    <a:lnTo>
                      <a:pt x="1282" y="437"/>
                    </a:lnTo>
                    <a:lnTo>
                      <a:pt x="1280" y="437"/>
                    </a:lnTo>
                    <a:lnTo>
                      <a:pt x="1279" y="437"/>
                    </a:lnTo>
                    <a:lnTo>
                      <a:pt x="1277" y="439"/>
                    </a:lnTo>
                    <a:lnTo>
                      <a:pt x="1275" y="441"/>
                    </a:lnTo>
                    <a:lnTo>
                      <a:pt x="1273" y="444"/>
                    </a:lnTo>
                    <a:lnTo>
                      <a:pt x="1271" y="444"/>
                    </a:lnTo>
                    <a:lnTo>
                      <a:pt x="1270" y="444"/>
                    </a:lnTo>
                    <a:lnTo>
                      <a:pt x="1268" y="444"/>
                    </a:lnTo>
                    <a:lnTo>
                      <a:pt x="1264" y="444"/>
                    </a:lnTo>
                    <a:lnTo>
                      <a:pt x="1261" y="442"/>
                    </a:lnTo>
                    <a:lnTo>
                      <a:pt x="1259" y="442"/>
                    </a:lnTo>
                    <a:lnTo>
                      <a:pt x="1259" y="444"/>
                    </a:lnTo>
                    <a:lnTo>
                      <a:pt x="1257" y="446"/>
                    </a:lnTo>
                    <a:lnTo>
                      <a:pt x="1256" y="448"/>
                    </a:lnTo>
                    <a:lnTo>
                      <a:pt x="1254" y="448"/>
                    </a:lnTo>
                    <a:lnTo>
                      <a:pt x="1252" y="448"/>
                    </a:lnTo>
                    <a:lnTo>
                      <a:pt x="1250" y="449"/>
                    </a:lnTo>
                    <a:lnTo>
                      <a:pt x="1248" y="449"/>
                    </a:lnTo>
                    <a:lnTo>
                      <a:pt x="1247" y="449"/>
                    </a:lnTo>
                    <a:lnTo>
                      <a:pt x="1247" y="451"/>
                    </a:lnTo>
                    <a:lnTo>
                      <a:pt x="1245" y="453"/>
                    </a:lnTo>
                    <a:lnTo>
                      <a:pt x="1241" y="453"/>
                    </a:lnTo>
                    <a:lnTo>
                      <a:pt x="1240" y="451"/>
                    </a:lnTo>
                    <a:lnTo>
                      <a:pt x="1240" y="449"/>
                    </a:lnTo>
                    <a:lnTo>
                      <a:pt x="1238" y="446"/>
                    </a:lnTo>
                    <a:lnTo>
                      <a:pt x="1236" y="444"/>
                    </a:lnTo>
                    <a:lnTo>
                      <a:pt x="1234" y="442"/>
                    </a:lnTo>
                    <a:lnTo>
                      <a:pt x="1232" y="441"/>
                    </a:lnTo>
                    <a:lnTo>
                      <a:pt x="1231" y="439"/>
                    </a:lnTo>
                    <a:lnTo>
                      <a:pt x="1229" y="437"/>
                    </a:lnTo>
                    <a:lnTo>
                      <a:pt x="1227" y="437"/>
                    </a:lnTo>
                    <a:lnTo>
                      <a:pt x="1225" y="437"/>
                    </a:lnTo>
                    <a:lnTo>
                      <a:pt x="1222" y="439"/>
                    </a:lnTo>
                    <a:lnTo>
                      <a:pt x="1220" y="441"/>
                    </a:lnTo>
                    <a:lnTo>
                      <a:pt x="1218" y="441"/>
                    </a:lnTo>
                    <a:lnTo>
                      <a:pt x="1216" y="442"/>
                    </a:lnTo>
                    <a:lnTo>
                      <a:pt x="1215" y="444"/>
                    </a:lnTo>
                    <a:lnTo>
                      <a:pt x="1211" y="442"/>
                    </a:lnTo>
                    <a:lnTo>
                      <a:pt x="1209" y="441"/>
                    </a:lnTo>
                    <a:lnTo>
                      <a:pt x="1208" y="437"/>
                    </a:lnTo>
                    <a:lnTo>
                      <a:pt x="1206" y="437"/>
                    </a:lnTo>
                    <a:lnTo>
                      <a:pt x="1204" y="439"/>
                    </a:lnTo>
                    <a:lnTo>
                      <a:pt x="1202" y="439"/>
                    </a:lnTo>
                    <a:lnTo>
                      <a:pt x="1202" y="441"/>
                    </a:lnTo>
                    <a:lnTo>
                      <a:pt x="1202" y="442"/>
                    </a:lnTo>
                    <a:lnTo>
                      <a:pt x="1202" y="444"/>
                    </a:lnTo>
                    <a:lnTo>
                      <a:pt x="1200" y="444"/>
                    </a:lnTo>
                    <a:lnTo>
                      <a:pt x="1200" y="446"/>
                    </a:lnTo>
                    <a:lnTo>
                      <a:pt x="1199" y="448"/>
                    </a:lnTo>
                    <a:lnTo>
                      <a:pt x="1197" y="451"/>
                    </a:lnTo>
                    <a:lnTo>
                      <a:pt x="1195" y="453"/>
                    </a:lnTo>
                    <a:lnTo>
                      <a:pt x="1193" y="453"/>
                    </a:lnTo>
                    <a:lnTo>
                      <a:pt x="1193" y="455"/>
                    </a:lnTo>
                    <a:lnTo>
                      <a:pt x="1193" y="458"/>
                    </a:lnTo>
                    <a:lnTo>
                      <a:pt x="1193" y="460"/>
                    </a:lnTo>
                    <a:lnTo>
                      <a:pt x="1195" y="462"/>
                    </a:lnTo>
                    <a:lnTo>
                      <a:pt x="1199" y="464"/>
                    </a:lnTo>
                    <a:lnTo>
                      <a:pt x="1200" y="465"/>
                    </a:lnTo>
                    <a:lnTo>
                      <a:pt x="1200" y="467"/>
                    </a:lnTo>
                    <a:lnTo>
                      <a:pt x="1202" y="467"/>
                    </a:lnTo>
                    <a:lnTo>
                      <a:pt x="1204" y="471"/>
                    </a:lnTo>
                    <a:lnTo>
                      <a:pt x="1206" y="474"/>
                    </a:lnTo>
                    <a:lnTo>
                      <a:pt x="1206" y="476"/>
                    </a:lnTo>
                    <a:lnTo>
                      <a:pt x="1204" y="476"/>
                    </a:lnTo>
                    <a:lnTo>
                      <a:pt x="1202" y="478"/>
                    </a:lnTo>
                    <a:lnTo>
                      <a:pt x="1202" y="480"/>
                    </a:lnTo>
                    <a:lnTo>
                      <a:pt x="1202" y="481"/>
                    </a:lnTo>
                    <a:lnTo>
                      <a:pt x="1202" y="483"/>
                    </a:lnTo>
                    <a:lnTo>
                      <a:pt x="1202" y="485"/>
                    </a:lnTo>
                    <a:lnTo>
                      <a:pt x="1202" y="488"/>
                    </a:lnTo>
                    <a:lnTo>
                      <a:pt x="1200" y="488"/>
                    </a:lnTo>
                    <a:lnTo>
                      <a:pt x="1199" y="490"/>
                    </a:lnTo>
                    <a:lnTo>
                      <a:pt x="1199" y="492"/>
                    </a:lnTo>
                    <a:lnTo>
                      <a:pt x="1199" y="494"/>
                    </a:lnTo>
                    <a:lnTo>
                      <a:pt x="1200" y="496"/>
                    </a:lnTo>
                    <a:lnTo>
                      <a:pt x="1202" y="499"/>
                    </a:lnTo>
                    <a:lnTo>
                      <a:pt x="1204" y="499"/>
                    </a:lnTo>
                    <a:lnTo>
                      <a:pt x="1204" y="501"/>
                    </a:lnTo>
                    <a:lnTo>
                      <a:pt x="1204" y="503"/>
                    </a:lnTo>
                    <a:lnTo>
                      <a:pt x="1204" y="504"/>
                    </a:lnTo>
                    <a:lnTo>
                      <a:pt x="1202" y="506"/>
                    </a:lnTo>
                    <a:lnTo>
                      <a:pt x="1200" y="506"/>
                    </a:lnTo>
                    <a:lnTo>
                      <a:pt x="1199" y="508"/>
                    </a:lnTo>
                    <a:lnTo>
                      <a:pt x="1200" y="510"/>
                    </a:lnTo>
                    <a:lnTo>
                      <a:pt x="1200" y="511"/>
                    </a:lnTo>
                    <a:lnTo>
                      <a:pt x="1200" y="513"/>
                    </a:lnTo>
                    <a:lnTo>
                      <a:pt x="1199" y="515"/>
                    </a:lnTo>
                    <a:lnTo>
                      <a:pt x="1197" y="515"/>
                    </a:lnTo>
                    <a:lnTo>
                      <a:pt x="1193" y="517"/>
                    </a:lnTo>
                    <a:lnTo>
                      <a:pt x="1190" y="517"/>
                    </a:lnTo>
                    <a:lnTo>
                      <a:pt x="1184" y="517"/>
                    </a:lnTo>
                    <a:lnTo>
                      <a:pt x="1183" y="517"/>
                    </a:lnTo>
                    <a:lnTo>
                      <a:pt x="1181" y="517"/>
                    </a:lnTo>
                    <a:lnTo>
                      <a:pt x="1179" y="519"/>
                    </a:lnTo>
                    <a:lnTo>
                      <a:pt x="1177" y="520"/>
                    </a:lnTo>
                    <a:lnTo>
                      <a:pt x="1177" y="522"/>
                    </a:lnTo>
                    <a:lnTo>
                      <a:pt x="1179" y="526"/>
                    </a:lnTo>
                    <a:lnTo>
                      <a:pt x="1179" y="527"/>
                    </a:lnTo>
                    <a:lnTo>
                      <a:pt x="1181" y="527"/>
                    </a:lnTo>
                    <a:lnTo>
                      <a:pt x="1181" y="529"/>
                    </a:lnTo>
                    <a:lnTo>
                      <a:pt x="1181" y="531"/>
                    </a:lnTo>
                    <a:lnTo>
                      <a:pt x="1183" y="535"/>
                    </a:lnTo>
                    <a:lnTo>
                      <a:pt x="1184" y="538"/>
                    </a:lnTo>
                    <a:lnTo>
                      <a:pt x="1184" y="540"/>
                    </a:lnTo>
                    <a:lnTo>
                      <a:pt x="1184" y="542"/>
                    </a:lnTo>
                    <a:lnTo>
                      <a:pt x="1183" y="543"/>
                    </a:lnTo>
                    <a:lnTo>
                      <a:pt x="1183" y="545"/>
                    </a:lnTo>
                    <a:lnTo>
                      <a:pt x="1181" y="547"/>
                    </a:lnTo>
                    <a:lnTo>
                      <a:pt x="1181" y="549"/>
                    </a:lnTo>
                    <a:lnTo>
                      <a:pt x="1181" y="551"/>
                    </a:lnTo>
                    <a:lnTo>
                      <a:pt x="1183" y="552"/>
                    </a:lnTo>
                    <a:lnTo>
                      <a:pt x="1184" y="554"/>
                    </a:lnTo>
                    <a:lnTo>
                      <a:pt x="1188" y="556"/>
                    </a:lnTo>
                    <a:lnTo>
                      <a:pt x="1190" y="558"/>
                    </a:lnTo>
                    <a:lnTo>
                      <a:pt x="1190" y="559"/>
                    </a:lnTo>
                    <a:lnTo>
                      <a:pt x="1190" y="561"/>
                    </a:lnTo>
                    <a:lnTo>
                      <a:pt x="1188" y="563"/>
                    </a:lnTo>
                    <a:lnTo>
                      <a:pt x="1186" y="567"/>
                    </a:lnTo>
                    <a:lnTo>
                      <a:pt x="1186" y="568"/>
                    </a:lnTo>
                    <a:lnTo>
                      <a:pt x="1186" y="570"/>
                    </a:lnTo>
                    <a:lnTo>
                      <a:pt x="1184" y="570"/>
                    </a:lnTo>
                    <a:lnTo>
                      <a:pt x="1183" y="572"/>
                    </a:lnTo>
                    <a:lnTo>
                      <a:pt x="1181" y="572"/>
                    </a:lnTo>
                    <a:lnTo>
                      <a:pt x="1179" y="574"/>
                    </a:lnTo>
                    <a:lnTo>
                      <a:pt x="1177" y="575"/>
                    </a:lnTo>
                    <a:lnTo>
                      <a:pt x="1177" y="577"/>
                    </a:lnTo>
                    <a:lnTo>
                      <a:pt x="1177" y="581"/>
                    </a:lnTo>
                    <a:lnTo>
                      <a:pt x="1177" y="582"/>
                    </a:lnTo>
                    <a:lnTo>
                      <a:pt x="1176" y="584"/>
                    </a:lnTo>
                    <a:lnTo>
                      <a:pt x="1174" y="584"/>
                    </a:lnTo>
                    <a:lnTo>
                      <a:pt x="1174" y="582"/>
                    </a:lnTo>
                    <a:lnTo>
                      <a:pt x="1172" y="581"/>
                    </a:lnTo>
                    <a:lnTo>
                      <a:pt x="1170" y="577"/>
                    </a:lnTo>
                    <a:lnTo>
                      <a:pt x="1168" y="577"/>
                    </a:lnTo>
                    <a:lnTo>
                      <a:pt x="1167" y="577"/>
                    </a:lnTo>
                    <a:lnTo>
                      <a:pt x="1163" y="579"/>
                    </a:lnTo>
                    <a:lnTo>
                      <a:pt x="1161" y="577"/>
                    </a:lnTo>
                    <a:lnTo>
                      <a:pt x="1160" y="575"/>
                    </a:lnTo>
                    <a:lnTo>
                      <a:pt x="1158" y="572"/>
                    </a:lnTo>
                    <a:lnTo>
                      <a:pt x="1156" y="572"/>
                    </a:lnTo>
                    <a:lnTo>
                      <a:pt x="1154" y="574"/>
                    </a:lnTo>
                    <a:lnTo>
                      <a:pt x="1151" y="575"/>
                    </a:lnTo>
                    <a:lnTo>
                      <a:pt x="1149" y="577"/>
                    </a:lnTo>
                    <a:lnTo>
                      <a:pt x="1149" y="579"/>
                    </a:lnTo>
                    <a:lnTo>
                      <a:pt x="1147" y="579"/>
                    </a:lnTo>
                    <a:lnTo>
                      <a:pt x="1145" y="581"/>
                    </a:lnTo>
                    <a:lnTo>
                      <a:pt x="1142" y="582"/>
                    </a:lnTo>
                    <a:lnTo>
                      <a:pt x="1142" y="584"/>
                    </a:lnTo>
                    <a:lnTo>
                      <a:pt x="1142" y="588"/>
                    </a:lnTo>
                    <a:lnTo>
                      <a:pt x="1142" y="590"/>
                    </a:lnTo>
                    <a:lnTo>
                      <a:pt x="1142" y="591"/>
                    </a:lnTo>
                    <a:lnTo>
                      <a:pt x="1142" y="593"/>
                    </a:lnTo>
                    <a:lnTo>
                      <a:pt x="1142" y="597"/>
                    </a:lnTo>
                    <a:lnTo>
                      <a:pt x="1140" y="598"/>
                    </a:lnTo>
                    <a:lnTo>
                      <a:pt x="1140" y="600"/>
                    </a:lnTo>
                    <a:lnTo>
                      <a:pt x="1140" y="602"/>
                    </a:lnTo>
                    <a:lnTo>
                      <a:pt x="1140" y="604"/>
                    </a:lnTo>
                    <a:lnTo>
                      <a:pt x="1140" y="607"/>
                    </a:lnTo>
                    <a:lnTo>
                      <a:pt x="1140" y="609"/>
                    </a:lnTo>
                    <a:lnTo>
                      <a:pt x="1142" y="611"/>
                    </a:lnTo>
                    <a:lnTo>
                      <a:pt x="1144" y="613"/>
                    </a:lnTo>
                    <a:lnTo>
                      <a:pt x="1144" y="614"/>
                    </a:lnTo>
                    <a:lnTo>
                      <a:pt x="1144" y="616"/>
                    </a:lnTo>
                    <a:lnTo>
                      <a:pt x="1144" y="618"/>
                    </a:lnTo>
                    <a:lnTo>
                      <a:pt x="1144" y="622"/>
                    </a:lnTo>
                    <a:lnTo>
                      <a:pt x="1144" y="623"/>
                    </a:lnTo>
                    <a:lnTo>
                      <a:pt x="1144" y="625"/>
                    </a:lnTo>
                    <a:lnTo>
                      <a:pt x="1144" y="627"/>
                    </a:lnTo>
                    <a:lnTo>
                      <a:pt x="1144" y="630"/>
                    </a:lnTo>
                    <a:lnTo>
                      <a:pt x="1142" y="630"/>
                    </a:lnTo>
                    <a:lnTo>
                      <a:pt x="1140" y="629"/>
                    </a:lnTo>
                    <a:lnTo>
                      <a:pt x="1138" y="629"/>
                    </a:lnTo>
                    <a:lnTo>
                      <a:pt x="1137" y="627"/>
                    </a:lnTo>
                    <a:lnTo>
                      <a:pt x="1137" y="625"/>
                    </a:lnTo>
                    <a:lnTo>
                      <a:pt x="1135" y="625"/>
                    </a:lnTo>
                    <a:lnTo>
                      <a:pt x="1133" y="625"/>
                    </a:lnTo>
                    <a:lnTo>
                      <a:pt x="1133" y="623"/>
                    </a:lnTo>
                    <a:lnTo>
                      <a:pt x="1131" y="623"/>
                    </a:lnTo>
                    <a:lnTo>
                      <a:pt x="1129" y="623"/>
                    </a:lnTo>
                    <a:lnTo>
                      <a:pt x="1128" y="622"/>
                    </a:lnTo>
                    <a:lnTo>
                      <a:pt x="1126" y="620"/>
                    </a:lnTo>
                    <a:lnTo>
                      <a:pt x="1126" y="618"/>
                    </a:lnTo>
                    <a:lnTo>
                      <a:pt x="1124" y="616"/>
                    </a:lnTo>
                    <a:lnTo>
                      <a:pt x="1122" y="616"/>
                    </a:lnTo>
                    <a:lnTo>
                      <a:pt x="1121" y="616"/>
                    </a:lnTo>
                    <a:lnTo>
                      <a:pt x="1117" y="616"/>
                    </a:lnTo>
                    <a:lnTo>
                      <a:pt x="1117" y="618"/>
                    </a:lnTo>
                    <a:lnTo>
                      <a:pt x="1115" y="618"/>
                    </a:lnTo>
                    <a:lnTo>
                      <a:pt x="1115" y="620"/>
                    </a:lnTo>
                    <a:lnTo>
                      <a:pt x="1113" y="623"/>
                    </a:lnTo>
                    <a:lnTo>
                      <a:pt x="1113" y="625"/>
                    </a:lnTo>
                    <a:lnTo>
                      <a:pt x="1112" y="627"/>
                    </a:lnTo>
                    <a:lnTo>
                      <a:pt x="1110" y="627"/>
                    </a:lnTo>
                    <a:lnTo>
                      <a:pt x="1108" y="629"/>
                    </a:lnTo>
                    <a:lnTo>
                      <a:pt x="1110" y="629"/>
                    </a:lnTo>
                    <a:lnTo>
                      <a:pt x="1110" y="630"/>
                    </a:lnTo>
                    <a:lnTo>
                      <a:pt x="1112" y="632"/>
                    </a:lnTo>
                    <a:lnTo>
                      <a:pt x="1113" y="634"/>
                    </a:lnTo>
                    <a:lnTo>
                      <a:pt x="1115" y="634"/>
                    </a:lnTo>
                    <a:lnTo>
                      <a:pt x="1119" y="636"/>
                    </a:lnTo>
                    <a:lnTo>
                      <a:pt x="1121" y="637"/>
                    </a:lnTo>
                    <a:lnTo>
                      <a:pt x="1122" y="639"/>
                    </a:lnTo>
                    <a:lnTo>
                      <a:pt x="1124" y="639"/>
                    </a:lnTo>
                    <a:lnTo>
                      <a:pt x="1126" y="641"/>
                    </a:lnTo>
                    <a:lnTo>
                      <a:pt x="1128" y="641"/>
                    </a:lnTo>
                    <a:lnTo>
                      <a:pt x="1128" y="645"/>
                    </a:lnTo>
                    <a:lnTo>
                      <a:pt x="1126" y="645"/>
                    </a:lnTo>
                    <a:lnTo>
                      <a:pt x="1124" y="646"/>
                    </a:lnTo>
                    <a:lnTo>
                      <a:pt x="1122" y="648"/>
                    </a:lnTo>
                    <a:lnTo>
                      <a:pt x="1122" y="650"/>
                    </a:lnTo>
                    <a:lnTo>
                      <a:pt x="1121" y="652"/>
                    </a:lnTo>
                    <a:lnTo>
                      <a:pt x="1122" y="652"/>
                    </a:lnTo>
                    <a:lnTo>
                      <a:pt x="1122" y="653"/>
                    </a:lnTo>
                    <a:lnTo>
                      <a:pt x="1121" y="653"/>
                    </a:lnTo>
                    <a:lnTo>
                      <a:pt x="1117" y="655"/>
                    </a:lnTo>
                    <a:lnTo>
                      <a:pt x="1115" y="657"/>
                    </a:lnTo>
                    <a:lnTo>
                      <a:pt x="1115" y="659"/>
                    </a:lnTo>
                    <a:lnTo>
                      <a:pt x="1113" y="659"/>
                    </a:lnTo>
                    <a:lnTo>
                      <a:pt x="1112" y="661"/>
                    </a:lnTo>
                    <a:lnTo>
                      <a:pt x="1110" y="662"/>
                    </a:lnTo>
                    <a:lnTo>
                      <a:pt x="1108" y="662"/>
                    </a:lnTo>
                    <a:lnTo>
                      <a:pt x="1106" y="662"/>
                    </a:lnTo>
                    <a:lnTo>
                      <a:pt x="1103" y="662"/>
                    </a:lnTo>
                    <a:lnTo>
                      <a:pt x="1099" y="666"/>
                    </a:lnTo>
                    <a:lnTo>
                      <a:pt x="1097" y="666"/>
                    </a:lnTo>
                    <a:lnTo>
                      <a:pt x="1097" y="668"/>
                    </a:lnTo>
                    <a:lnTo>
                      <a:pt x="1099" y="668"/>
                    </a:lnTo>
                    <a:lnTo>
                      <a:pt x="1099" y="669"/>
                    </a:lnTo>
                    <a:lnTo>
                      <a:pt x="1099" y="671"/>
                    </a:lnTo>
                    <a:lnTo>
                      <a:pt x="1099" y="675"/>
                    </a:lnTo>
                    <a:lnTo>
                      <a:pt x="1099" y="677"/>
                    </a:lnTo>
                    <a:lnTo>
                      <a:pt x="1101" y="678"/>
                    </a:lnTo>
                    <a:lnTo>
                      <a:pt x="1099" y="680"/>
                    </a:lnTo>
                    <a:lnTo>
                      <a:pt x="1097" y="680"/>
                    </a:lnTo>
                    <a:lnTo>
                      <a:pt x="1096" y="682"/>
                    </a:lnTo>
                    <a:lnTo>
                      <a:pt x="1094" y="684"/>
                    </a:lnTo>
                    <a:lnTo>
                      <a:pt x="1094" y="685"/>
                    </a:lnTo>
                    <a:lnTo>
                      <a:pt x="1096" y="685"/>
                    </a:lnTo>
                    <a:lnTo>
                      <a:pt x="1097" y="687"/>
                    </a:lnTo>
                    <a:lnTo>
                      <a:pt x="1099" y="689"/>
                    </a:lnTo>
                    <a:lnTo>
                      <a:pt x="1099" y="691"/>
                    </a:lnTo>
                    <a:lnTo>
                      <a:pt x="1099" y="693"/>
                    </a:lnTo>
                    <a:lnTo>
                      <a:pt x="1101" y="693"/>
                    </a:lnTo>
                    <a:lnTo>
                      <a:pt x="1103" y="693"/>
                    </a:lnTo>
                    <a:lnTo>
                      <a:pt x="1105" y="693"/>
                    </a:lnTo>
                    <a:lnTo>
                      <a:pt x="1106" y="693"/>
                    </a:lnTo>
                    <a:lnTo>
                      <a:pt x="1108" y="694"/>
                    </a:lnTo>
                    <a:lnTo>
                      <a:pt x="1112" y="696"/>
                    </a:lnTo>
                    <a:lnTo>
                      <a:pt x="1115" y="698"/>
                    </a:lnTo>
                    <a:lnTo>
                      <a:pt x="1117" y="698"/>
                    </a:lnTo>
                    <a:lnTo>
                      <a:pt x="1117" y="700"/>
                    </a:lnTo>
                    <a:lnTo>
                      <a:pt x="1115" y="701"/>
                    </a:lnTo>
                    <a:lnTo>
                      <a:pt x="1115" y="705"/>
                    </a:lnTo>
                    <a:lnTo>
                      <a:pt x="1113" y="707"/>
                    </a:lnTo>
                    <a:lnTo>
                      <a:pt x="1112" y="708"/>
                    </a:lnTo>
                    <a:lnTo>
                      <a:pt x="1108" y="710"/>
                    </a:lnTo>
                    <a:lnTo>
                      <a:pt x="1106" y="712"/>
                    </a:lnTo>
                    <a:lnTo>
                      <a:pt x="1106" y="714"/>
                    </a:lnTo>
                    <a:lnTo>
                      <a:pt x="1105" y="714"/>
                    </a:lnTo>
                    <a:lnTo>
                      <a:pt x="1105" y="716"/>
                    </a:lnTo>
                    <a:lnTo>
                      <a:pt x="1103" y="717"/>
                    </a:lnTo>
                    <a:lnTo>
                      <a:pt x="1101" y="717"/>
                    </a:lnTo>
                    <a:lnTo>
                      <a:pt x="1101" y="716"/>
                    </a:lnTo>
                    <a:lnTo>
                      <a:pt x="1099" y="714"/>
                    </a:lnTo>
                    <a:lnTo>
                      <a:pt x="1099" y="712"/>
                    </a:lnTo>
                    <a:lnTo>
                      <a:pt x="1096" y="710"/>
                    </a:lnTo>
                    <a:lnTo>
                      <a:pt x="1094" y="710"/>
                    </a:lnTo>
                    <a:lnTo>
                      <a:pt x="1092" y="710"/>
                    </a:lnTo>
                    <a:lnTo>
                      <a:pt x="1090" y="708"/>
                    </a:lnTo>
                    <a:lnTo>
                      <a:pt x="1089" y="708"/>
                    </a:lnTo>
                    <a:lnTo>
                      <a:pt x="1087" y="707"/>
                    </a:lnTo>
                    <a:lnTo>
                      <a:pt x="1085" y="705"/>
                    </a:lnTo>
                    <a:lnTo>
                      <a:pt x="1083" y="703"/>
                    </a:lnTo>
                    <a:lnTo>
                      <a:pt x="1081" y="703"/>
                    </a:lnTo>
                    <a:lnTo>
                      <a:pt x="1080" y="703"/>
                    </a:lnTo>
                    <a:lnTo>
                      <a:pt x="1080" y="705"/>
                    </a:lnTo>
                    <a:lnTo>
                      <a:pt x="1078" y="707"/>
                    </a:lnTo>
                    <a:lnTo>
                      <a:pt x="1076" y="707"/>
                    </a:lnTo>
                    <a:lnTo>
                      <a:pt x="1076" y="708"/>
                    </a:lnTo>
                    <a:lnTo>
                      <a:pt x="1076" y="710"/>
                    </a:lnTo>
                    <a:lnTo>
                      <a:pt x="1076" y="712"/>
                    </a:lnTo>
                    <a:lnTo>
                      <a:pt x="1074" y="714"/>
                    </a:lnTo>
                    <a:lnTo>
                      <a:pt x="1073" y="716"/>
                    </a:lnTo>
                    <a:lnTo>
                      <a:pt x="1071" y="716"/>
                    </a:lnTo>
                    <a:lnTo>
                      <a:pt x="1069" y="717"/>
                    </a:lnTo>
                    <a:lnTo>
                      <a:pt x="1069" y="719"/>
                    </a:lnTo>
                    <a:lnTo>
                      <a:pt x="1069" y="721"/>
                    </a:lnTo>
                    <a:lnTo>
                      <a:pt x="1071" y="723"/>
                    </a:lnTo>
                    <a:lnTo>
                      <a:pt x="1073" y="724"/>
                    </a:lnTo>
                    <a:lnTo>
                      <a:pt x="1074" y="726"/>
                    </a:lnTo>
                    <a:lnTo>
                      <a:pt x="1076" y="728"/>
                    </a:lnTo>
                    <a:lnTo>
                      <a:pt x="1078" y="728"/>
                    </a:lnTo>
                    <a:lnTo>
                      <a:pt x="1080" y="730"/>
                    </a:lnTo>
                    <a:lnTo>
                      <a:pt x="1081" y="730"/>
                    </a:lnTo>
                    <a:lnTo>
                      <a:pt x="1081" y="732"/>
                    </a:lnTo>
                    <a:lnTo>
                      <a:pt x="1081" y="733"/>
                    </a:lnTo>
                    <a:lnTo>
                      <a:pt x="1081" y="735"/>
                    </a:lnTo>
                    <a:lnTo>
                      <a:pt x="1081" y="737"/>
                    </a:lnTo>
                    <a:lnTo>
                      <a:pt x="1081" y="739"/>
                    </a:lnTo>
                    <a:lnTo>
                      <a:pt x="1080" y="737"/>
                    </a:lnTo>
                    <a:lnTo>
                      <a:pt x="1078" y="737"/>
                    </a:lnTo>
                    <a:lnTo>
                      <a:pt x="1076" y="739"/>
                    </a:lnTo>
                    <a:lnTo>
                      <a:pt x="1076" y="740"/>
                    </a:lnTo>
                    <a:lnTo>
                      <a:pt x="1074" y="742"/>
                    </a:lnTo>
                    <a:lnTo>
                      <a:pt x="1074" y="744"/>
                    </a:lnTo>
                    <a:lnTo>
                      <a:pt x="1073" y="742"/>
                    </a:lnTo>
                    <a:lnTo>
                      <a:pt x="1071" y="744"/>
                    </a:lnTo>
                    <a:lnTo>
                      <a:pt x="1069" y="746"/>
                    </a:lnTo>
                    <a:lnTo>
                      <a:pt x="1069" y="748"/>
                    </a:lnTo>
                    <a:lnTo>
                      <a:pt x="1067" y="748"/>
                    </a:lnTo>
                    <a:lnTo>
                      <a:pt x="1064" y="749"/>
                    </a:lnTo>
                    <a:lnTo>
                      <a:pt x="1062" y="749"/>
                    </a:lnTo>
                    <a:lnTo>
                      <a:pt x="1060" y="751"/>
                    </a:lnTo>
                    <a:lnTo>
                      <a:pt x="1060" y="753"/>
                    </a:lnTo>
                    <a:lnTo>
                      <a:pt x="1058" y="755"/>
                    </a:lnTo>
                    <a:lnTo>
                      <a:pt x="1057" y="755"/>
                    </a:lnTo>
                    <a:lnTo>
                      <a:pt x="1055" y="756"/>
                    </a:lnTo>
                    <a:lnTo>
                      <a:pt x="1053" y="756"/>
                    </a:lnTo>
                    <a:lnTo>
                      <a:pt x="1051" y="758"/>
                    </a:lnTo>
                    <a:lnTo>
                      <a:pt x="1051" y="760"/>
                    </a:lnTo>
                    <a:lnTo>
                      <a:pt x="1051" y="762"/>
                    </a:lnTo>
                    <a:lnTo>
                      <a:pt x="1053" y="763"/>
                    </a:lnTo>
                    <a:lnTo>
                      <a:pt x="1055" y="763"/>
                    </a:lnTo>
                    <a:lnTo>
                      <a:pt x="1055" y="765"/>
                    </a:lnTo>
                    <a:lnTo>
                      <a:pt x="1057" y="767"/>
                    </a:lnTo>
                    <a:lnTo>
                      <a:pt x="1058" y="769"/>
                    </a:lnTo>
                    <a:lnTo>
                      <a:pt x="1058" y="771"/>
                    </a:lnTo>
                    <a:lnTo>
                      <a:pt x="1060" y="771"/>
                    </a:lnTo>
                    <a:lnTo>
                      <a:pt x="1062" y="771"/>
                    </a:lnTo>
                    <a:lnTo>
                      <a:pt x="1064" y="771"/>
                    </a:lnTo>
                    <a:lnTo>
                      <a:pt x="1066" y="771"/>
                    </a:lnTo>
                    <a:lnTo>
                      <a:pt x="1067" y="772"/>
                    </a:lnTo>
                    <a:lnTo>
                      <a:pt x="1069" y="774"/>
                    </a:lnTo>
                    <a:lnTo>
                      <a:pt x="1071" y="776"/>
                    </a:lnTo>
                    <a:lnTo>
                      <a:pt x="1073" y="778"/>
                    </a:lnTo>
                    <a:lnTo>
                      <a:pt x="1073" y="779"/>
                    </a:lnTo>
                    <a:lnTo>
                      <a:pt x="1071" y="779"/>
                    </a:lnTo>
                    <a:lnTo>
                      <a:pt x="1071" y="781"/>
                    </a:lnTo>
                    <a:lnTo>
                      <a:pt x="1066" y="783"/>
                    </a:lnTo>
                    <a:lnTo>
                      <a:pt x="1064" y="783"/>
                    </a:lnTo>
                    <a:lnTo>
                      <a:pt x="1060" y="783"/>
                    </a:lnTo>
                    <a:lnTo>
                      <a:pt x="1057" y="785"/>
                    </a:lnTo>
                    <a:lnTo>
                      <a:pt x="1053" y="785"/>
                    </a:lnTo>
                    <a:lnTo>
                      <a:pt x="1051" y="787"/>
                    </a:lnTo>
                    <a:lnTo>
                      <a:pt x="1051" y="788"/>
                    </a:lnTo>
                    <a:lnTo>
                      <a:pt x="1050" y="790"/>
                    </a:lnTo>
                    <a:lnTo>
                      <a:pt x="1051" y="792"/>
                    </a:lnTo>
                    <a:lnTo>
                      <a:pt x="1051" y="794"/>
                    </a:lnTo>
                    <a:lnTo>
                      <a:pt x="1053" y="795"/>
                    </a:lnTo>
                    <a:lnTo>
                      <a:pt x="1055" y="797"/>
                    </a:lnTo>
                    <a:lnTo>
                      <a:pt x="1055" y="799"/>
                    </a:lnTo>
                    <a:lnTo>
                      <a:pt x="1057" y="801"/>
                    </a:lnTo>
                    <a:lnTo>
                      <a:pt x="1057" y="803"/>
                    </a:lnTo>
                    <a:lnTo>
                      <a:pt x="1058" y="804"/>
                    </a:lnTo>
                    <a:lnTo>
                      <a:pt x="1058" y="806"/>
                    </a:lnTo>
                    <a:lnTo>
                      <a:pt x="1058" y="808"/>
                    </a:lnTo>
                    <a:lnTo>
                      <a:pt x="1058" y="810"/>
                    </a:lnTo>
                    <a:lnTo>
                      <a:pt x="1057" y="811"/>
                    </a:lnTo>
                    <a:lnTo>
                      <a:pt x="1055" y="813"/>
                    </a:lnTo>
                    <a:lnTo>
                      <a:pt x="1055" y="815"/>
                    </a:lnTo>
                    <a:lnTo>
                      <a:pt x="1057" y="817"/>
                    </a:lnTo>
                    <a:lnTo>
                      <a:pt x="1060" y="817"/>
                    </a:lnTo>
                    <a:lnTo>
                      <a:pt x="1060" y="820"/>
                    </a:lnTo>
                    <a:lnTo>
                      <a:pt x="1060" y="824"/>
                    </a:lnTo>
                    <a:lnTo>
                      <a:pt x="1058" y="826"/>
                    </a:lnTo>
                    <a:lnTo>
                      <a:pt x="1057" y="826"/>
                    </a:lnTo>
                    <a:lnTo>
                      <a:pt x="1055" y="826"/>
                    </a:lnTo>
                    <a:lnTo>
                      <a:pt x="1053" y="827"/>
                    </a:lnTo>
                    <a:lnTo>
                      <a:pt x="1051" y="826"/>
                    </a:lnTo>
                    <a:lnTo>
                      <a:pt x="1050" y="826"/>
                    </a:lnTo>
                    <a:lnTo>
                      <a:pt x="1048" y="827"/>
                    </a:lnTo>
                    <a:lnTo>
                      <a:pt x="1046" y="829"/>
                    </a:lnTo>
                    <a:lnTo>
                      <a:pt x="1046" y="831"/>
                    </a:lnTo>
                    <a:lnTo>
                      <a:pt x="1044" y="831"/>
                    </a:lnTo>
                    <a:lnTo>
                      <a:pt x="1042" y="831"/>
                    </a:lnTo>
                    <a:lnTo>
                      <a:pt x="1041" y="829"/>
                    </a:lnTo>
                    <a:lnTo>
                      <a:pt x="1039" y="827"/>
                    </a:lnTo>
                    <a:lnTo>
                      <a:pt x="1037" y="826"/>
                    </a:lnTo>
                    <a:lnTo>
                      <a:pt x="1035" y="824"/>
                    </a:lnTo>
                    <a:lnTo>
                      <a:pt x="1034" y="824"/>
                    </a:lnTo>
                    <a:lnTo>
                      <a:pt x="1032" y="824"/>
                    </a:lnTo>
                    <a:lnTo>
                      <a:pt x="1030" y="824"/>
                    </a:lnTo>
                    <a:lnTo>
                      <a:pt x="1028" y="826"/>
                    </a:lnTo>
                    <a:lnTo>
                      <a:pt x="1025" y="827"/>
                    </a:lnTo>
                    <a:lnTo>
                      <a:pt x="1021" y="829"/>
                    </a:lnTo>
                    <a:lnTo>
                      <a:pt x="1019" y="829"/>
                    </a:lnTo>
                    <a:lnTo>
                      <a:pt x="1018" y="829"/>
                    </a:lnTo>
                    <a:lnTo>
                      <a:pt x="1016" y="831"/>
                    </a:lnTo>
                    <a:lnTo>
                      <a:pt x="1012" y="833"/>
                    </a:lnTo>
                    <a:lnTo>
                      <a:pt x="1010" y="833"/>
                    </a:lnTo>
                    <a:lnTo>
                      <a:pt x="1009" y="833"/>
                    </a:lnTo>
                    <a:lnTo>
                      <a:pt x="1007" y="834"/>
                    </a:lnTo>
                    <a:lnTo>
                      <a:pt x="1005" y="836"/>
                    </a:lnTo>
                    <a:lnTo>
                      <a:pt x="1003" y="838"/>
                    </a:lnTo>
                    <a:lnTo>
                      <a:pt x="1003" y="840"/>
                    </a:lnTo>
                    <a:lnTo>
                      <a:pt x="1005" y="840"/>
                    </a:lnTo>
                    <a:lnTo>
                      <a:pt x="1003" y="842"/>
                    </a:lnTo>
                    <a:lnTo>
                      <a:pt x="1003" y="843"/>
                    </a:lnTo>
                    <a:lnTo>
                      <a:pt x="1002" y="845"/>
                    </a:lnTo>
                    <a:lnTo>
                      <a:pt x="1000" y="847"/>
                    </a:lnTo>
                    <a:lnTo>
                      <a:pt x="1000" y="852"/>
                    </a:lnTo>
                    <a:lnTo>
                      <a:pt x="1000" y="854"/>
                    </a:lnTo>
                    <a:lnTo>
                      <a:pt x="998" y="854"/>
                    </a:lnTo>
                    <a:lnTo>
                      <a:pt x="994" y="856"/>
                    </a:lnTo>
                    <a:lnTo>
                      <a:pt x="994" y="858"/>
                    </a:lnTo>
                    <a:lnTo>
                      <a:pt x="994" y="859"/>
                    </a:lnTo>
                    <a:lnTo>
                      <a:pt x="993" y="863"/>
                    </a:lnTo>
                    <a:lnTo>
                      <a:pt x="993" y="865"/>
                    </a:lnTo>
                    <a:lnTo>
                      <a:pt x="991" y="866"/>
                    </a:lnTo>
                    <a:lnTo>
                      <a:pt x="989" y="868"/>
                    </a:lnTo>
                    <a:lnTo>
                      <a:pt x="987" y="870"/>
                    </a:lnTo>
                    <a:lnTo>
                      <a:pt x="986" y="872"/>
                    </a:lnTo>
                    <a:lnTo>
                      <a:pt x="986" y="874"/>
                    </a:lnTo>
                    <a:lnTo>
                      <a:pt x="986" y="875"/>
                    </a:lnTo>
                    <a:lnTo>
                      <a:pt x="984" y="875"/>
                    </a:lnTo>
                    <a:lnTo>
                      <a:pt x="982" y="877"/>
                    </a:lnTo>
                    <a:lnTo>
                      <a:pt x="980" y="879"/>
                    </a:lnTo>
                    <a:lnTo>
                      <a:pt x="980" y="881"/>
                    </a:lnTo>
                    <a:lnTo>
                      <a:pt x="980" y="884"/>
                    </a:lnTo>
                    <a:lnTo>
                      <a:pt x="982" y="886"/>
                    </a:lnTo>
                    <a:lnTo>
                      <a:pt x="980" y="889"/>
                    </a:lnTo>
                    <a:lnTo>
                      <a:pt x="982" y="891"/>
                    </a:lnTo>
                    <a:lnTo>
                      <a:pt x="982" y="893"/>
                    </a:lnTo>
                    <a:lnTo>
                      <a:pt x="984" y="893"/>
                    </a:lnTo>
                    <a:lnTo>
                      <a:pt x="986" y="895"/>
                    </a:lnTo>
                    <a:lnTo>
                      <a:pt x="986" y="897"/>
                    </a:lnTo>
                    <a:lnTo>
                      <a:pt x="984" y="897"/>
                    </a:lnTo>
                    <a:lnTo>
                      <a:pt x="980" y="898"/>
                    </a:lnTo>
                    <a:lnTo>
                      <a:pt x="978" y="900"/>
                    </a:lnTo>
                    <a:lnTo>
                      <a:pt x="978" y="902"/>
                    </a:lnTo>
                    <a:lnTo>
                      <a:pt x="980" y="902"/>
                    </a:lnTo>
                    <a:lnTo>
                      <a:pt x="980" y="904"/>
                    </a:lnTo>
                    <a:lnTo>
                      <a:pt x="980" y="905"/>
                    </a:lnTo>
                    <a:lnTo>
                      <a:pt x="978" y="907"/>
                    </a:lnTo>
                    <a:lnTo>
                      <a:pt x="978" y="909"/>
                    </a:lnTo>
                    <a:lnTo>
                      <a:pt x="978" y="911"/>
                    </a:lnTo>
                    <a:lnTo>
                      <a:pt x="980" y="914"/>
                    </a:lnTo>
                    <a:lnTo>
                      <a:pt x="980" y="916"/>
                    </a:lnTo>
                    <a:lnTo>
                      <a:pt x="980" y="920"/>
                    </a:lnTo>
                    <a:lnTo>
                      <a:pt x="980" y="921"/>
                    </a:lnTo>
                    <a:lnTo>
                      <a:pt x="978" y="925"/>
                    </a:lnTo>
                    <a:lnTo>
                      <a:pt x="977" y="929"/>
                    </a:lnTo>
                    <a:lnTo>
                      <a:pt x="977" y="930"/>
                    </a:lnTo>
                    <a:lnTo>
                      <a:pt x="975" y="930"/>
                    </a:lnTo>
                    <a:lnTo>
                      <a:pt x="973" y="930"/>
                    </a:lnTo>
                    <a:lnTo>
                      <a:pt x="971" y="929"/>
                    </a:lnTo>
                    <a:lnTo>
                      <a:pt x="970" y="927"/>
                    </a:lnTo>
                    <a:lnTo>
                      <a:pt x="970" y="925"/>
                    </a:lnTo>
                    <a:lnTo>
                      <a:pt x="968" y="923"/>
                    </a:lnTo>
                    <a:lnTo>
                      <a:pt x="966" y="923"/>
                    </a:lnTo>
                    <a:lnTo>
                      <a:pt x="963" y="921"/>
                    </a:lnTo>
                    <a:lnTo>
                      <a:pt x="963" y="920"/>
                    </a:lnTo>
                    <a:lnTo>
                      <a:pt x="961" y="918"/>
                    </a:lnTo>
                    <a:lnTo>
                      <a:pt x="961" y="916"/>
                    </a:lnTo>
                    <a:lnTo>
                      <a:pt x="961" y="913"/>
                    </a:lnTo>
                    <a:lnTo>
                      <a:pt x="959" y="911"/>
                    </a:lnTo>
                    <a:lnTo>
                      <a:pt x="959" y="913"/>
                    </a:lnTo>
                    <a:lnTo>
                      <a:pt x="957" y="914"/>
                    </a:lnTo>
                    <a:lnTo>
                      <a:pt x="957" y="916"/>
                    </a:lnTo>
                    <a:lnTo>
                      <a:pt x="957" y="918"/>
                    </a:lnTo>
                    <a:lnTo>
                      <a:pt x="955" y="920"/>
                    </a:lnTo>
                    <a:lnTo>
                      <a:pt x="954" y="920"/>
                    </a:lnTo>
                    <a:lnTo>
                      <a:pt x="952" y="921"/>
                    </a:lnTo>
                    <a:lnTo>
                      <a:pt x="950" y="921"/>
                    </a:lnTo>
                    <a:lnTo>
                      <a:pt x="950" y="923"/>
                    </a:lnTo>
                    <a:lnTo>
                      <a:pt x="948" y="925"/>
                    </a:lnTo>
                    <a:lnTo>
                      <a:pt x="948" y="927"/>
                    </a:lnTo>
                    <a:lnTo>
                      <a:pt x="947" y="927"/>
                    </a:lnTo>
                    <a:lnTo>
                      <a:pt x="945" y="927"/>
                    </a:lnTo>
                    <a:lnTo>
                      <a:pt x="943" y="927"/>
                    </a:lnTo>
                    <a:lnTo>
                      <a:pt x="943" y="925"/>
                    </a:lnTo>
                    <a:lnTo>
                      <a:pt x="941" y="923"/>
                    </a:lnTo>
                    <a:lnTo>
                      <a:pt x="939" y="921"/>
                    </a:lnTo>
                    <a:lnTo>
                      <a:pt x="938" y="921"/>
                    </a:lnTo>
                    <a:lnTo>
                      <a:pt x="936" y="923"/>
                    </a:lnTo>
                    <a:lnTo>
                      <a:pt x="932" y="923"/>
                    </a:lnTo>
                    <a:lnTo>
                      <a:pt x="931" y="923"/>
                    </a:lnTo>
                    <a:lnTo>
                      <a:pt x="929" y="923"/>
                    </a:lnTo>
                    <a:lnTo>
                      <a:pt x="927" y="925"/>
                    </a:lnTo>
                    <a:lnTo>
                      <a:pt x="927" y="927"/>
                    </a:lnTo>
                    <a:lnTo>
                      <a:pt x="927" y="929"/>
                    </a:lnTo>
                    <a:lnTo>
                      <a:pt x="927" y="930"/>
                    </a:lnTo>
                    <a:lnTo>
                      <a:pt x="927" y="932"/>
                    </a:lnTo>
                    <a:lnTo>
                      <a:pt x="927" y="934"/>
                    </a:lnTo>
                    <a:lnTo>
                      <a:pt x="927" y="936"/>
                    </a:lnTo>
                    <a:lnTo>
                      <a:pt x="927" y="937"/>
                    </a:lnTo>
                    <a:lnTo>
                      <a:pt x="925" y="937"/>
                    </a:lnTo>
                    <a:lnTo>
                      <a:pt x="923" y="937"/>
                    </a:lnTo>
                    <a:lnTo>
                      <a:pt x="923" y="939"/>
                    </a:lnTo>
                    <a:lnTo>
                      <a:pt x="922" y="941"/>
                    </a:lnTo>
                    <a:lnTo>
                      <a:pt x="922" y="943"/>
                    </a:lnTo>
                    <a:lnTo>
                      <a:pt x="920" y="943"/>
                    </a:lnTo>
                    <a:lnTo>
                      <a:pt x="918" y="943"/>
                    </a:lnTo>
                    <a:lnTo>
                      <a:pt x="916" y="943"/>
                    </a:lnTo>
                    <a:lnTo>
                      <a:pt x="915" y="944"/>
                    </a:lnTo>
                    <a:lnTo>
                      <a:pt x="913" y="944"/>
                    </a:lnTo>
                    <a:lnTo>
                      <a:pt x="911" y="946"/>
                    </a:lnTo>
                    <a:lnTo>
                      <a:pt x="909" y="943"/>
                    </a:lnTo>
                    <a:lnTo>
                      <a:pt x="907" y="943"/>
                    </a:lnTo>
                    <a:lnTo>
                      <a:pt x="904" y="944"/>
                    </a:lnTo>
                    <a:lnTo>
                      <a:pt x="900" y="944"/>
                    </a:lnTo>
                    <a:lnTo>
                      <a:pt x="897" y="948"/>
                    </a:lnTo>
                    <a:lnTo>
                      <a:pt x="895" y="950"/>
                    </a:lnTo>
                    <a:lnTo>
                      <a:pt x="895" y="952"/>
                    </a:lnTo>
                    <a:lnTo>
                      <a:pt x="893" y="953"/>
                    </a:lnTo>
                    <a:lnTo>
                      <a:pt x="891" y="953"/>
                    </a:lnTo>
                    <a:lnTo>
                      <a:pt x="890" y="953"/>
                    </a:lnTo>
                    <a:lnTo>
                      <a:pt x="890" y="955"/>
                    </a:lnTo>
                    <a:lnTo>
                      <a:pt x="888" y="959"/>
                    </a:lnTo>
                    <a:lnTo>
                      <a:pt x="886" y="960"/>
                    </a:lnTo>
                    <a:lnTo>
                      <a:pt x="884" y="962"/>
                    </a:lnTo>
                    <a:lnTo>
                      <a:pt x="883" y="966"/>
                    </a:lnTo>
                    <a:lnTo>
                      <a:pt x="883" y="968"/>
                    </a:lnTo>
                    <a:lnTo>
                      <a:pt x="881" y="971"/>
                    </a:lnTo>
                    <a:lnTo>
                      <a:pt x="881" y="973"/>
                    </a:lnTo>
                    <a:lnTo>
                      <a:pt x="881" y="975"/>
                    </a:lnTo>
                    <a:lnTo>
                      <a:pt x="883" y="976"/>
                    </a:lnTo>
                    <a:lnTo>
                      <a:pt x="886" y="978"/>
                    </a:lnTo>
                    <a:lnTo>
                      <a:pt x="890" y="980"/>
                    </a:lnTo>
                    <a:lnTo>
                      <a:pt x="891" y="982"/>
                    </a:lnTo>
                    <a:lnTo>
                      <a:pt x="895" y="984"/>
                    </a:lnTo>
                    <a:lnTo>
                      <a:pt x="897" y="985"/>
                    </a:lnTo>
                    <a:lnTo>
                      <a:pt x="900" y="989"/>
                    </a:lnTo>
                    <a:lnTo>
                      <a:pt x="904" y="994"/>
                    </a:lnTo>
                    <a:lnTo>
                      <a:pt x="906" y="1000"/>
                    </a:lnTo>
                    <a:lnTo>
                      <a:pt x="907" y="1005"/>
                    </a:lnTo>
                    <a:lnTo>
                      <a:pt x="907" y="1012"/>
                    </a:lnTo>
                    <a:lnTo>
                      <a:pt x="909" y="1017"/>
                    </a:lnTo>
                    <a:lnTo>
                      <a:pt x="911" y="1021"/>
                    </a:lnTo>
                    <a:lnTo>
                      <a:pt x="913" y="1024"/>
                    </a:lnTo>
                    <a:lnTo>
                      <a:pt x="915" y="1028"/>
                    </a:lnTo>
                    <a:lnTo>
                      <a:pt x="915" y="1033"/>
                    </a:lnTo>
                    <a:lnTo>
                      <a:pt x="915" y="1035"/>
                    </a:lnTo>
                    <a:lnTo>
                      <a:pt x="915" y="1037"/>
                    </a:lnTo>
                    <a:lnTo>
                      <a:pt x="916" y="1040"/>
                    </a:lnTo>
                    <a:lnTo>
                      <a:pt x="920" y="1042"/>
                    </a:lnTo>
                    <a:lnTo>
                      <a:pt x="922" y="1046"/>
                    </a:lnTo>
                    <a:lnTo>
                      <a:pt x="925" y="1046"/>
                    </a:lnTo>
                    <a:lnTo>
                      <a:pt x="927" y="1046"/>
                    </a:lnTo>
                    <a:lnTo>
                      <a:pt x="931" y="1047"/>
                    </a:lnTo>
                    <a:lnTo>
                      <a:pt x="932" y="1047"/>
                    </a:lnTo>
                    <a:lnTo>
                      <a:pt x="934" y="1049"/>
                    </a:lnTo>
                    <a:lnTo>
                      <a:pt x="936" y="1051"/>
                    </a:lnTo>
                    <a:lnTo>
                      <a:pt x="938" y="1051"/>
                    </a:lnTo>
                    <a:lnTo>
                      <a:pt x="939" y="1049"/>
                    </a:lnTo>
                    <a:lnTo>
                      <a:pt x="941" y="1049"/>
                    </a:lnTo>
                    <a:lnTo>
                      <a:pt x="943" y="1049"/>
                    </a:lnTo>
                    <a:lnTo>
                      <a:pt x="947" y="1053"/>
                    </a:lnTo>
                    <a:lnTo>
                      <a:pt x="948" y="1055"/>
                    </a:lnTo>
                    <a:lnTo>
                      <a:pt x="948" y="1056"/>
                    </a:lnTo>
                    <a:lnTo>
                      <a:pt x="948" y="1058"/>
                    </a:lnTo>
                    <a:lnTo>
                      <a:pt x="950" y="1060"/>
                    </a:lnTo>
                    <a:lnTo>
                      <a:pt x="950" y="1063"/>
                    </a:lnTo>
                    <a:lnTo>
                      <a:pt x="950" y="1065"/>
                    </a:lnTo>
                    <a:lnTo>
                      <a:pt x="950" y="1067"/>
                    </a:lnTo>
                    <a:lnTo>
                      <a:pt x="948" y="1070"/>
                    </a:lnTo>
                    <a:lnTo>
                      <a:pt x="947" y="1072"/>
                    </a:lnTo>
                    <a:lnTo>
                      <a:pt x="945" y="1072"/>
                    </a:lnTo>
                    <a:lnTo>
                      <a:pt x="943" y="1076"/>
                    </a:lnTo>
                    <a:lnTo>
                      <a:pt x="943" y="1079"/>
                    </a:lnTo>
                    <a:lnTo>
                      <a:pt x="947" y="1083"/>
                    </a:lnTo>
                    <a:lnTo>
                      <a:pt x="948" y="1085"/>
                    </a:lnTo>
                    <a:lnTo>
                      <a:pt x="948" y="1088"/>
                    </a:lnTo>
                    <a:lnTo>
                      <a:pt x="948" y="1092"/>
                    </a:lnTo>
                    <a:lnTo>
                      <a:pt x="950" y="1094"/>
                    </a:lnTo>
                    <a:lnTo>
                      <a:pt x="950" y="1095"/>
                    </a:lnTo>
                    <a:lnTo>
                      <a:pt x="950" y="1097"/>
                    </a:lnTo>
                    <a:lnTo>
                      <a:pt x="950" y="1099"/>
                    </a:lnTo>
                    <a:lnTo>
                      <a:pt x="950" y="1101"/>
                    </a:lnTo>
                    <a:lnTo>
                      <a:pt x="948" y="1102"/>
                    </a:lnTo>
                    <a:lnTo>
                      <a:pt x="947" y="1102"/>
                    </a:lnTo>
                    <a:lnTo>
                      <a:pt x="945" y="1101"/>
                    </a:lnTo>
                    <a:lnTo>
                      <a:pt x="945" y="1097"/>
                    </a:lnTo>
                    <a:lnTo>
                      <a:pt x="943" y="1095"/>
                    </a:lnTo>
                    <a:lnTo>
                      <a:pt x="941" y="1094"/>
                    </a:lnTo>
                    <a:lnTo>
                      <a:pt x="939" y="1090"/>
                    </a:lnTo>
                    <a:lnTo>
                      <a:pt x="938" y="1088"/>
                    </a:lnTo>
                    <a:lnTo>
                      <a:pt x="936" y="1085"/>
                    </a:lnTo>
                    <a:lnTo>
                      <a:pt x="936" y="1083"/>
                    </a:lnTo>
                    <a:lnTo>
                      <a:pt x="932" y="1083"/>
                    </a:lnTo>
                    <a:lnTo>
                      <a:pt x="931" y="1085"/>
                    </a:lnTo>
                    <a:lnTo>
                      <a:pt x="927" y="1086"/>
                    </a:lnTo>
                    <a:lnTo>
                      <a:pt x="925" y="1092"/>
                    </a:lnTo>
                    <a:lnTo>
                      <a:pt x="925" y="1094"/>
                    </a:lnTo>
                    <a:lnTo>
                      <a:pt x="923" y="1094"/>
                    </a:lnTo>
                    <a:lnTo>
                      <a:pt x="920" y="1094"/>
                    </a:lnTo>
                    <a:lnTo>
                      <a:pt x="916" y="1094"/>
                    </a:lnTo>
                    <a:lnTo>
                      <a:pt x="913" y="1094"/>
                    </a:lnTo>
                    <a:lnTo>
                      <a:pt x="909" y="1094"/>
                    </a:lnTo>
                    <a:lnTo>
                      <a:pt x="906" y="1094"/>
                    </a:lnTo>
                    <a:lnTo>
                      <a:pt x="902" y="1095"/>
                    </a:lnTo>
                    <a:lnTo>
                      <a:pt x="900" y="1097"/>
                    </a:lnTo>
                    <a:lnTo>
                      <a:pt x="897" y="1101"/>
                    </a:lnTo>
                    <a:lnTo>
                      <a:pt x="895" y="1104"/>
                    </a:lnTo>
                    <a:lnTo>
                      <a:pt x="893" y="1106"/>
                    </a:lnTo>
                    <a:lnTo>
                      <a:pt x="891" y="1110"/>
                    </a:lnTo>
                    <a:lnTo>
                      <a:pt x="891" y="1111"/>
                    </a:lnTo>
                    <a:lnTo>
                      <a:pt x="890" y="1113"/>
                    </a:lnTo>
                    <a:lnTo>
                      <a:pt x="886" y="1113"/>
                    </a:lnTo>
                    <a:lnTo>
                      <a:pt x="883" y="1111"/>
                    </a:lnTo>
                    <a:lnTo>
                      <a:pt x="881" y="1108"/>
                    </a:lnTo>
                    <a:lnTo>
                      <a:pt x="879" y="1106"/>
                    </a:lnTo>
                    <a:lnTo>
                      <a:pt x="877" y="1106"/>
                    </a:lnTo>
                    <a:lnTo>
                      <a:pt x="874" y="1108"/>
                    </a:lnTo>
                    <a:lnTo>
                      <a:pt x="872" y="1111"/>
                    </a:lnTo>
                    <a:lnTo>
                      <a:pt x="868" y="1117"/>
                    </a:lnTo>
                    <a:lnTo>
                      <a:pt x="867" y="1120"/>
                    </a:lnTo>
                    <a:lnTo>
                      <a:pt x="863" y="1122"/>
                    </a:lnTo>
                    <a:lnTo>
                      <a:pt x="860" y="1125"/>
                    </a:lnTo>
                    <a:lnTo>
                      <a:pt x="856" y="1129"/>
                    </a:lnTo>
                    <a:lnTo>
                      <a:pt x="852" y="1134"/>
                    </a:lnTo>
                    <a:lnTo>
                      <a:pt x="851" y="1140"/>
                    </a:lnTo>
                    <a:lnTo>
                      <a:pt x="851" y="1145"/>
                    </a:lnTo>
                    <a:lnTo>
                      <a:pt x="849" y="1150"/>
                    </a:lnTo>
                    <a:lnTo>
                      <a:pt x="845" y="1156"/>
                    </a:lnTo>
                    <a:lnTo>
                      <a:pt x="842" y="1157"/>
                    </a:lnTo>
                    <a:lnTo>
                      <a:pt x="840" y="1159"/>
                    </a:lnTo>
                    <a:lnTo>
                      <a:pt x="836" y="1161"/>
                    </a:lnTo>
                    <a:lnTo>
                      <a:pt x="833" y="1161"/>
                    </a:lnTo>
                    <a:lnTo>
                      <a:pt x="829" y="1165"/>
                    </a:lnTo>
                    <a:lnTo>
                      <a:pt x="826" y="1168"/>
                    </a:lnTo>
                    <a:lnTo>
                      <a:pt x="824" y="1170"/>
                    </a:lnTo>
                    <a:lnTo>
                      <a:pt x="822" y="1173"/>
                    </a:lnTo>
                    <a:lnTo>
                      <a:pt x="820" y="1177"/>
                    </a:lnTo>
                    <a:lnTo>
                      <a:pt x="819" y="1182"/>
                    </a:lnTo>
                    <a:lnTo>
                      <a:pt x="815" y="1184"/>
                    </a:lnTo>
                    <a:lnTo>
                      <a:pt x="813" y="1186"/>
                    </a:lnTo>
                    <a:lnTo>
                      <a:pt x="810" y="1186"/>
                    </a:lnTo>
                    <a:lnTo>
                      <a:pt x="808" y="1186"/>
                    </a:lnTo>
                    <a:lnTo>
                      <a:pt x="808" y="1184"/>
                    </a:lnTo>
                    <a:lnTo>
                      <a:pt x="806" y="1184"/>
                    </a:lnTo>
                    <a:lnTo>
                      <a:pt x="804" y="1184"/>
                    </a:lnTo>
                    <a:lnTo>
                      <a:pt x="801" y="1182"/>
                    </a:lnTo>
                    <a:lnTo>
                      <a:pt x="797" y="1181"/>
                    </a:lnTo>
                    <a:lnTo>
                      <a:pt x="794" y="1179"/>
                    </a:lnTo>
                    <a:lnTo>
                      <a:pt x="790" y="1177"/>
                    </a:lnTo>
                    <a:lnTo>
                      <a:pt x="788" y="1175"/>
                    </a:lnTo>
                    <a:lnTo>
                      <a:pt x="787" y="1173"/>
                    </a:lnTo>
                    <a:lnTo>
                      <a:pt x="785" y="1170"/>
                    </a:lnTo>
                    <a:lnTo>
                      <a:pt x="785" y="1168"/>
                    </a:lnTo>
                    <a:lnTo>
                      <a:pt x="783" y="1165"/>
                    </a:lnTo>
                    <a:lnTo>
                      <a:pt x="780" y="1163"/>
                    </a:lnTo>
                    <a:lnTo>
                      <a:pt x="774" y="1161"/>
                    </a:lnTo>
                    <a:lnTo>
                      <a:pt x="771" y="1161"/>
                    </a:lnTo>
                    <a:lnTo>
                      <a:pt x="771" y="1157"/>
                    </a:lnTo>
                    <a:lnTo>
                      <a:pt x="769" y="1156"/>
                    </a:lnTo>
                    <a:lnTo>
                      <a:pt x="769" y="1152"/>
                    </a:lnTo>
                    <a:lnTo>
                      <a:pt x="769" y="1150"/>
                    </a:lnTo>
                    <a:lnTo>
                      <a:pt x="769" y="1149"/>
                    </a:lnTo>
                    <a:lnTo>
                      <a:pt x="765" y="1145"/>
                    </a:lnTo>
                    <a:lnTo>
                      <a:pt x="764" y="1143"/>
                    </a:lnTo>
                    <a:lnTo>
                      <a:pt x="760" y="1141"/>
                    </a:lnTo>
                    <a:lnTo>
                      <a:pt x="758" y="1140"/>
                    </a:lnTo>
                    <a:lnTo>
                      <a:pt x="758" y="1136"/>
                    </a:lnTo>
                    <a:lnTo>
                      <a:pt x="760" y="1134"/>
                    </a:lnTo>
                    <a:lnTo>
                      <a:pt x="760" y="1131"/>
                    </a:lnTo>
                    <a:lnTo>
                      <a:pt x="760" y="1127"/>
                    </a:lnTo>
                    <a:lnTo>
                      <a:pt x="760" y="1122"/>
                    </a:lnTo>
                    <a:lnTo>
                      <a:pt x="760" y="1118"/>
                    </a:lnTo>
                    <a:lnTo>
                      <a:pt x="760" y="1113"/>
                    </a:lnTo>
                    <a:lnTo>
                      <a:pt x="760" y="1108"/>
                    </a:lnTo>
                    <a:lnTo>
                      <a:pt x="760" y="1102"/>
                    </a:lnTo>
                    <a:lnTo>
                      <a:pt x="758" y="1097"/>
                    </a:lnTo>
                    <a:lnTo>
                      <a:pt x="755" y="1094"/>
                    </a:lnTo>
                    <a:lnTo>
                      <a:pt x="751" y="1090"/>
                    </a:lnTo>
                    <a:lnTo>
                      <a:pt x="749" y="1088"/>
                    </a:lnTo>
                    <a:lnTo>
                      <a:pt x="748" y="1086"/>
                    </a:lnTo>
                    <a:lnTo>
                      <a:pt x="744" y="1085"/>
                    </a:lnTo>
                    <a:lnTo>
                      <a:pt x="744" y="1081"/>
                    </a:lnTo>
                    <a:lnTo>
                      <a:pt x="742" y="1079"/>
                    </a:lnTo>
                    <a:lnTo>
                      <a:pt x="739" y="1078"/>
                    </a:lnTo>
                    <a:lnTo>
                      <a:pt x="735" y="1074"/>
                    </a:lnTo>
                    <a:lnTo>
                      <a:pt x="732" y="1069"/>
                    </a:lnTo>
                    <a:lnTo>
                      <a:pt x="726" y="1063"/>
                    </a:lnTo>
                    <a:lnTo>
                      <a:pt x="723" y="1058"/>
                    </a:lnTo>
                    <a:lnTo>
                      <a:pt x="719" y="1051"/>
                    </a:lnTo>
                    <a:lnTo>
                      <a:pt x="716" y="1046"/>
                    </a:lnTo>
                    <a:lnTo>
                      <a:pt x="712" y="1042"/>
                    </a:lnTo>
                    <a:lnTo>
                      <a:pt x="710" y="1040"/>
                    </a:lnTo>
                    <a:lnTo>
                      <a:pt x="710" y="1039"/>
                    </a:lnTo>
                    <a:lnTo>
                      <a:pt x="709" y="1035"/>
                    </a:lnTo>
                    <a:lnTo>
                      <a:pt x="707" y="1033"/>
                    </a:lnTo>
                    <a:lnTo>
                      <a:pt x="705" y="1031"/>
                    </a:lnTo>
                    <a:lnTo>
                      <a:pt x="701" y="1030"/>
                    </a:lnTo>
                    <a:lnTo>
                      <a:pt x="700" y="1028"/>
                    </a:lnTo>
                    <a:lnTo>
                      <a:pt x="696" y="1028"/>
                    </a:lnTo>
                    <a:lnTo>
                      <a:pt x="694" y="1028"/>
                    </a:lnTo>
                    <a:lnTo>
                      <a:pt x="691" y="1028"/>
                    </a:lnTo>
                    <a:lnTo>
                      <a:pt x="686" y="1026"/>
                    </a:lnTo>
                    <a:lnTo>
                      <a:pt x="680" y="1024"/>
                    </a:lnTo>
                    <a:lnTo>
                      <a:pt x="678" y="1023"/>
                    </a:lnTo>
                    <a:lnTo>
                      <a:pt x="677" y="1023"/>
                    </a:lnTo>
                    <a:lnTo>
                      <a:pt x="677" y="1021"/>
                    </a:lnTo>
                    <a:lnTo>
                      <a:pt x="675" y="1019"/>
                    </a:lnTo>
                    <a:lnTo>
                      <a:pt x="675" y="1017"/>
                    </a:lnTo>
                    <a:lnTo>
                      <a:pt x="673" y="1014"/>
                    </a:lnTo>
                    <a:lnTo>
                      <a:pt x="673" y="1010"/>
                    </a:lnTo>
                    <a:lnTo>
                      <a:pt x="675" y="1007"/>
                    </a:lnTo>
                    <a:lnTo>
                      <a:pt x="673" y="1005"/>
                    </a:lnTo>
                    <a:lnTo>
                      <a:pt x="671" y="1001"/>
                    </a:lnTo>
                    <a:lnTo>
                      <a:pt x="670" y="1000"/>
                    </a:lnTo>
                    <a:lnTo>
                      <a:pt x="670" y="998"/>
                    </a:lnTo>
                    <a:lnTo>
                      <a:pt x="670" y="996"/>
                    </a:lnTo>
                    <a:lnTo>
                      <a:pt x="670" y="992"/>
                    </a:lnTo>
                    <a:lnTo>
                      <a:pt x="670" y="991"/>
                    </a:lnTo>
                    <a:lnTo>
                      <a:pt x="666" y="989"/>
                    </a:lnTo>
                    <a:lnTo>
                      <a:pt x="664" y="985"/>
                    </a:lnTo>
                    <a:lnTo>
                      <a:pt x="661" y="984"/>
                    </a:lnTo>
                    <a:lnTo>
                      <a:pt x="659" y="982"/>
                    </a:lnTo>
                    <a:lnTo>
                      <a:pt x="655" y="982"/>
                    </a:lnTo>
                    <a:lnTo>
                      <a:pt x="654" y="982"/>
                    </a:lnTo>
                    <a:lnTo>
                      <a:pt x="650" y="984"/>
                    </a:lnTo>
                    <a:lnTo>
                      <a:pt x="648" y="985"/>
                    </a:lnTo>
                    <a:lnTo>
                      <a:pt x="645" y="989"/>
                    </a:lnTo>
                    <a:lnTo>
                      <a:pt x="643" y="989"/>
                    </a:lnTo>
                    <a:lnTo>
                      <a:pt x="641" y="991"/>
                    </a:lnTo>
                    <a:lnTo>
                      <a:pt x="639" y="992"/>
                    </a:lnTo>
                    <a:lnTo>
                      <a:pt x="638" y="996"/>
                    </a:lnTo>
                    <a:lnTo>
                      <a:pt x="636" y="996"/>
                    </a:lnTo>
                    <a:lnTo>
                      <a:pt x="634" y="996"/>
                    </a:lnTo>
                    <a:lnTo>
                      <a:pt x="630" y="992"/>
                    </a:lnTo>
                    <a:lnTo>
                      <a:pt x="630" y="991"/>
                    </a:lnTo>
                    <a:lnTo>
                      <a:pt x="629" y="987"/>
                    </a:lnTo>
                    <a:lnTo>
                      <a:pt x="629" y="984"/>
                    </a:lnTo>
                    <a:lnTo>
                      <a:pt x="627" y="980"/>
                    </a:lnTo>
                    <a:lnTo>
                      <a:pt x="625" y="978"/>
                    </a:lnTo>
                    <a:lnTo>
                      <a:pt x="623" y="975"/>
                    </a:lnTo>
                    <a:lnTo>
                      <a:pt x="620" y="973"/>
                    </a:lnTo>
                    <a:lnTo>
                      <a:pt x="618" y="969"/>
                    </a:lnTo>
                    <a:lnTo>
                      <a:pt x="614" y="966"/>
                    </a:lnTo>
                    <a:lnTo>
                      <a:pt x="613" y="964"/>
                    </a:lnTo>
                    <a:lnTo>
                      <a:pt x="607" y="964"/>
                    </a:lnTo>
                    <a:lnTo>
                      <a:pt x="604" y="962"/>
                    </a:lnTo>
                    <a:lnTo>
                      <a:pt x="600" y="959"/>
                    </a:lnTo>
                    <a:lnTo>
                      <a:pt x="598" y="957"/>
                    </a:lnTo>
                    <a:lnTo>
                      <a:pt x="598" y="955"/>
                    </a:lnTo>
                    <a:lnTo>
                      <a:pt x="600" y="953"/>
                    </a:lnTo>
                    <a:lnTo>
                      <a:pt x="600" y="950"/>
                    </a:lnTo>
                    <a:lnTo>
                      <a:pt x="600" y="948"/>
                    </a:lnTo>
                    <a:lnTo>
                      <a:pt x="602" y="948"/>
                    </a:lnTo>
                    <a:lnTo>
                      <a:pt x="604" y="950"/>
                    </a:lnTo>
                    <a:lnTo>
                      <a:pt x="606" y="950"/>
                    </a:lnTo>
                    <a:lnTo>
                      <a:pt x="607" y="952"/>
                    </a:lnTo>
                    <a:lnTo>
                      <a:pt x="611" y="953"/>
                    </a:lnTo>
                    <a:lnTo>
                      <a:pt x="613" y="953"/>
                    </a:lnTo>
                    <a:lnTo>
                      <a:pt x="614" y="950"/>
                    </a:lnTo>
                    <a:lnTo>
                      <a:pt x="616" y="948"/>
                    </a:lnTo>
                    <a:lnTo>
                      <a:pt x="616" y="946"/>
                    </a:lnTo>
                    <a:lnTo>
                      <a:pt x="614" y="944"/>
                    </a:lnTo>
                    <a:lnTo>
                      <a:pt x="614" y="943"/>
                    </a:lnTo>
                    <a:lnTo>
                      <a:pt x="613" y="939"/>
                    </a:lnTo>
                    <a:lnTo>
                      <a:pt x="614" y="937"/>
                    </a:lnTo>
                    <a:lnTo>
                      <a:pt x="614" y="936"/>
                    </a:lnTo>
                    <a:lnTo>
                      <a:pt x="618" y="936"/>
                    </a:lnTo>
                    <a:lnTo>
                      <a:pt x="622" y="936"/>
                    </a:lnTo>
                    <a:lnTo>
                      <a:pt x="625" y="934"/>
                    </a:lnTo>
                    <a:lnTo>
                      <a:pt x="629" y="932"/>
                    </a:lnTo>
                    <a:lnTo>
                      <a:pt x="630" y="930"/>
                    </a:lnTo>
                    <a:lnTo>
                      <a:pt x="632" y="929"/>
                    </a:lnTo>
                    <a:lnTo>
                      <a:pt x="632" y="927"/>
                    </a:lnTo>
                    <a:lnTo>
                      <a:pt x="634" y="923"/>
                    </a:lnTo>
                    <a:lnTo>
                      <a:pt x="638" y="921"/>
                    </a:lnTo>
                    <a:lnTo>
                      <a:pt x="639" y="920"/>
                    </a:lnTo>
                    <a:lnTo>
                      <a:pt x="643" y="918"/>
                    </a:lnTo>
                    <a:lnTo>
                      <a:pt x="646" y="916"/>
                    </a:lnTo>
                    <a:lnTo>
                      <a:pt x="648" y="914"/>
                    </a:lnTo>
                    <a:lnTo>
                      <a:pt x="650" y="913"/>
                    </a:lnTo>
                    <a:lnTo>
                      <a:pt x="652" y="911"/>
                    </a:lnTo>
                    <a:lnTo>
                      <a:pt x="655" y="911"/>
                    </a:lnTo>
                    <a:lnTo>
                      <a:pt x="659" y="911"/>
                    </a:lnTo>
                    <a:lnTo>
                      <a:pt x="662" y="911"/>
                    </a:lnTo>
                    <a:lnTo>
                      <a:pt x="666" y="911"/>
                    </a:lnTo>
                    <a:lnTo>
                      <a:pt x="668" y="911"/>
                    </a:lnTo>
                    <a:lnTo>
                      <a:pt x="671" y="911"/>
                    </a:lnTo>
                    <a:lnTo>
                      <a:pt x="671" y="909"/>
                    </a:lnTo>
                    <a:lnTo>
                      <a:pt x="673" y="905"/>
                    </a:lnTo>
                    <a:lnTo>
                      <a:pt x="677" y="902"/>
                    </a:lnTo>
                    <a:lnTo>
                      <a:pt x="678" y="900"/>
                    </a:lnTo>
                    <a:lnTo>
                      <a:pt x="682" y="898"/>
                    </a:lnTo>
                    <a:lnTo>
                      <a:pt x="686" y="895"/>
                    </a:lnTo>
                    <a:lnTo>
                      <a:pt x="687" y="891"/>
                    </a:lnTo>
                    <a:lnTo>
                      <a:pt x="689" y="888"/>
                    </a:lnTo>
                    <a:lnTo>
                      <a:pt x="689" y="884"/>
                    </a:lnTo>
                    <a:lnTo>
                      <a:pt x="689" y="881"/>
                    </a:lnTo>
                    <a:lnTo>
                      <a:pt x="691" y="877"/>
                    </a:lnTo>
                    <a:lnTo>
                      <a:pt x="691" y="874"/>
                    </a:lnTo>
                    <a:lnTo>
                      <a:pt x="691" y="872"/>
                    </a:lnTo>
                    <a:lnTo>
                      <a:pt x="691" y="868"/>
                    </a:lnTo>
                    <a:lnTo>
                      <a:pt x="693" y="866"/>
                    </a:lnTo>
                    <a:lnTo>
                      <a:pt x="694" y="865"/>
                    </a:lnTo>
                    <a:lnTo>
                      <a:pt x="696" y="863"/>
                    </a:lnTo>
                    <a:lnTo>
                      <a:pt x="700" y="863"/>
                    </a:lnTo>
                    <a:lnTo>
                      <a:pt x="701" y="861"/>
                    </a:lnTo>
                    <a:lnTo>
                      <a:pt x="703" y="861"/>
                    </a:lnTo>
                    <a:lnTo>
                      <a:pt x="707" y="859"/>
                    </a:lnTo>
                    <a:lnTo>
                      <a:pt x="710" y="856"/>
                    </a:lnTo>
                    <a:lnTo>
                      <a:pt x="712" y="854"/>
                    </a:lnTo>
                    <a:lnTo>
                      <a:pt x="714" y="852"/>
                    </a:lnTo>
                    <a:lnTo>
                      <a:pt x="712" y="850"/>
                    </a:lnTo>
                    <a:lnTo>
                      <a:pt x="710" y="849"/>
                    </a:lnTo>
                    <a:lnTo>
                      <a:pt x="709" y="847"/>
                    </a:lnTo>
                    <a:lnTo>
                      <a:pt x="707" y="847"/>
                    </a:lnTo>
                    <a:lnTo>
                      <a:pt x="703" y="843"/>
                    </a:lnTo>
                    <a:lnTo>
                      <a:pt x="700" y="840"/>
                    </a:lnTo>
                    <a:lnTo>
                      <a:pt x="698" y="838"/>
                    </a:lnTo>
                    <a:lnTo>
                      <a:pt x="694" y="834"/>
                    </a:lnTo>
                    <a:lnTo>
                      <a:pt x="693" y="831"/>
                    </a:lnTo>
                    <a:lnTo>
                      <a:pt x="691" y="827"/>
                    </a:lnTo>
                    <a:lnTo>
                      <a:pt x="687" y="824"/>
                    </a:lnTo>
                    <a:lnTo>
                      <a:pt x="686" y="822"/>
                    </a:lnTo>
                    <a:lnTo>
                      <a:pt x="682" y="818"/>
                    </a:lnTo>
                    <a:lnTo>
                      <a:pt x="678" y="817"/>
                    </a:lnTo>
                    <a:lnTo>
                      <a:pt x="675" y="815"/>
                    </a:lnTo>
                    <a:lnTo>
                      <a:pt x="673" y="811"/>
                    </a:lnTo>
                    <a:lnTo>
                      <a:pt x="671" y="806"/>
                    </a:lnTo>
                    <a:lnTo>
                      <a:pt x="668" y="803"/>
                    </a:lnTo>
                    <a:lnTo>
                      <a:pt x="666" y="801"/>
                    </a:lnTo>
                    <a:lnTo>
                      <a:pt x="662" y="799"/>
                    </a:lnTo>
                    <a:lnTo>
                      <a:pt x="659" y="797"/>
                    </a:lnTo>
                    <a:lnTo>
                      <a:pt x="657" y="795"/>
                    </a:lnTo>
                    <a:lnTo>
                      <a:pt x="654" y="794"/>
                    </a:lnTo>
                    <a:lnTo>
                      <a:pt x="650" y="794"/>
                    </a:lnTo>
                    <a:lnTo>
                      <a:pt x="648" y="794"/>
                    </a:lnTo>
                    <a:lnTo>
                      <a:pt x="645" y="795"/>
                    </a:lnTo>
                    <a:lnTo>
                      <a:pt x="641" y="797"/>
                    </a:lnTo>
                    <a:lnTo>
                      <a:pt x="639" y="799"/>
                    </a:lnTo>
                    <a:lnTo>
                      <a:pt x="638" y="799"/>
                    </a:lnTo>
                    <a:lnTo>
                      <a:pt x="636" y="797"/>
                    </a:lnTo>
                    <a:lnTo>
                      <a:pt x="634" y="795"/>
                    </a:lnTo>
                    <a:lnTo>
                      <a:pt x="632" y="795"/>
                    </a:lnTo>
                    <a:lnTo>
                      <a:pt x="629" y="794"/>
                    </a:lnTo>
                    <a:lnTo>
                      <a:pt x="627" y="792"/>
                    </a:lnTo>
                    <a:lnTo>
                      <a:pt x="623" y="790"/>
                    </a:lnTo>
                    <a:lnTo>
                      <a:pt x="622" y="787"/>
                    </a:lnTo>
                    <a:lnTo>
                      <a:pt x="620" y="783"/>
                    </a:lnTo>
                    <a:lnTo>
                      <a:pt x="618" y="781"/>
                    </a:lnTo>
                    <a:lnTo>
                      <a:pt x="616" y="781"/>
                    </a:lnTo>
                    <a:lnTo>
                      <a:pt x="614" y="783"/>
                    </a:lnTo>
                    <a:lnTo>
                      <a:pt x="614" y="787"/>
                    </a:lnTo>
                    <a:lnTo>
                      <a:pt x="613" y="790"/>
                    </a:lnTo>
                    <a:lnTo>
                      <a:pt x="611" y="792"/>
                    </a:lnTo>
                    <a:lnTo>
                      <a:pt x="609" y="794"/>
                    </a:lnTo>
                    <a:lnTo>
                      <a:pt x="607" y="797"/>
                    </a:lnTo>
                    <a:lnTo>
                      <a:pt x="606" y="803"/>
                    </a:lnTo>
                    <a:lnTo>
                      <a:pt x="606" y="806"/>
                    </a:lnTo>
                    <a:lnTo>
                      <a:pt x="604" y="813"/>
                    </a:lnTo>
                    <a:lnTo>
                      <a:pt x="602" y="815"/>
                    </a:lnTo>
                    <a:lnTo>
                      <a:pt x="600" y="817"/>
                    </a:lnTo>
                    <a:lnTo>
                      <a:pt x="598" y="817"/>
                    </a:lnTo>
                    <a:lnTo>
                      <a:pt x="597" y="815"/>
                    </a:lnTo>
                    <a:lnTo>
                      <a:pt x="595" y="815"/>
                    </a:lnTo>
                    <a:lnTo>
                      <a:pt x="591" y="815"/>
                    </a:lnTo>
                    <a:lnTo>
                      <a:pt x="590" y="813"/>
                    </a:lnTo>
                    <a:lnTo>
                      <a:pt x="588" y="813"/>
                    </a:lnTo>
                    <a:lnTo>
                      <a:pt x="588" y="811"/>
                    </a:lnTo>
                    <a:lnTo>
                      <a:pt x="584" y="810"/>
                    </a:lnTo>
                    <a:lnTo>
                      <a:pt x="583" y="808"/>
                    </a:lnTo>
                    <a:lnTo>
                      <a:pt x="581" y="806"/>
                    </a:lnTo>
                    <a:lnTo>
                      <a:pt x="579" y="803"/>
                    </a:lnTo>
                    <a:lnTo>
                      <a:pt x="575" y="801"/>
                    </a:lnTo>
                    <a:lnTo>
                      <a:pt x="570" y="799"/>
                    </a:lnTo>
                    <a:lnTo>
                      <a:pt x="567" y="799"/>
                    </a:lnTo>
                    <a:lnTo>
                      <a:pt x="565" y="797"/>
                    </a:lnTo>
                    <a:lnTo>
                      <a:pt x="563" y="795"/>
                    </a:lnTo>
                    <a:lnTo>
                      <a:pt x="563" y="792"/>
                    </a:lnTo>
                    <a:lnTo>
                      <a:pt x="561" y="790"/>
                    </a:lnTo>
                    <a:lnTo>
                      <a:pt x="559" y="790"/>
                    </a:lnTo>
                    <a:lnTo>
                      <a:pt x="558" y="788"/>
                    </a:lnTo>
                    <a:lnTo>
                      <a:pt x="556" y="788"/>
                    </a:lnTo>
                    <a:lnTo>
                      <a:pt x="554" y="788"/>
                    </a:lnTo>
                    <a:lnTo>
                      <a:pt x="554" y="790"/>
                    </a:lnTo>
                    <a:lnTo>
                      <a:pt x="552" y="795"/>
                    </a:lnTo>
                    <a:lnTo>
                      <a:pt x="551" y="799"/>
                    </a:lnTo>
                    <a:lnTo>
                      <a:pt x="547" y="804"/>
                    </a:lnTo>
                    <a:lnTo>
                      <a:pt x="545" y="806"/>
                    </a:lnTo>
                    <a:lnTo>
                      <a:pt x="543" y="810"/>
                    </a:lnTo>
                    <a:lnTo>
                      <a:pt x="542" y="813"/>
                    </a:lnTo>
                    <a:lnTo>
                      <a:pt x="538" y="815"/>
                    </a:lnTo>
                    <a:lnTo>
                      <a:pt x="538" y="820"/>
                    </a:lnTo>
                    <a:lnTo>
                      <a:pt x="536" y="822"/>
                    </a:lnTo>
                    <a:lnTo>
                      <a:pt x="536" y="824"/>
                    </a:lnTo>
                    <a:lnTo>
                      <a:pt x="533" y="826"/>
                    </a:lnTo>
                    <a:lnTo>
                      <a:pt x="531" y="827"/>
                    </a:lnTo>
                    <a:lnTo>
                      <a:pt x="527" y="829"/>
                    </a:lnTo>
                    <a:lnTo>
                      <a:pt x="527" y="831"/>
                    </a:lnTo>
                    <a:lnTo>
                      <a:pt x="526" y="831"/>
                    </a:lnTo>
                    <a:lnTo>
                      <a:pt x="524" y="833"/>
                    </a:lnTo>
                    <a:lnTo>
                      <a:pt x="522" y="833"/>
                    </a:lnTo>
                    <a:lnTo>
                      <a:pt x="520" y="833"/>
                    </a:lnTo>
                    <a:lnTo>
                      <a:pt x="519" y="834"/>
                    </a:lnTo>
                    <a:lnTo>
                      <a:pt x="517" y="836"/>
                    </a:lnTo>
                    <a:lnTo>
                      <a:pt x="515" y="838"/>
                    </a:lnTo>
                    <a:lnTo>
                      <a:pt x="513" y="836"/>
                    </a:lnTo>
                    <a:lnTo>
                      <a:pt x="513" y="834"/>
                    </a:lnTo>
                    <a:lnTo>
                      <a:pt x="513" y="833"/>
                    </a:lnTo>
                    <a:lnTo>
                      <a:pt x="513" y="829"/>
                    </a:lnTo>
                    <a:lnTo>
                      <a:pt x="511" y="827"/>
                    </a:lnTo>
                    <a:lnTo>
                      <a:pt x="511" y="824"/>
                    </a:lnTo>
                    <a:lnTo>
                      <a:pt x="511" y="822"/>
                    </a:lnTo>
                    <a:lnTo>
                      <a:pt x="511" y="818"/>
                    </a:lnTo>
                    <a:lnTo>
                      <a:pt x="511" y="815"/>
                    </a:lnTo>
                    <a:lnTo>
                      <a:pt x="513" y="811"/>
                    </a:lnTo>
                    <a:lnTo>
                      <a:pt x="515" y="808"/>
                    </a:lnTo>
                    <a:lnTo>
                      <a:pt x="515" y="804"/>
                    </a:lnTo>
                    <a:lnTo>
                      <a:pt x="515" y="799"/>
                    </a:lnTo>
                    <a:lnTo>
                      <a:pt x="513" y="794"/>
                    </a:lnTo>
                    <a:lnTo>
                      <a:pt x="511" y="790"/>
                    </a:lnTo>
                    <a:lnTo>
                      <a:pt x="511" y="785"/>
                    </a:lnTo>
                    <a:lnTo>
                      <a:pt x="511" y="781"/>
                    </a:lnTo>
                    <a:lnTo>
                      <a:pt x="510" y="778"/>
                    </a:lnTo>
                    <a:lnTo>
                      <a:pt x="510" y="776"/>
                    </a:lnTo>
                    <a:lnTo>
                      <a:pt x="506" y="774"/>
                    </a:lnTo>
                    <a:lnTo>
                      <a:pt x="504" y="772"/>
                    </a:lnTo>
                    <a:lnTo>
                      <a:pt x="501" y="771"/>
                    </a:lnTo>
                    <a:lnTo>
                      <a:pt x="499" y="769"/>
                    </a:lnTo>
                    <a:lnTo>
                      <a:pt x="499" y="767"/>
                    </a:lnTo>
                    <a:lnTo>
                      <a:pt x="497" y="767"/>
                    </a:lnTo>
                    <a:lnTo>
                      <a:pt x="496" y="767"/>
                    </a:lnTo>
                    <a:lnTo>
                      <a:pt x="494" y="769"/>
                    </a:lnTo>
                    <a:lnTo>
                      <a:pt x="490" y="769"/>
                    </a:lnTo>
                    <a:lnTo>
                      <a:pt x="487" y="771"/>
                    </a:lnTo>
                    <a:lnTo>
                      <a:pt x="485" y="776"/>
                    </a:lnTo>
                    <a:lnTo>
                      <a:pt x="481" y="778"/>
                    </a:lnTo>
                    <a:lnTo>
                      <a:pt x="480" y="779"/>
                    </a:lnTo>
                    <a:lnTo>
                      <a:pt x="476" y="779"/>
                    </a:lnTo>
                    <a:lnTo>
                      <a:pt x="474" y="779"/>
                    </a:lnTo>
                    <a:lnTo>
                      <a:pt x="471" y="779"/>
                    </a:lnTo>
                    <a:lnTo>
                      <a:pt x="469" y="781"/>
                    </a:lnTo>
                    <a:lnTo>
                      <a:pt x="467" y="783"/>
                    </a:lnTo>
                    <a:lnTo>
                      <a:pt x="465" y="785"/>
                    </a:lnTo>
                    <a:lnTo>
                      <a:pt x="464" y="787"/>
                    </a:lnTo>
                    <a:lnTo>
                      <a:pt x="462" y="788"/>
                    </a:lnTo>
                    <a:lnTo>
                      <a:pt x="460" y="787"/>
                    </a:lnTo>
                    <a:lnTo>
                      <a:pt x="458" y="787"/>
                    </a:lnTo>
                    <a:lnTo>
                      <a:pt x="458" y="785"/>
                    </a:lnTo>
                    <a:lnTo>
                      <a:pt x="458" y="783"/>
                    </a:lnTo>
                    <a:lnTo>
                      <a:pt x="456" y="781"/>
                    </a:lnTo>
                    <a:lnTo>
                      <a:pt x="455" y="779"/>
                    </a:lnTo>
                    <a:lnTo>
                      <a:pt x="455" y="776"/>
                    </a:lnTo>
                    <a:lnTo>
                      <a:pt x="455" y="772"/>
                    </a:lnTo>
                    <a:lnTo>
                      <a:pt x="455" y="769"/>
                    </a:lnTo>
                    <a:lnTo>
                      <a:pt x="453" y="765"/>
                    </a:lnTo>
                    <a:lnTo>
                      <a:pt x="451" y="762"/>
                    </a:lnTo>
                    <a:lnTo>
                      <a:pt x="448" y="758"/>
                    </a:lnTo>
                    <a:lnTo>
                      <a:pt x="444" y="756"/>
                    </a:lnTo>
                    <a:lnTo>
                      <a:pt x="442" y="753"/>
                    </a:lnTo>
                    <a:lnTo>
                      <a:pt x="442" y="749"/>
                    </a:lnTo>
                    <a:lnTo>
                      <a:pt x="442" y="746"/>
                    </a:lnTo>
                    <a:lnTo>
                      <a:pt x="442" y="742"/>
                    </a:lnTo>
                    <a:lnTo>
                      <a:pt x="440" y="739"/>
                    </a:lnTo>
                    <a:lnTo>
                      <a:pt x="439" y="735"/>
                    </a:lnTo>
                    <a:lnTo>
                      <a:pt x="435" y="732"/>
                    </a:lnTo>
                    <a:lnTo>
                      <a:pt x="435" y="730"/>
                    </a:lnTo>
                    <a:lnTo>
                      <a:pt x="433" y="728"/>
                    </a:lnTo>
                    <a:lnTo>
                      <a:pt x="433" y="724"/>
                    </a:lnTo>
                    <a:lnTo>
                      <a:pt x="432" y="723"/>
                    </a:lnTo>
                    <a:lnTo>
                      <a:pt x="430" y="723"/>
                    </a:lnTo>
                    <a:lnTo>
                      <a:pt x="428" y="723"/>
                    </a:lnTo>
                    <a:lnTo>
                      <a:pt x="426" y="726"/>
                    </a:lnTo>
                    <a:lnTo>
                      <a:pt x="423" y="728"/>
                    </a:lnTo>
                    <a:lnTo>
                      <a:pt x="421" y="732"/>
                    </a:lnTo>
                    <a:lnTo>
                      <a:pt x="419" y="733"/>
                    </a:lnTo>
                    <a:lnTo>
                      <a:pt x="417" y="733"/>
                    </a:lnTo>
                    <a:lnTo>
                      <a:pt x="416" y="733"/>
                    </a:lnTo>
                    <a:lnTo>
                      <a:pt x="414" y="733"/>
                    </a:lnTo>
                    <a:lnTo>
                      <a:pt x="410" y="733"/>
                    </a:lnTo>
                    <a:lnTo>
                      <a:pt x="407" y="735"/>
                    </a:lnTo>
                    <a:lnTo>
                      <a:pt x="407" y="737"/>
                    </a:lnTo>
                    <a:lnTo>
                      <a:pt x="405" y="737"/>
                    </a:lnTo>
                    <a:lnTo>
                      <a:pt x="403" y="739"/>
                    </a:lnTo>
                    <a:lnTo>
                      <a:pt x="400" y="740"/>
                    </a:lnTo>
                    <a:lnTo>
                      <a:pt x="398" y="740"/>
                    </a:lnTo>
                    <a:lnTo>
                      <a:pt x="394" y="740"/>
                    </a:lnTo>
                    <a:lnTo>
                      <a:pt x="389" y="740"/>
                    </a:lnTo>
                    <a:lnTo>
                      <a:pt x="385" y="740"/>
                    </a:lnTo>
                    <a:lnTo>
                      <a:pt x="384" y="740"/>
                    </a:lnTo>
                    <a:lnTo>
                      <a:pt x="380" y="739"/>
                    </a:lnTo>
                    <a:lnTo>
                      <a:pt x="380" y="735"/>
                    </a:lnTo>
                    <a:lnTo>
                      <a:pt x="378" y="732"/>
                    </a:lnTo>
                    <a:lnTo>
                      <a:pt x="377" y="728"/>
                    </a:lnTo>
                    <a:lnTo>
                      <a:pt x="373" y="726"/>
                    </a:lnTo>
                    <a:lnTo>
                      <a:pt x="369" y="726"/>
                    </a:lnTo>
                    <a:lnTo>
                      <a:pt x="368" y="726"/>
                    </a:lnTo>
                    <a:lnTo>
                      <a:pt x="364" y="726"/>
                    </a:lnTo>
                    <a:lnTo>
                      <a:pt x="362" y="726"/>
                    </a:lnTo>
                    <a:lnTo>
                      <a:pt x="361" y="724"/>
                    </a:lnTo>
                    <a:lnTo>
                      <a:pt x="359" y="723"/>
                    </a:lnTo>
                    <a:lnTo>
                      <a:pt x="355" y="721"/>
                    </a:lnTo>
                    <a:lnTo>
                      <a:pt x="353" y="721"/>
                    </a:lnTo>
                    <a:lnTo>
                      <a:pt x="350" y="721"/>
                    </a:lnTo>
                    <a:lnTo>
                      <a:pt x="350" y="719"/>
                    </a:lnTo>
                    <a:lnTo>
                      <a:pt x="348" y="716"/>
                    </a:lnTo>
                    <a:lnTo>
                      <a:pt x="346" y="714"/>
                    </a:lnTo>
                    <a:lnTo>
                      <a:pt x="343" y="712"/>
                    </a:lnTo>
                    <a:lnTo>
                      <a:pt x="337" y="712"/>
                    </a:lnTo>
                    <a:lnTo>
                      <a:pt x="332" y="714"/>
                    </a:lnTo>
                    <a:lnTo>
                      <a:pt x="325" y="714"/>
                    </a:lnTo>
                    <a:lnTo>
                      <a:pt x="320" y="714"/>
                    </a:lnTo>
                    <a:lnTo>
                      <a:pt x="314" y="714"/>
                    </a:lnTo>
                    <a:lnTo>
                      <a:pt x="313" y="714"/>
                    </a:lnTo>
                    <a:lnTo>
                      <a:pt x="309" y="712"/>
                    </a:lnTo>
                    <a:lnTo>
                      <a:pt x="307" y="710"/>
                    </a:lnTo>
                    <a:lnTo>
                      <a:pt x="304" y="708"/>
                    </a:lnTo>
                    <a:lnTo>
                      <a:pt x="300" y="708"/>
                    </a:lnTo>
                    <a:lnTo>
                      <a:pt x="297" y="708"/>
                    </a:lnTo>
                    <a:lnTo>
                      <a:pt x="293" y="708"/>
                    </a:lnTo>
                    <a:lnTo>
                      <a:pt x="291" y="707"/>
                    </a:lnTo>
                    <a:lnTo>
                      <a:pt x="290" y="705"/>
                    </a:lnTo>
                    <a:lnTo>
                      <a:pt x="286" y="700"/>
                    </a:lnTo>
                    <a:lnTo>
                      <a:pt x="282" y="698"/>
                    </a:lnTo>
                    <a:lnTo>
                      <a:pt x="279" y="694"/>
                    </a:lnTo>
                    <a:lnTo>
                      <a:pt x="277" y="693"/>
                    </a:lnTo>
                    <a:lnTo>
                      <a:pt x="275" y="689"/>
                    </a:lnTo>
                    <a:lnTo>
                      <a:pt x="274" y="687"/>
                    </a:lnTo>
                    <a:lnTo>
                      <a:pt x="272" y="684"/>
                    </a:lnTo>
                    <a:lnTo>
                      <a:pt x="268" y="684"/>
                    </a:lnTo>
                    <a:lnTo>
                      <a:pt x="266" y="685"/>
                    </a:lnTo>
                    <a:lnTo>
                      <a:pt x="265" y="687"/>
                    </a:lnTo>
                    <a:lnTo>
                      <a:pt x="265" y="689"/>
                    </a:lnTo>
                    <a:lnTo>
                      <a:pt x="261" y="691"/>
                    </a:lnTo>
                    <a:lnTo>
                      <a:pt x="259" y="693"/>
                    </a:lnTo>
                    <a:lnTo>
                      <a:pt x="258" y="698"/>
                    </a:lnTo>
                    <a:lnTo>
                      <a:pt x="256" y="701"/>
                    </a:lnTo>
                    <a:lnTo>
                      <a:pt x="256" y="705"/>
                    </a:lnTo>
                    <a:lnTo>
                      <a:pt x="256" y="707"/>
                    </a:lnTo>
                    <a:lnTo>
                      <a:pt x="254" y="707"/>
                    </a:lnTo>
                    <a:lnTo>
                      <a:pt x="252" y="707"/>
                    </a:lnTo>
                    <a:lnTo>
                      <a:pt x="252" y="708"/>
                    </a:lnTo>
                    <a:lnTo>
                      <a:pt x="250" y="710"/>
                    </a:lnTo>
                    <a:lnTo>
                      <a:pt x="249" y="712"/>
                    </a:lnTo>
                    <a:lnTo>
                      <a:pt x="247" y="714"/>
                    </a:lnTo>
                    <a:lnTo>
                      <a:pt x="245" y="714"/>
                    </a:lnTo>
                    <a:lnTo>
                      <a:pt x="243" y="714"/>
                    </a:lnTo>
                    <a:lnTo>
                      <a:pt x="242" y="710"/>
                    </a:lnTo>
                    <a:lnTo>
                      <a:pt x="242" y="708"/>
                    </a:lnTo>
                    <a:lnTo>
                      <a:pt x="242" y="705"/>
                    </a:lnTo>
                    <a:lnTo>
                      <a:pt x="240" y="701"/>
                    </a:lnTo>
                    <a:lnTo>
                      <a:pt x="240" y="698"/>
                    </a:lnTo>
                    <a:lnTo>
                      <a:pt x="240" y="694"/>
                    </a:lnTo>
                    <a:lnTo>
                      <a:pt x="242" y="689"/>
                    </a:lnTo>
                    <a:lnTo>
                      <a:pt x="243" y="685"/>
                    </a:lnTo>
                    <a:lnTo>
                      <a:pt x="243" y="680"/>
                    </a:lnTo>
                    <a:lnTo>
                      <a:pt x="242" y="677"/>
                    </a:lnTo>
                    <a:lnTo>
                      <a:pt x="240" y="673"/>
                    </a:lnTo>
                    <a:lnTo>
                      <a:pt x="240" y="669"/>
                    </a:lnTo>
                    <a:lnTo>
                      <a:pt x="238" y="668"/>
                    </a:lnTo>
                    <a:lnTo>
                      <a:pt x="234" y="664"/>
                    </a:lnTo>
                    <a:lnTo>
                      <a:pt x="233" y="664"/>
                    </a:lnTo>
                    <a:lnTo>
                      <a:pt x="231" y="662"/>
                    </a:lnTo>
                    <a:lnTo>
                      <a:pt x="227" y="661"/>
                    </a:lnTo>
                    <a:lnTo>
                      <a:pt x="224" y="659"/>
                    </a:lnTo>
                    <a:lnTo>
                      <a:pt x="219" y="657"/>
                    </a:lnTo>
                    <a:lnTo>
                      <a:pt x="217" y="655"/>
                    </a:lnTo>
                    <a:lnTo>
                      <a:pt x="215" y="655"/>
                    </a:lnTo>
                    <a:lnTo>
                      <a:pt x="215" y="653"/>
                    </a:lnTo>
                    <a:lnTo>
                      <a:pt x="215" y="652"/>
                    </a:lnTo>
                    <a:lnTo>
                      <a:pt x="215" y="650"/>
                    </a:lnTo>
                    <a:lnTo>
                      <a:pt x="211" y="646"/>
                    </a:lnTo>
                    <a:lnTo>
                      <a:pt x="206" y="641"/>
                    </a:lnTo>
                    <a:lnTo>
                      <a:pt x="203" y="637"/>
                    </a:lnTo>
                    <a:lnTo>
                      <a:pt x="201" y="634"/>
                    </a:lnTo>
                    <a:lnTo>
                      <a:pt x="199" y="629"/>
                    </a:lnTo>
                    <a:lnTo>
                      <a:pt x="197" y="627"/>
                    </a:lnTo>
                    <a:lnTo>
                      <a:pt x="197" y="625"/>
                    </a:lnTo>
                    <a:lnTo>
                      <a:pt x="195" y="623"/>
                    </a:lnTo>
                    <a:lnTo>
                      <a:pt x="194" y="623"/>
                    </a:lnTo>
                    <a:lnTo>
                      <a:pt x="192" y="620"/>
                    </a:lnTo>
                    <a:lnTo>
                      <a:pt x="192" y="616"/>
                    </a:lnTo>
                    <a:lnTo>
                      <a:pt x="192" y="613"/>
                    </a:lnTo>
                    <a:lnTo>
                      <a:pt x="192" y="611"/>
                    </a:lnTo>
                    <a:lnTo>
                      <a:pt x="194" y="609"/>
                    </a:lnTo>
                    <a:lnTo>
                      <a:pt x="195" y="607"/>
                    </a:lnTo>
                    <a:lnTo>
                      <a:pt x="195" y="606"/>
                    </a:lnTo>
                    <a:lnTo>
                      <a:pt x="197" y="602"/>
                    </a:lnTo>
                    <a:lnTo>
                      <a:pt x="199" y="600"/>
                    </a:lnTo>
                    <a:lnTo>
                      <a:pt x="203" y="598"/>
                    </a:lnTo>
                    <a:lnTo>
                      <a:pt x="204" y="597"/>
                    </a:lnTo>
                    <a:lnTo>
                      <a:pt x="208" y="593"/>
                    </a:lnTo>
                    <a:lnTo>
                      <a:pt x="208" y="591"/>
                    </a:lnTo>
                    <a:lnTo>
                      <a:pt x="206" y="590"/>
                    </a:lnTo>
                    <a:lnTo>
                      <a:pt x="204" y="590"/>
                    </a:lnTo>
                    <a:lnTo>
                      <a:pt x="203" y="588"/>
                    </a:lnTo>
                    <a:lnTo>
                      <a:pt x="201" y="586"/>
                    </a:lnTo>
                    <a:lnTo>
                      <a:pt x="199" y="584"/>
                    </a:lnTo>
                    <a:lnTo>
                      <a:pt x="199" y="581"/>
                    </a:lnTo>
                    <a:lnTo>
                      <a:pt x="199" y="577"/>
                    </a:lnTo>
                    <a:lnTo>
                      <a:pt x="197" y="574"/>
                    </a:lnTo>
                    <a:lnTo>
                      <a:pt x="195" y="574"/>
                    </a:lnTo>
                    <a:lnTo>
                      <a:pt x="192" y="574"/>
                    </a:lnTo>
                    <a:lnTo>
                      <a:pt x="190" y="572"/>
                    </a:lnTo>
                    <a:lnTo>
                      <a:pt x="187" y="570"/>
                    </a:lnTo>
                    <a:lnTo>
                      <a:pt x="185" y="567"/>
                    </a:lnTo>
                    <a:lnTo>
                      <a:pt x="183" y="565"/>
                    </a:lnTo>
                    <a:lnTo>
                      <a:pt x="181" y="563"/>
                    </a:lnTo>
                    <a:lnTo>
                      <a:pt x="179" y="561"/>
                    </a:lnTo>
                    <a:lnTo>
                      <a:pt x="178" y="563"/>
                    </a:lnTo>
                    <a:lnTo>
                      <a:pt x="174" y="565"/>
                    </a:lnTo>
                    <a:lnTo>
                      <a:pt x="171" y="568"/>
                    </a:lnTo>
                    <a:lnTo>
                      <a:pt x="165" y="572"/>
                    </a:lnTo>
                    <a:lnTo>
                      <a:pt x="162" y="574"/>
                    </a:lnTo>
                    <a:lnTo>
                      <a:pt x="160" y="572"/>
                    </a:lnTo>
                    <a:lnTo>
                      <a:pt x="158" y="570"/>
                    </a:lnTo>
                    <a:lnTo>
                      <a:pt x="156" y="567"/>
                    </a:lnTo>
                    <a:lnTo>
                      <a:pt x="156" y="563"/>
                    </a:lnTo>
                    <a:lnTo>
                      <a:pt x="156" y="559"/>
                    </a:lnTo>
                    <a:lnTo>
                      <a:pt x="156" y="556"/>
                    </a:lnTo>
                    <a:lnTo>
                      <a:pt x="156" y="552"/>
                    </a:lnTo>
                    <a:lnTo>
                      <a:pt x="155" y="549"/>
                    </a:lnTo>
                    <a:lnTo>
                      <a:pt x="155" y="547"/>
                    </a:lnTo>
                    <a:lnTo>
                      <a:pt x="153" y="543"/>
                    </a:lnTo>
                    <a:lnTo>
                      <a:pt x="153" y="542"/>
                    </a:lnTo>
                    <a:lnTo>
                      <a:pt x="149" y="542"/>
                    </a:lnTo>
                    <a:lnTo>
                      <a:pt x="147" y="543"/>
                    </a:lnTo>
                    <a:lnTo>
                      <a:pt x="144" y="545"/>
                    </a:lnTo>
                    <a:lnTo>
                      <a:pt x="142" y="549"/>
                    </a:lnTo>
                    <a:lnTo>
                      <a:pt x="140" y="551"/>
                    </a:lnTo>
                    <a:lnTo>
                      <a:pt x="139" y="552"/>
                    </a:lnTo>
                    <a:lnTo>
                      <a:pt x="139" y="554"/>
                    </a:lnTo>
                    <a:lnTo>
                      <a:pt x="139" y="558"/>
                    </a:lnTo>
                    <a:lnTo>
                      <a:pt x="140" y="559"/>
                    </a:lnTo>
                    <a:lnTo>
                      <a:pt x="139" y="563"/>
                    </a:lnTo>
                    <a:lnTo>
                      <a:pt x="137" y="565"/>
                    </a:lnTo>
                    <a:lnTo>
                      <a:pt x="133" y="565"/>
                    </a:lnTo>
                    <a:lnTo>
                      <a:pt x="131" y="565"/>
                    </a:lnTo>
                    <a:lnTo>
                      <a:pt x="128" y="565"/>
                    </a:lnTo>
                    <a:lnTo>
                      <a:pt x="126" y="559"/>
                    </a:lnTo>
                    <a:lnTo>
                      <a:pt x="123" y="554"/>
                    </a:lnTo>
                    <a:lnTo>
                      <a:pt x="121" y="551"/>
                    </a:lnTo>
                    <a:lnTo>
                      <a:pt x="121" y="549"/>
                    </a:lnTo>
                    <a:lnTo>
                      <a:pt x="119" y="551"/>
                    </a:lnTo>
                    <a:lnTo>
                      <a:pt x="116" y="549"/>
                    </a:lnTo>
                    <a:lnTo>
                      <a:pt x="112" y="547"/>
                    </a:lnTo>
                    <a:lnTo>
                      <a:pt x="110" y="545"/>
                    </a:lnTo>
                    <a:lnTo>
                      <a:pt x="108" y="547"/>
                    </a:lnTo>
                    <a:lnTo>
                      <a:pt x="107" y="547"/>
                    </a:lnTo>
                    <a:lnTo>
                      <a:pt x="105" y="551"/>
                    </a:lnTo>
                    <a:lnTo>
                      <a:pt x="103" y="552"/>
                    </a:lnTo>
                    <a:lnTo>
                      <a:pt x="100" y="552"/>
                    </a:lnTo>
                    <a:lnTo>
                      <a:pt x="98" y="552"/>
                    </a:lnTo>
                    <a:lnTo>
                      <a:pt x="94" y="551"/>
                    </a:lnTo>
                    <a:lnTo>
                      <a:pt x="92" y="549"/>
                    </a:lnTo>
                    <a:lnTo>
                      <a:pt x="92" y="547"/>
                    </a:lnTo>
                    <a:lnTo>
                      <a:pt x="92" y="543"/>
                    </a:lnTo>
                    <a:lnTo>
                      <a:pt x="91" y="542"/>
                    </a:lnTo>
                    <a:lnTo>
                      <a:pt x="91" y="540"/>
                    </a:lnTo>
                    <a:lnTo>
                      <a:pt x="89" y="540"/>
                    </a:lnTo>
                    <a:lnTo>
                      <a:pt x="87" y="542"/>
                    </a:lnTo>
                    <a:lnTo>
                      <a:pt x="85" y="542"/>
                    </a:lnTo>
                    <a:lnTo>
                      <a:pt x="84" y="542"/>
                    </a:lnTo>
                    <a:lnTo>
                      <a:pt x="82" y="543"/>
                    </a:lnTo>
                    <a:lnTo>
                      <a:pt x="80" y="545"/>
                    </a:lnTo>
                    <a:lnTo>
                      <a:pt x="78" y="549"/>
                    </a:lnTo>
                    <a:lnTo>
                      <a:pt x="75" y="552"/>
                    </a:lnTo>
                    <a:lnTo>
                      <a:pt x="73" y="554"/>
                    </a:lnTo>
                    <a:lnTo>
                      <a:pt x="71" y="556"/>
                    </a:lnTo>
                    <a:lnTo>
                      <a:pt x="69" y="559"/>
                    </a:lnTo>
                    <a:lnTo>
                      <a:pt x="69" y="563"/>
                    </a:lnTo>
                    <a:lnTo>
                      <a:pt x="69" y="567"/>
                    </a:lnTo>
                    <a:lnTo>
                      <a:pt x="69" y="570"/>
                    </a:lnTo>
                    <a:lnTo>
                      <a:pt x="71" y="572"/>
                    </a:lnTo>
                    <a:lnTo>
                      <a:pt x="75" y="574"/>
                    </a:lnTo>
                    <a:lnTo>
                      <a:pt x="78" y="575"/>
                    </a:lnTo>
                    <a:lnTo>
                      <a:pt x="82" y="579"/>
                    </a:lnTo>
                    <a:lnTo>
                      <a:pt x="82" y="582"/>
                    </a:lnTo>
                    <a:lnTo>
                      <a:pt x="82" y="584"/>
                    </a:lnTo>
                    <a:lnTo>
                      <a:pt x="82" y="588"/>
                    </a:lnTo>
                    <a:lnTo>
                      <a:pt x="82" y="590"/>
                    </a:lnTo>
                    <a:lnTo>
                      <a:pt x="82" y="593"/>
                    </a:lnTo>
                    <a:lnTo>
                      <a:pt x="82" y="597"/>
                    </a:lnTo>
                    <a:lnTo>
                      <a:pt x="82" y="598"/>
                    </a:lnTo>
                    <a:lnTo>
                      <a:pt x="80" y="602"/>
                    </a:lnTo>
                    <a:lnTo>
                      <a:pt x="76" y="606"/>
                    </a:lnTo>
                    <a:lnTo>
                      <a:pt x="75" y="609"/>
                    </a:lnTo>
                    <a:lnTo>
                      <a:pt x="73" y="613"/>
                    </a:lnTo>
                    <a:lnTo>
                      <a:pt x="71" y="616"/>
                    </a:lnTo>
                    <a:lnTo>
                      <a:pt x="73" y="620"/>
                    </a:lnTo>
                    <a:lnTo>
                      <a:pt x="73" y="622"/>
                    </a:lnTo>
                    <a:lnTo>
                      <a:pt x="75" y="623"/>
                    </a:lnTo>
                    <a:lnTo>
                      <a:pt x="75" y="625"/>
                    </a:lnTo>
                    <a:lnTo>
                      <a:pt x="75" y="629"/>
                    </a:lnTo>
                    <a:lnTo>
                      <a:pt x="75" y="634"/>
                    </a:lnTo>
                    <a:lnTo>
                      <a:pt x="75" y="639"/>
                    </a:lnTo>
                    <a:lnTo>
                      <a:pt x="75" y="645"/>
                    </a:lnTo>
                    <a:lnTo>
                      <a:pt x="73" y="648"/>
                    </a:lnTo>
                    <a:lnTo>
                      <a:pt x="71" y="650"/>
                    </a:lnTo>
                    <a:lnTo>
                      <a:pt x="68" y="650"/>
                    </a:lnTo>
                    <a:lnTo>
                      <a:pt x="66" y="650"/>
                    </a:lnTo>
                    <a:lnTo>
                      <a:pt x="62" y="652"/>
                    </a:lnTo>
                    <a:lnTo>
                      <a:pt x="59" y="652"/>
                    </a:lnTo>
                    <a:lnTo>
                      <a:pt x="53" y="650"/>
                    </a:lnTo>
                    <a:lnTo>
                      <a:pt x="48" y="648"/>
                    </a:lnTo>
                    <a:lnTo>
                      <a:pt x="46" y="646"/>
                    </a:lnTo>
                    <a:lnTo>
                      <a:pt x="43" y="645"/>
                    </a:lnTo>
                    <a:lnTo>
                      <a:pt x="39" y="645"/>
                    </a:lnTo>
                    <a:lnTo>
                      <a:pt x="36" y="646"/>
                    </a:lnTo>
                    <a:lnTo>
                      <a:pt x="32" y="646"/>
                    </a:lnTo>
                    <a:lnTo>
                      <a:pt x="30" y="646"/>
                    </a:lnTo>
                    <a:lnTo>
                      <a:pt x="29" y="648"/>
                    </a:lnTo>
                    <a:lnTo>
                      <a:pt x="25" y="650"/>
                    </a:lnTo>
                    <a:lnTo>
                      <a:pt x="21" y="650"/>
                    </a:lnTo>
                    <a:lnTo>
                      <a:pt x="14" y="650"/>
                    </a:lnTo>
                    <a:lnTo>
                      <a:pt x="11" y="652"/>
                    </a:lnTo>
                    <a:lnTo>
                      <a:pt x="7" y="652"/>
                    </a:lnTo>
                    <a:lnTo>
                      <a:pt x="5" y="652"/>
                    </a:lnTo>
                    <a:lnTo>
                      <a:pt x="2" y="650"/>
                    </a:lnTo>
                    <a:lnTo>
                      <a:pt x="0" y="648"/>
                    </a:lnTo>
                    <a:lnTo>
                      <a:pt x="0" y="646"/>
                    </a:lnTo>
                    <a:lnTo>
                      <a:pt x="0" y="645"/>
                    </a:lnTo>
                    <a:lnTo>
                      <a:pt x="2" y="641"/>
                    </a:lnTo>
                    <a:lnTo>
                      <a:pt x="4" y="637"/>
                    </a:lnTo>
                    <a:lnTo>
                      <a:pt x="5" y="636"/>
                    </a:lnTo>
                    <a:lnTo>
                      <a:pt x="9" y="632"/>
                    </a:lnTo>
                    <a:lnTo>
                      <a:pt x="11" y="629"/>
                    </a:lnTo>
                    <a:lnTo>
                      <a:pt x="13" y="625"/>
                    </a:lnTo>
                    <a:lnTo>
                      <a:pt x="16" y="622"/>
                    </a:lnTo>
                    <a:lnTo>
                      <a:pt x="18" y="618"/>
                    </a:lnTo>
                    <a:lnTo>
                      <a:pt x="21" y="614"/>
                    </a:lnTo>
                    <a:lnTo>
                      <a:pt x="25" y="611"/>
                    </a:lnTo>
                    <a:lnTo>
                      <a:pt x="27" y="607"/>
                    </a:lnTo>
                    <a:lnTo>
                      <a:pt x="30" y="604"/>
                    </a:lnTo>
                    <a:lnTo>
                      <a:pt x="34" y="598"/>
                    </a:lnTo>
                    <a:lnTo>
                      <a:pt x="34" y="593"/>
                    </a:lnTo>
                    <a:lnTo>
                      <a:pt x="36" y="588"/>
                    </a:lnTo>
                    <a:lnTo>
                      <a:pt x="39" y="582"/>
                    </a:lnTo>
                    <a:lnTo>
                      <a:pt x="41" y="577"/>
                    </a:lnTo>
                    <a:lnTo>
                      <a:pt x="44" y="572"/>
                    </a:lnTo>
                    <a:lnTo>
                      <a:pt x="46" y="567"/>
                    </a:lnTo>
                    <a:lnTo>
                      <a:pt x="48" y="561"/>
                    </a:lnTo>
                    <a:lnTo>
                      <a:pt x="50" y="556"/>
                    </a:lnTo>
                    <a:lnTo>
                      <a:pt x="50" y="551"/>
                    </a:lnTo>
                    <a:lnTo>
                      <a:pt x="52" y="547"/>
                    </a:lnTo>
                    <a:lnTo>
                      <a:pt x="52" y="545"/>
                    </a:lnTo>
                    <a:lnTo>
                      <a:pt x="53" y="543"/>
                    </a:lnTo>
                    <a:lnTo>
                      <a:pt x="55" y="540"/>
                    </a:lnTo>
                    <a:lnTo>
                      <a:pt x="57" y="538"/>
                    </a:lnTo>
                    <a:lnTo>
                      <a:pt x="59" y="533"/>
                    </a:lnTo>
                    <a:lnTo>
                      <a:pt x="59" y="529"/>
                    </a:lnTo>
                    <a:lnTo>
                      <a:pt x="59" y="526"/>
                    </a:lnTo>
                    <a:lnTo>
                      <a:pt x="59" y="522"/>
                    </a:lnTo>
                    <a:lnTo>
                      <a:pt x="59" y="519"/>
                    </a:lnTo>
                    <a:lnTo>
                      <a:pt x="59" y="517"/>
                    </a:lnTo>
                    <a:lnTo>
                      <a:pt x="60" y="513"/>
                    </a:lnTo>
                    <a:lnTo>
                      <a:pt x="64" y="510"/>
                    </a:lnTo>
                    <a:lnTo>
                      <a:pt x="66" y="506"/>
                    </a:lnTo>
                    <a:lnTo>
                      <a:pt x="68" y="503"/>
                    </a:lnTo>
                    <a:lnTo>
                      <a:pt x="69" y="501"/>
                    </a:lnTo>
                    <a:lnTo>
                      <a:pt x="71" y="497"/>
                    </a:lnTo>
                    <a:lnTo>
                      <a:pt x="71" y="494"/>
                    </a:lnTo>
                    <a:lnTo>
                      <a:pt x="71" y="490"/>
                    </a:lnTo>
                    <a:lnTo>
                      <a:pt x="69" y="487"/>
                    </a:lnTo>
                    <a:lnTo>
                      <a:pt x="69" y="483"/>
                    </a:lnTo>
                    <a:lnTo>
                      <a:pt x="71" y="481"/>
                    </a:lnTo>
                    <a:lnTo>
                      <a:pt x="73" y="480"/>
                    </a:lnTo>
                    <a:lnTo>
                      <a:pt x="75" y="476"/>
                    </a:lnTo>
                    <a:lnTo>
                      <a:pt x="76" y="471"/>
                    </a:lnTo>
                    <a:lnTo>
                      <a:pt x="76" y="465"/>
                    </a:lnTo>
                    <a:lnTo>
                      <a:pt x="76" y="460"/>
                    </a:lnTo>
                    <a:lnTo>
                      <a:pt x="75" y="455"/>
                    </a:lnTo>
                    <a:lnTo>
                      <a:pt x="75" y="451"/>
                    </a:lnTo>
                    <a:lnTo>
                      <a:pt x="76" y="446"/>
                    </a:lnTo>
                    <a:lnTo>
                      <a:pt x="76" y="441"/>
                    </a:lnTo>
                    <a:lnTo>
                      <a:pt x="78" y="437"/>
                    </a:lnTo>
                    <a:lnTo>
                      <a:pt x="80" y="433"/>
                    </a:lnTo>
                    <a:lnTo>
                      <a:pt x="80" y="428"/>
                    </a:lnTo>
                    <a:lnTo>
                      <a:pt x="80" y="423"/>
                    </a:lnTo>
                    <a:lnTo>
                      <a:pt x="80" y="417"/>
                    </a:lnTo>
                    <a:lnTo>
                      <a:pt x="82" y="410"/>
                    </a:lnTo>
                    <a:lnTo>
                      <a:pt x="84" y="405"/>
                    </a:lnTo>
                    <a:lnTo>
                      <a:pt x="87" y="400"/>
                    </a:lnTo>
                    <a:lnTo>
                      <a:pt x="91" y="396"/>
                    </a:lnTo>
                    <a:lnTo>
                      <a:pt x="94" y="393"/>
                    </a:lnTo>
                    <a:lnTo>
                      <a:pt x="96" y="391"/>
                    </a:lnTo>
                    <a:lnTo>
                      <a:pt x="98" y="387"/>
                    </a:lnTo>
                    <a:lnTo>
                      <a:pt x="100" y="382"/>
                    </a:lnTo>
                    <a:lnTo>
                      <a:pt x="98" y="378"/>
                    </a:lnTo>
                    <a:lnTo>
                      <a:pt x="98" y="377"/>
                    </a:lnTo>
                    <a:lnTo>
                      <a:pt x="96" y="377"/>
                    </a:lnTo>
                    <a:lnTo>
                      <a:pt x="94" y="375"/>
                    </a:lnTo>
                    <a:lnTo>
                      <a:pt x="94" y="373"/>
                    </a:lnTo>
                    <a:lnTo>
                      <a:pt x="92" y="370"/>
                    </a:lnTo>
                    <a:lnTo>
                      <a:pt x="92" y="366"/>
                    </a:lnTo>
                    <a:lnTo>
                      <a:pt x="94" y="361"/>
                    </a:lnTo>
                    <a:lnTo>
                      <a:pt x="92" y="359"/>
                    </a:lnTo>
                    <a:lnTo>
                      <a:pt x="91" y="357"/>
                    </a:lnTo>
                    <a:lnTo>
                      <a:pt x="89" y="355"/>
                    </a:lnTo>
                    <a:lnTo>
                      <a:pt x="85" y="352"/>
                    </a:lnTo>
                    <a:lnTo>
                      <a:pt x="84" y="348"/>
                    </a:lnTo>
                    <a:lnTo>
                      <a:pt x="82" y="343"/>
                    </a:lnTo>
                    <a:lnTo>
                      <a:pt x="80" y="339"/>
                    </a:lnTo>
                    <a:lnTo>
                      <a:pt x="76" y="338"/>
                    </a:lnTo>
                    <a:lnTo>
                      <a:pt x="73" y="334"/>
                    </a:lnTo>
                    <a:lnTo>
                      <a:pt x="69" y="332"/>
                    </a:lnTo>
                    <a:lnTo>
                      <a:pt x="69" y="329"/>
                    </a:lnTo>
                    <a:lnTo>
                      <a:pt x="68" y="325"/>
                    </a:lnTo>
                    <a:lnTo>
                      <a:pt x="68" y="322"/>
                    </a:lnTo>
                    <a:lnTo>
                      <a:pt x="68" y="320"/>
                    </a:lnTo>
                    <a:lnTo>
                      <a:pt x="66" y="318"/>
                    </a:lnTo>
                    <a:lnTo>
                      <a:pt x="66" y="316"/>
                    </a:lnTo>
                    <a:lnTo>
                      <a:pt x="64" y="313"/>
                    </a:lnTo>
                    <a:lnTo>
                      <a:pt x="64" y="311"/>
                    </a:lnTo>
                    <a:lnTo>
                      <a:pt x="66" y="311"/>
                    </a:lnTo>
                    <a:lnTo>
                      <a:pt x="68" y="309"/>
                    </a:lnTo>
                    <a:lnTo>
                      <a:pt x="69" y="309"/>
                    </a:lnTo>
                    <a:lnTo>
                      <a:pt x="71" y="307"/>
                    </a:lnTo>
                    <a:lnTo>
                      <a:pt x="73" y="309"/>
                    </a:lnTo>
                    <a:lnTo>
                      <a:pt x="75" y="309"/>
                    </a:lnTo>
                    <a:lnTo>
                      <a:pt x="76" y="309"/>
                    </a:lnTo>
                    <a:lnTo>
                      <a:pt x="78" y="309"/>
                    </a:lnTo>
                    <a:lnTo>
                      <a:pt x="78" y="307"/>
                    </a:lnTo>
                    <a:lnTo>
                      <a:pt x="80" y="307"/>
                    </a:lnTo>
                    <a:lnTo>
                      <a:pt x="82" y="307"/>
                    </a:lnTo>
                    <a:lnTo>
                      <a:pt x="84" y="307"/>
                    </a:lnTo>
                    <a:lnTo>
                      <a:pt x="85" y="306"/>
                    </a:lnTo>
                    <a:lnTo>
                      <a:pt x="85" y="304"/>
                    </a:lnTo>
                    <a:lnTo>
                      <a:pt x="85" y="302"/>
                    </a:lnTo>
                    <a:lnTo>
                      <a:pt x="87" y="300"/>
                    </a:lnTo>
                    <a:lnTo>
                      <a:pt x="87" y="299"/>
                    </a:lnTo>
                    <a:lnTo>
                      <a:pt x="89" y="299"/>
                    </a:lnTo>
                    <a:lnTo>
                      <a:pt x="89" y="297"/>
                    </a:lnTo>
                    <a:lnTo>
                      <a:pt x="89" y="295"/>
                    </a:lnTo>
                    <a:lnTo>
                      <a:pt x="89" y="293"/>
                    </a:lnTo>
                    <a:lnTo>
                      <a:pt x="89" y="291"/>
                    </a:lnTo>
                    <a:lnTo>
                      <a:pt x="91" y="291"/>
                    </a:lnTo>
                    <a:lnTo>
                      <a:pt x="92" y="291"/>
                    </a:lnTo>
                    <a:lnTo>
                      <a:pt x="92" y="290"/>
                    </a:lnTo>
                    <a:lnTo>
                      <a:pt x="94" y="290"/>
                    </a:lnTo>
                    <a:lnTo>
                      <a:pt x="94" y="288"/>
                    </a:lnTo>
                    <a:lnTo>
                      <a:pt x="96" y="288"/>
                    </a:lnTo>
                    <a:lnTo>
                      <a:pt x="98" y="288"/>
                    </a:lnTo>
                    <a:lnTo>
                      <a:pt x="101" y="288"/>
                    </a:lnTo>
                    <a:lnTo>
                      <a:pt x="103" y="288"/>
                    </a:lnTo>
                    <a:lnTo>
                      <a:pt x="107" y="286"/>
                    </a:lnTo>
                    <a:lnTo>
                      <a:pt x="108" y="286"/>
                    </a:lnTo>
                    <a:lnTo>
                      <a:pt x="112" y="286"/>
                    </a:lnTo>
                    <a:lnTo>
                      <a:pt x="114" y="284"/>
                    </a:lnTo>
                    <a:lnTo>
                      <a:pt x="114" y="283"/>
                    </a:lnTo>
                    <a:lnTo>
                      <a:pt x="116" y="281"/>
                    </a:lnTo>
                    <a:lnTo>
                      <a:pt x="117" y="279"/>
                    </a:lnTo>
                    <a:lnTo>
                      <a:pt x="117" y="277"/>
                    </a:lnTo>
                    <a:lnTo>
                      <a:pt x="119" y="275"/>
                    </a:lnTo>
                    <a:lnTo>
                      <a:pt x="119" y="274"/>
                    </a:lnTo>
                    <a:lnTo>
                      <a:pt x="123" y="272"/>
                    </a:lnTo>
                    <a:lnTo>
                      <a:pt x="124" y="270"/>
                    </a:lnTo>
                    <a:lnTo>
                      <a:pt x="126" y="268"/>
                    </a:lnTo>
                    <a:lnTo>
                      <a:pt x="128" y="267"/>
                    </a:lnTo>
                    <a:lnTo>
                      <a:pt x="128" y="265"/>
                    </a:lnTo>
                    <a:lnTo>
                      <a:pt x="130" y="263"/>
                    </a:lnTo>
                    <a:lnTo>
                      <a:pt x="133" y="261"/>
                    </a:lnTo>
                    <a:lnTo>
                      <a:pt x="137" y="261"/>
                    </a:lnTo>
                    <a:lnTo>
                      <a:pt x="140" y="261"/>
                    </a:lnTo>
                    <a:lnTo>
                      <a:pt x="142" y="261"/>
                    </a:lnTo>
                    <a:lnTo>
                      <a:pt x="144" y="258"/>
                    </a:lnTo>
                    <a:lnTo>
                      <a:pt x="146" y="256"/>
                    </a:lnTo>
                    <a:lnTo>
                      <a:pt x="146" y="254"/>
                    </a:lnTo>
                    <a:lnTo>
                      <a:pt x="147" y="252"/>
                    </a:lnTo>
                    <a:lnTo>
                      <a:pt x="149" y="251"/>
                    </a:lnTo>
                    <a:lnTo>
                      <a:pt x="151" y="249"/>
                    </a:lnTo>
                    <a:lnTo>
                      <a:pt x="153" y="247"/>
                    </a:lnTo>
                    <a:lnTo>
                      <a:pt x="155" y="245"/>
                    </a:lnTo>
                    <a:lnTo>
                      <a:pt x="155" y="244"/>
                    </a:lnTo>
                    <a:lnTo>
                      <a:pt x="156" y="242"/>
                    </a:lnTo>
                    <a:lnTo>
                      <a:pt x="156" y="240"/>
                    </a:lnTo>
                    <a:lnTo>
                      <a:pt x="158" y="238"/>
                    </a:lnTo>
                    <a:lnTo>
                      <a:pt x="160" y="238"/>
                    </a:lnTo>
                    <a:lnTo>
                      <a:pt x="162" y="238"/>
                    </a:lnTo>
                    <a:lnTo>
                      <a:pt x="162" y="236"/>
                    </a:lnTo>
                    <a:lnTo>
                      <a:pt x="163" y="235"/>
                    </a:lnTo>
                    <a:lnTo>
                      <a:pt x="165" y="235"/>
                    </a:lnTo>
                    <a:lnTo>
                      <a:pt x="167" y="235"/>
                    </a:lnTo>
                    <a:lnTo>
                      <a:pt x="169" y="236"/>
                    </a:lnTo>
                    <a:lnTo>
                      <a:pt x="169" y="238"/>
                    </a:lnTo>
                    <a:lnTo>
                      <a:pt x="171" y="240"/>
                    </a:lnTo>
                    <a:lnTo>
                      <a:pt x="171" y="242"/>
                    </a:lnTo>
                    <a:lnTo>
                      <a:pt x="171" y="244"/>
                    </a:lnTo>
                    <a:lnTo>
                      <a:pt x="169" y="247"/>
                    </a:lnTo>
                    <a:lnTo>
                      <a:pt x="169" y="249"/>
                    </a:lnTo>
                    <a:lnTo>
                      <a:pt x="169" y="252"/>
                    </a:lnTo>
                    <a:lnTo>
                      <a:pt x="171" y="254"/>
                    </a:lnTo>
                    <a:lnTo>
                      <a:pt x="172" y="256"/>
                    </a:lnTo>
                    <a:lnTo>
                      <a:pt x="174" y="256"/>
                    </a:lnTo>
                    <a:lnTo>
                      <a:pt x="176" y="258"/>
                    </a:lnTo>
                    <a:lnTo>
                      <a:pt x="176" y="260"/>
                    </a:lnTo>
                    <a:lnTo>
                      <a:pt x="178" y="261"/>
                    </a:lnTo>
                    <a:lnTo>
                      <a:pt x="178" y="263"/>
                    </a:lnTo>
                    <a:lnTo>
                      <a:pt x="179" y="263"/>
                    </a:lnTo>
                    <a:lnTo>
                      <a:pt x="181" y="263"/>
                    </a:lnTo>
                    <a:lnTo>
                      <a:pt x="181" y="258"/>
                    </a:lnTo>
                    <a:lnTo>
                      <a:pt x="183" y="254"/>
                    </a:lnTo>
                    <a:lnTo>
                      <a:pt x="185" y="252"/>
                    </a:lnTo>
                    <a:lnTo>
                      <a:pt x="187" y="251"/>
                    </a:lnTo>
                    <a:lnTo>
                      <a:pt x="188" y="251"/>
                    </a:lnTo>
                    <a:lnTo>
                      <a:pt x="192" y="251"/>
                    </a:lnTo>
                    <a:lnTo>
                      <a:pt x="194" y="251"/>
                    </a:lnTo>
                    <a:lnTo>
                      <a:pt x="195" y="251"/>
                    </a:lnTo>
                    <a:lnTo>
                      <a:pt x="197" y="251"/>
                    </a:lnTo>
                    <a:lnTo>
                      <a:pt x="199" y="251"/>
                    </a:lnTo>
                    <a:lnTo>
                      <a:pt x="201" y="252"/>
                    </a:lnTo>
                    <a:lnTo>
                      <a:pt x="203" y="252"/>
                    </a:lnTo>
                    <a:lnTo>
                      <a:pt x="203" y="254"/>
                    </a:lnTo>
                    <a:lnTo>
                      <a:pt x="204" y="254"/>
                    </a:lnTo>
                    <a:lnTo>
                      <a:pt x="204" y="256"/>
                    </a:lnTo>
                    <a:lnTo>
                      <a:pt x="206" y="258"/>
                    </a:lnTo>
                    <a:lnTo>
                      <a:pt x="206" y="260"/>
                    </a:lnTo>
                    <a:lnTo>
                      <a:pt x="208" y="260"/>
                    </a:lnTo>
                    <a:lnTo>
                      <a:pt x="210" y="260"/>
                    </a:lnTo>
                    <a:lnTo>
                      <a:pt x="210" y="261"/>
                    </a:lnTo>
                    <a:lnTo>
                      <a:pt x="211" y="261"/>
                    </a:lnTo>
                    <a:lnTo>
                      <a:pt x="215" y="265"/>
                    </a:lnTo>
                    <a:lnTo>
                      <a:pt x="219" y="267"/>
                    </a:lnTo>
                    <a:lnTo>
                      <a:pt x="219" y="268"/>
                    </a:lnTo>
                    <a:lnTo>
                      <a:pt x="220" y="270"/>
                    </a:lnTo>
                    <a:lnTo>
                      <a:pt x="224" y="272"/>
                    </a:lnTo>
                    <a:lnTo>
                      <a:pt x="226" y="272"/>
                    </a:lnTo>
                    <a:lnTo>
                      <a:pt x="227" y="272"/>
                    </a:lnTo>
                    <a:lnTo>
                      <a:pt x="229" y="272"/>
                    </a:lnTo>
                    <a:lnTo>
                      <a:pt x="229" y="268"/>
                    </a:lnTo>
                    <a:lnTo>
                      <a:pt x="229" y="267"/>
                    </a:lnTo>
                    <a:lnTo>
                      <a:pt x="229" y="263"/>
                    </a:lnTo>
                    <a:lnTo>
                      <a:pt x="231" y="261"/>
                    </a:lnTo>
                    <a:lnTo>
                      <a:pt x="231" y="260"/>
                    </a:lnTo>
                    <a:lnTo>
                      <a:pt x="231" y="256"/>
                    </a:lnTo>
                    <a:lnTo>
                      <a:pt x="231" y="254"/>
                    </a:lnTo>
                    <a:lnTo>
                      <a:pt x="231" y="251"/>
                    </a:lnTo>
                    <a:lnTo>
                      <a:pt x="229" y="249"/>
                    </a:lnTo>
                    <a:lnTo>
                      <a:pt x="229" y="247"/>
                    </a:lnTo>
                    <a:lnTo>
                      <a:pt x="229" y="245"/>
                    </a:lnTo>
                    <a:lnTo>
                      <a:pt x="231" y="244"/>
                    </a:lnTo>
                    <a:lnTo>
                      <a:pt x="233" y="242"/>
                    </a:lnTo>
                    <a:lnTo>
                      <a:pt x="234" y="242"/>
                    </a:lnTo>
                    <a:lnTo>
                      <a:pt x="234" y="240"/>
                    </a:lnTo>
                    <a:lnTo>
                      <a:pt x="234" y="238"/>
                    </a:lnTo>
                    <a:lnTo>
                      <a:pt x="234" y="236"/>
                    </a:lnTo>
                    <a:lnTo>
                      <a:pt x="234" y="235"/>
                    </a:lnTo>
                    <a:lnTo>
                      <a:pt x="238" y="233"/>
                    </a:lnTo>
                    <a:lnTo>
                      <a:pt x="240" y="233"/>
                    </a:lnTo>
                    <a:lnTo>
                      <a:pt x="243" y="233"/>
                    </a:lnTo>
                    <a:lnTo>
                      <a:pt x="245" y="233"/>
                    </a:lnTo>
                    <a:lnTo>
                      <a:pt x="247" y="233"/>
                    </a:lnTo>
                    <a:lnTo>
                      <a:pt x="249" y="231"/>
                    </a:lnTo>
                    <a:lnTo>
                      <a:pt x="250" y="231"/>
                    </a:lnTo>
                    <a:lnTo>
                      <a:pt x="250" y="229"/>
                    </a:lnTo>
                    <a:lnTo>
                      <a:pt x="250" y="228"/>
                    </a:lnTo>
                    <a:lnTo>
                      <a:pt x="250" y="226"/>
                    </a:lnTo>
                    <a:lnTo>
                      <a:pt x="249" y="226"/>
                    </a:lnTo>
                    <a:lnTo>
                      <a:pt x="247" y="224"/>
                    </a:lnTo>
                    <a:lnTo>
                      <a:pt x="245" y="222"/>
                    </a:lnTo>
                    <a:lnTo>
                      <a:pt x="245" y="220"/>
                    </a:lnTo>
                    <a:lnTo>
                      <a:pt x="247" y="219"/>
                    </a:lnTo>
                    <a:lnTo>
                      <a:pt x="247" y="217"/>
                    </a:lnTo>
                    <a:lnTo>
                      <a:pt x="245" y="215"/>
                    </a:lnTo>
                    <a:lnTo>
                      <a:pt x="245" y="213"/>
                    </a:lnTo>
                    <a:lnTo>
                      <a:pt x="245" y="210"/>
                    </a:lnTo>
                    <a:lnTo>
                      <a:pt x="245" y="208"/>
                    </a:lnTo>
                    <a:lnTo>
                      <a:pt x="245" y="204"/>
                    </a:lnTo>
                    <a:lnTo>
                      <a:pt x="245" y="203"/>
                    </a:lnTo>
                    <a:lnTo>
                      <a:pt x="247" y="201"/>
                    </a:lnTo>
                    <a:lnTo>
                      <a:pt x="249" y="201"/>
                    </a:lnTo>
                    <a:lnTo>
                      <a:pt x="250" y="201"/>
                    </a:lnTo>
                    <a:lnTo>
                      <a:pt x="250" y="199"/>
                    </a:lnTo>
                    <a:lnTo>
                      <a:pt x="252" y="197"/>
                    </a:lnTo>
                    <a:lnTo>
                      <a:pt x="252" y="196"/>
                    </a:lnTo>
                    <a:lnTo>
                      <a:pt x="252" y="194"/>
                    </a:lnTo>
                    <a:lnTo>
                      <a:pt x="254" y="194"/>
                    </a:lnTo>
                    <a:lnTo>
                      <a:pt x="258" y="194"/>
                    </a:lnTo>
                    <a:lnTo>
                      <a:pt x="258" y="196"/>
                    </a:lnTo>
                    <a:lnTo>
                      <a:pt x="259" y="196"/>
                    </a:lnTo>
                    <a:lnTo>
                      <a:pt x="259" y="197"/>
                    </a:lnTo>
                    <a:lnTo>
                      <a:pt x="263" y="197"/>
                    </a:lnTo>
                    <a:lnTo>
                      <a:pt x="265" y="197"/>
                    </a:lnTo>
                    <a:lnTo>
                      <a:pt x="266" y="197"/>
                    </a:lnTo>
                    <a:lnTo>
                      <a:pt x="268" y="197"/>
                    </a:lnTo>
                    <a:lnTo>
                      <a:pt x="270" y="197"/>
                    </a:lnTo>
                    <a:lnTo>
                      <a:pt x="272" y="199"/>
                    </a:lnTo>
                    <a:lnTo>
                      <a:pt x="274" y="199"/>
                    </a:lnTo>
                    <a:lnTo>
                      <a:pt x="277" y="199"/>
                    </a:lnTo>
                    <a:lnTo>
                      <a:pt x="279" y="197"/>
                    </a:lnTo>
                    <a:lnTo>
                      <a:pt x="281" y="196"/>
                    </a:lnTo>
                    <a:lnTo>
                      <a:pt x="284" y="196"/>
                    </a:lnTo>
                    <a:lnTo>
                      <a:pt x="286" y="196"/>
                    </a:lnTo>
                    <a:lnTo>
                      <a:pt x="286" y="197"/>
                    </a:lnTo>
                    <a:lnTo>
                      <a:pt x="288" y="197"/>
                    </a:lnTo>
                    <a:lnTo>
                      <a:pt x="290" y="197"/>
                    </a:lnTo>
                    <a:lnTo>
                      <a:pt x="290" y="199"/>
                    </a:lnTo>
                    <a:lnTo>
                      <a:pt x="291" y="199"/>
                    </a:lnTo>
                    <a:lnTo>
                      <a:pt x="293" y="201"/>
                    </a:lnTo>
                    <a:lnTo>
                      <a:pt x="295" y="203"/>
                    </a:lnTo>
                    <a:lnTo>
                      <a:pt x="297" y="203"/>
                    </a:lnTo>
                    <a:lnTo>
                      <a:pt x="297" y="204"/>
                    </a:lnTo>
                    <a:lnTo>
                      <a:pt x="297" y="206"/>
                    </a:lnTo>
                    <a:lnTo>
                      <a:pt x="300" y="206"/>
                    </a:lnTo>
                    <a:lnTo>
                      <a:pt x="302" y="206"/>
                    </a:lnTo>
                    <a:lnTo>
                      <a:pt x="304" y="206"/>
                    </a:lnTo>
                    <a:lnTo>
                      <a:pt x="306" y="206"/>
                    </a:lnTo>
                    <a:lnTo>
                      <a:pt x="306" y="208"/>
                    </a:lnTo>
                    <a:lnTo>
                      <a:pt x="304" y="210"/>
                    </a:lnTo>
                    <a:lnTo>
                      <a:pt x="306" y="212"/>
                    </a:lnTo>
                    <a:lnTo>
                      <a:pt x="307" y="213"/>
                    </a:lnTo>
                    <a:lnTo>
                      <a:pt x="309" y="213"/>
                    </a:lnTo>
                    <a:lnTo>
                      <a:pt x="311" y="213"/>
                    </a:lnTo>
                    <a:lnTo>
                      <a:pt x="311" y="215"/>
                    </a:lnTo>
                    <a:lnTo>
                      <a:pt x="313" y="215"/>
                    </a:lnTo>
                    <a:lnTo>
                      <a:pt x="314" y="217"/>
                    </a:lnTo>
                    <a:lnTo>
                      <a:pt x="314" y="219"/>
                    </a:lnTo>
                    <a:lnTo>
                      <a:pt x="316" y="220"/>
                    </a:lnTo>
                    <a:lnTo>
                      <a:pt x="318" y="222"/>
                    </a:lnTo>
                    <a:lnTo>
                      <a:pt x="320" y="222"/>
                    </a:lnTo>
                    <a:lnTo>
                      <a:pt x="321" y="224"/>
                    </a:lnTo>
                    <a:lnTo>
                      <a:pt x="323" y="224"/>
                    </a:lnTo>
                    <a:lnTo>
                      <a:pt x="325" y="224"/>
                    </a:lnTo>
                    <a:lnTo>
                      <a:pt x="327" y="226"/>
                    </a:lnTo>
                    <a:lnTo>
                      <a:pt x="327" y="228"/>
                    </a:lnTo>
                    <a:lnTo>
                      <a:pt x="329" y="228"/>
                    </a:lnTo>
                    <a:lnTo>
                      <a:pt x="330" y="228"/>
                    </a:lnTo>
                    <a:lnTo>
                      <a:pt x="332" y="228"/>
                    </a:lnTo>
                    <a:lnTo>
                      <a:pt x="332" y="229"/>
                    </a:lnTo>
                    <a:lnTo>
                      <a:pt x="332" y="231"/>
                    </a:lnTo>
                    <a:lnTo>
                      <a:pt x="334" y="233"/>
                    </a:lnTo>
                    <a:lnTo>
                      <a:pt x="334" y="235"/>
                    </a:lnTo>
                    <a:lnTo>
                      <a:pt x="334" y="236"/>
                    </a:lnTo>
                    <a:lnTo>
                      <a:pt x="334" y="238"/>
                    </a:lnTo>
                    <a:lnTo>
                      <a:pt x="334" y="240"/>
                    </a:lnTo>
                    <a:lnTo>
                      <a:pt x="334" y="244"/>
                    </a:lnTo>
                    <a:lnTo>
                      <a:pt x="336" y="245"/>
                    </a:lnTo>
                    <a:lnTo>
                      <a:pt x="336" y="247"/>
                    </a:lnTo>
                    <a:lnTo>
                      <a:pt x="337" y="249"/>
                    </a:lnTo>
                    <a:lnTo>
                      <a:pt x="341" y="251"/>
                    </a:lnTo>
                    <a:lnTo>
                      <a:pt x="343" y="251"/>
                    </a:lnTo>
                    <a:lnTo>
                      <a:pt x="343" y="252"/>
                    </a:lnTo>
                    <a:lnTo>
                      <a:pt x="343" y="254"/>
                    </a:lnTo>
                    <a:lnTo>
                      <a:pt x="343" y="256"/>
                    </a:lnTo>
                    <a:lnTo>
                      <a:pt x="345" y="256"/>
                    </a:lnTo>
                    <a:lnTo>
                      <a:pt x="348" y="254"/>
                    </a:lnTo>
                    <a:lnTo>
                      <a:pt x="348" y="252"/>
                    </a:lnTo>
                    <a:lnTo>
                      <a:pt x="350" y="251"/>
                    </a:lnTo>
                    <a:lnTo>
                      <a:pt x="352" y="247"/>
                    </a:lnTo>
                    <a:lnTo>
                      <a:pt x="353" y="245"/>
                    </a:lnTo>
                    <a:lnTo>
                      <a:pt x="355" y="244"/>
                    </a:lnTo>
                    <a:lnTo>
                      <a:pt x="355" y="242"/>
                    </a:lnTo>
                    <a:lnTo>
                      <a:pt x="355" y="240"/>
                    </a:lnTo>
                    <a:lnTo>
                      <a:pt x="355" y="238"/>
                    </a:lnTo>
                    <a:lnTo>
                      <a:pt x="355" y="236"/>
                    </a:lnTo>
                    <a:lnTo>
                      <a:pt x="355" y="235"/>
                    </a:lnTo>
                    <a:lnTo>
                      <a:pt x="357" y="231"/>
                    </a:lnTo>
                    <a:lnTo>
                      <a:pt x="357" y="229"/>
                    </a:lnTo>
                    <a:lnTo>
                      <a:pt x="359" y="228"/>
                    </a:lnTo>
                    <a:lnTo>
                      <a:pt x="361" y="228"/>
                    </a:lnTo>
                    <a:lnTo>
                      <a:pt x="362" y="228"/>
                    </a:lnTo>
                    <a:lnTo>
                      <a:pt x="364" y="228"/>
                    </a:lnTo>
                    <a:lnTo>
                      <a:pt x="366" y="228"/>
                    </a:lnTo>
                    <a:lnTo>
                      <a:pt x="368" y="226"/>
                    </a:lnTo>
                    <a:lnTo>
                      <a:pt x="369" y="226"/>
                    </a:lnTo>
                    <a:lnTo>
                      <a:pt x="371" y="224"/>
                    </a:lnTo>
                    <a:lnTo>
                      <a:pt x="375" y="222"/>
                    </a:lnTo>
                    <a:lnTo>
                      <a:pt x="375" y="220"/>
                    </a:lnTo>
                    <a:lnTo>
                      <a:pt x="377" y="220"/>
                    </a:lnTo>
                    <a:lnTo>
                      <a:pt x="377" y="219"/>
                    </a:lnTo>
                    <a:lnTo>
                      <a:pt x="378" y="217"/>
                    </a:lnTo>
                    <a:lnTo>
                      <a:pt x="380" y="215"/>
                    </a:lnTo>
                    <a:lnTo>
                      <a:pt x="380" y="213"/>
                    </a:lnTo>
                    <a:lnTo>
                      <a:pt x="382" y="213"/>
                    </a:lnTo>
                    <a:lnTo>
                      <a:pt x="380" y="212"/>
                    </a:lnTo>
                    <a:lnTo>
                      <a:pt x="382" y="210"/>
                    </a:lnTo>
                    <a:lnTo>
                      <a:pt x="384" y="210"/>
                    </a:lnTo>
                    <a:lnTo>
                      <a:pt x="387" y="208"/>
                    </a:lnTo>
                    <a:lnTo>
                      <a:pt x="389" y="206"/>
                    </a:lnTo>
                    <a:lnTo>
                      <a:pt x="389" y="204"/>
                    </a:lnTo>
                    <a:lnTo>
                      <a:pt x="393" y="204"/>
                    </a:lnTo>
                    <a:lnTo>
                      <a:pt x="394" y="203"/>
                    </a:lnTo>
                    <a:lnTo>
                      <a:pt x="396" y="203"/>
                    </a:lnTo>
                    <a:lnTo>
                      <a:pt x="396" y="201"/>
                    </a:lnTo>
                    <a:lnTo>
                      <a:pt x="394" y="199"/>
                    </a:lnTo>
                    <a:lnTo>
                      <a:pt x="394" y="197"/>
                    </a:lnTo>
                    <a:lnTo>
                      <a:pt x="394" y="196"/>
                    </a:lnTo>
                    <a:lnTo>
                      <a:pt x="394" y="194"/>
                    </a:lnTo>
                    <a:lnTo>
                      <a:pt x="396" y="192"/>
                    </a:lnTo>
                    <a:lnTo>
                      <a:pt x="398" y="190"/>
                    </a:lnTo>
                    <a:lnTo>
                      <a:pt x="398" y="189"/>
                    </a:lnTo>
                    <a:lnTo>
                      <a:pt x="398" y="187"/>
                    </a:lnTo>
                    <a:lnTo>
                      <a:pt x="396" y="185"/>
                    </a:lnTo>
                    <a:lnTo>
                      <a:pt x="394" y="183"/>
                    </a:lnTo>
                    <a:lnTo>
                      <a:pt x="393" y="181"/>
                    </a:lnTo>
                    <a:lnTo>
                      <a:pt x="391" y="180"/>
                    </a:lnTo>
                    <a:lnTo>
                      <a:pt x="389" y="180"/>
                    </a:lnTo>
                    <a:lnTo>
                      <a:pt x="387" y="180"/>
                    </a:lnTo>
                    <a:lnTo>
                      <a:pt x="387" y="178"/>
                    </a:lnTo>
                    <a:lnTo>
                      <a:pt x="385" y="178"/>
                    </a:lnTo>
                    <a:lnTo>
                      <a:pt x="387" y="176"/>
                    </a:lnTo>
                    <a:lnTo>
                      <a:pt x="389" y="174"/>
                    </a:lnTo>
                    <a:lnTo>
                      <a:pt x="391" y="173"/>
                    </a:lnTo>
                    <a:lnTo>
                      <a:pt x="391" y="171"/>
                    </a:lnTo>
                    <a:lnTo>
                      <a:pt x="391" y="169"/>
                    </a:lnTo>
                    <a:lnTo>
                      <a:pt x="393" y="167"/>
                    </a:lnTo>
                    <a:lnTo>
                      <a:pt x="394" y="167"/>
                    </a:lnTo>
                    <a:lnTo>
                      <a:pt x="396" y="169"/>
                    </a:lnTo>
                    <a:lnTo>
                      <a:pt x="400" y="171"/>
                    </a:lnTo>
                    <a:lnTo>
                      <a:pt x="401" y="171"/>
                    </a:lnTo>
                    <a:lnTo>
                      <a:pt x="409" y="171"/>
                    </a:lnTo>
                    <a:lnTo>
                      <a:pt x="410" y="171"/>
                    </a:lnTo>
                    <a:lnTo>
                      <a:pt x="412" y="171"/>
                    </a:lnTo>
                    <a:lnTo>
                      <a:pt x="414" y="169"/>
                    </a:lnTo>
                    <a:lnTo>
                      <a:pt x="416" y="167"/>
                    </a:lnTo>
                    <a:lnTo>
                      <a:pt x="417" y="167"/>
                    </a:lnTo>
                    <a:lnTo>
                      <a:pt x="419" y="167"/>
                    </a:lnTo>
                    <a:lnTo>
                      <a:pt x="421" y="167"/>
                    </a:lnTo>
                    <a:lnTo>
                      <a:pt x="423" y="165"/>
                    </a:lnTo>
                    <a:lnTo>
                      <a:pt x="423" y="164"/>
                    </a:lnTo>
                    <a:lnTo>
                      <a:pt x="424" y="162"/>
                    </a:lnTo>
                    <a:lnTo>
                      <a:pt x="428" y="164"/>
                    </a:lnTo>
                    <a:lnTo>
                      <a:pt x="432" y="164"/>
                    </a:lnTo>
                    <a:lnTo>
                      <a:pt x="433" y="164"/>
                    </a:lnTo>
                    <a:lnTo>
                      <a:pt x="435" y="164"/>
                    </a:lnTo>
                    <a:lnTo>
                      <a:pt x="437" y="164"/>
                    </a:lnTo>
                    <a:lnTo>
                      <a:pt x="439" y="162"/>
                    </a:lnTo>
                    <a:lnTo>
                      <a:pt x="440" y="162"/>
                    </a:lnTo>
                    <a:lnTo>
                      <a:pt x="442" y="162"/>
                    </a:lnTo>
                    <a:lnTo>
                      <a:pt x="444" y="160"/>
                    </a:lnTo>
                    <a:lnTo>
                      <a:pt x="444" y="157"/>
                    </a:lnTo>
                    <a:lnTo>
                      <a:pt x="446" y="155"/>
                    </a:lnTo>
                    <a:lnTo>
                      <a:pt x="444" y="153"/>
                    </a:lnTo>
                    <a:lnTo>
                      <a:pt x="442" y="151"/>
                    </a:lnTo>
                    <a:lnTo>
                      <a:pt x="442" y="149"/>
                    </a:lnTo>
                    <a:lnTo>
                      <a:pt x="442" y="146"/>
                    </a:lnTo>
                    <a:lnTo>
                      <a:pt x="442" y="144"/>
                    </a:lnTo>
                    <a:lnTo>
                      <a:pt x="444" y="144"/>
                    </a:lnTo>
                    <a:lnTo>
                      <a:pt x="444" y="141"/>
                    </a:lnTo>
                    <a:lnTo>
                      <a:pt x="446" y="139"/>
                    </a:lnTo>
                    <a:lnTo>
                      <a:pt x="446" y="137"/>
                    </a:lnTo>
                    <a:lnTo>
                      <a:pt x="444" y="137"/>
                    </a:lnTo>
                    <a:lnTo>
                      <a:pt x="444" y="135"/>
                    </a:lnTo>
                    <a:lnTo>
                      <a:pt x="444" y="134"/>
                    </a:lnTo>
                    <a:lnTo>
                      <a:pt x="446" y="132"/>
                    </a:lnTo>
                    <a:lnTo>
                      <a:pt x="446" y="130"/>
                    </a:lnTo>
                    <a:lnTo>
                      <a:pt x="446" y="128"/>
                    </a:lnTo>
                    <a:lnTo>
                      <a:pt x="446" y="126"/>
                    </a:lnTo>
                    <a:lnTo>
                      <a:pt x="448" y="125"/>
                    </a:lnTo>
                    <a:lnTo>
                      <a:pt x="449" y="123"/>
                    </a:lnTo>
                    <a:lnTo>
                      <a:pt x="449" y="121"/>
                    </a:lnTo>
                    <a:lnTo>
                      <a:pt x="451" y="121"/>
                    </a:lnTo>
                    <a:lnTo>
                      <a:pt x="451" y="118"/>
                    </a:lnTo>
                    <a:lnTo>
                      <a:pt x="453" y="116"/>
                    </a:lnTo>
                    <a:lnTo>
                      <a:pt x="453" y="114"/>
                    </a:lnTo>
                    <a:lnTo>
                      <a:pt x="455" y="112"/>
                    </a:lnTo>
                    <a:lnTo>
                      <a:pt x="456" y="110"/>
                    </a:lnTo>
                    <a:lnTo>
                      <a:pt x="456" y="109"/>
                    </a:lnTo>
                    <a:lnTo>
                      <a:pt x="456" y="107"/>
                    </a:lnTo>
                    <a:lnTo>
                      <a:pt x="456" y="105"/>
                    </a:lnTo>
                    <a:lnTo>
                      <a:pt x="456" y="103"/>
                    </a:lnTo>
                    <a:lnTo>
                      <a:pt x="455" y="103"/>
                    </a:lnTo>
                    <a:lnTo>
                      <a:pt x="455" y="102"/>
                    </a:lnTo>
                    <a:lnTo>
                      <a:pt x="453" y="102"/>
                    </a:lnTo>
                    <a:lnTo>
                      <a:pt x="451" y="100"/>
                    </a:lnTo>
                    <a:lnTo>
                      <a:pt x="449" y="98"/>
                    </a:lnTo>
                    <a:lnTo>
                      <a:pt x="449" y="96"/>
                    </a:lnTo>
                    <a:lnTo>
                      <a:pt x="448" y="96"/>
                    </a:lnTo>
                    <a:lnTo>
                      <a:pt x="448" y="94"/>
                    </a:lnTo>
                    <a:lnTo>
                      <a:pt x="446" y="94"/>
                    </a:lnTo>
                    <a:lnTo>
                      <a:pt x="444" y="93"/>
                    </a:lnTo>
                    <a:lnTo>
                      <a:pt x="444" y="91"/>
                    </a:lnTo>
                    <a:lnTo>
                      <a:pt x="446" y="91"/>
                    </a:lnTo>
                    <a:lnTo>
                      <a:pt x="446" y="89"/>
                    </a:lnTo>
                    <a:lnTo>
                      <a:pt x="446" y="87"/>
                    </a:lnTo>
                    <a:lnTo>
                      <a:pt x="448" y="87"/>
                    </a:lnTo>
                    <a:lnTo>
                      <a:pt x="449" y="86"/>
                    </a:lnTo>
                    <a:lnTo>
                      <a:pt x="451" y="87"/>
                    </a:lnTo>
                    <a:lnTo>
                      <a:pt x="453" y="86"/>
                    </a:lnTo>
                    <a:lnTo>
                      <a:pt x="455" y="84"/>
                    </a:lnTo>
                    <a:lnTo>
                      <a:pt x="456" y="82"/>
                    </a:lnTo>
                    <a:lnTo>
                      <a:pt x="458" y="82"/>
                    </a:lnTo>
                    <a:lnTo>
                      <a:pt x="458" y="80"/>
                    </a:lnTo>
                    <a:lnTo>
                      <a:pt x="460" y="80"/>
                    </a:lnTo>
                    <a:lnTo>
                      <a:pt x="462" y="79"/>
                    </a:lnTo>
                    <a:lnTo>
                      <a:pt x="462" y="77"/>
                    </a:lnTo>
                    <a:lnTo>
                      <a:pt x="462" y="75"/>
                    </a:lnTo>
                    <a:lnTo>
                      <a:pt x="460" y="73"/>
                    </a:lnTo>
                    <a:lnTo>
                      <a:pt x="460" y="71"/>
                    </a:lnTo>
                    <a:lnTo>
                      <a:pt x="460" y="70"/>
                    </a:lnTo>
                    <a:lnTo>
                      <a:pt x="462" y="68"/>
                    </a:lnTo>
                    <a:lnTo>
                      <a:pt x="462" y="66"/>
                    </a:lnTo>
                    <a:lnTo>
                      <a:pt x="460" y="64"/>
                    </a:lnTo>
                    <a:lnTo>
                      <a:pt x="462" y="64"/>
                    </a:lnTo>
                    <a:lnTo>
                      <a:pt x="462" y="63"/>
                    </a:lnTo>
                    <a:lnTo>
                      <a:pt x="462" y="61"/>
                    </a:lnTo>
                    <a:lnTo>
                      <a:pt x="464" y="59"/>
                    </a:lnTo>
                    <a:lnTo>
                      <a:pt x="465" y="57"/>
                    </a:lnTo>
                    <a:lnTo>
                      <a:pt x="467" y="57"/>
                    </a:lnTo>
                    <a:lnTo>
                      <a:pt x="467" y="55"/>
                    </a:lnTo>
                    <a:lnTo>
                      <a:pt x="469" y="55"/>
                    </a:lnTo>
                    <a:lnTo>
                      <a:pt x="471" y="55"/>
                    </a:lnTo>
                    <a:lnTo>
                      <a:pt x="472" y="55"/>
                    </a:lnTo>
                    <a:lnTo>
                      <a:pt x="474" y="55"/>
                    </a:lnTo>
                    <a:lnTo>
                      <a:pt x="476" y="55"/>
                    </a:lnTo>
                    <a:lnTo>
                      <a:pt x="478" y="55"/>
                    </a:lnTo>
                    <a:lnTo>
                      <a:pt x="478" y="57"/>
                    </a:lnTo>
                    <a:lnTo>
                      <a:pt x="480" y="57"/>
                    </a:lnTo>
                    <a:lnTo>
                      <a:pt x="481" y="57"/>
                    </a:lnTo>
                    <a:lnTo>
                      <a:pt x="485" y="57"/>
                    </a:lnTo>
                    <a:lnTo>
                      <a:pt x="485" y="55"/>
                    </a:lnTo>
                    <a:lnTo>
                      <a:pt x="487" y="54"/>
                    </a:lnTo>
                    <a:lnTo>
                      <a:pt x="488" y="54"/>
                    </a:lnTo>
                    <a:lnTo>
                      <a:pt x="490" y="54"/>
                    </a:lnTo>
                    <a:lnTo>
                      <a:pt x="492" y="54"/>
                    </a:lnTo>
                    <a:lnTo>
                      <a:pt x="494" y="54"/>
                    </a:lnTo>
                    <a:lnTo>
                      <a:pt x="496" y="52"/>
                    </a:lnTo>
                    <a:lnTo>
                      <a:pt x="497" y="50"/>
                    </a:lnTo>
                    <a:lnTo>
                      <a:pt x="499" y="48"/>
                    </a:lnTo>
                    <a:lnTo>
                      <a:pt x="501" y="48"/>
                    </a:lnTo>
                    <a:lnTo>
                      <a:pt x="501" y="47"/>
                    </a:lnTo>
                    <a:lnTo>
                      <a:pt x="503" y="47"/>
                    </a:lnTo>
                    <a:lnTo>
                      <a:pt x="506" y="47"/>
                    </a:lnTo>
                    <a:lnTo>
                      <a:pt x="508" y="47"/>
                    </a:lnTo>
                    <a:lnTo>
                      <a:pt x="510" y="45"/>
                    </a:lnTo>
                    <a:lnTo>
                      <a:pt x="510" y="43"/>
                    </a:lnTo>
                    <a:lnTo>
                      <a:pt x="510" y="41"/>
                    </a:lnTo>
                    <a:lnTo>
                      <a:pt x="510" y="39"/>
                    </a:lnTo>
                    <a:lnTo>
                      <a:pt x="510" y="38"/>
                    </a:lnTo>
                    <a:lnTo>
                      <a:pt x="510" y="34"/>
                    </a:lnTo>
                    <a:lnTo>
                      <a:pt x="510" y="32"/>
                    </a:lnTo>
                    <a:lnTo>
                      <a:pt x="511" y="31"/>
                    </a:lnTo>
                    <a:lnTo>
                      <a:pt x="513" y="31"/>
                    </a:lnTo>
                    <a:lnTo>
                      <a:pt x="513" y="29"/>
                    </a:lnTo>
                    <a:lnTo>
                      <a:pt x="515" y="27"/>
                    </a:lnTo>
                    <a:lnTo>
                      <a:pt x="517" y="25"/>
                    </a:lnTo>
                    <a:lnTo>
                      <a:pt x="517" y="22"/>
                    </a:lnTo>
                    <a:lnTo>
                      <a:pt x="515" y="22"/>
                    </a:lnTo>
                    <a:lnTo>
                      <a:pt x="513" y="20"/>
                    </a:lnTo>
                    <a:lnTo>
                      <a:pt x="511" y="20"/>
                    </a:lnTo>
                    <a:lnTo>
                      <a:pt x="510" y="18"/>
                    </a:lnTo>
                    <a:lnTo>
                      <a:pt x="510" y="16"/>
                    </a:lnTo>
                    <a:lnTo>
                      <a:pt x="510" y="15"/>
                    </a:lnTo>
                    <a:lnTo>
                      <a:pt x="510" y="13"/>
                    </a:lnTo>
                    <a:lnTo>
                      <a:pt x="508" y="13"/>
                    </a:lnTo>
                    <a:lnTo>
                      <a:pt x="506" y="11"/>
                    </a:lnTo>
                    <a:lnTo>
                      <a:pt x="506" y="9"/>
                    </a:lnTo>
                    <a:lnTo>
                      <a:pt x="506" y="8"/>
                    </a:lnTo>
                    <a:lnTo>
                      <a:pt x="510" y="6"/>
                    </a:lnTo>
                    <a:lnTo>
                      <a:pt x="510" y="4"/>
                    </a:lnTo>
                    <a:lnTo>
                      <a:pt x="511" y="4"/>
                    </a:lnTo>
                    <a:lnTo>
                      <a:pt x="513" y="4"/>
                    </a:lnTo>
                    <a:lnTo>
                      <a:pt x="515" y="2"/>
                    </a:lnTo>
                    <a:lnTo>
                      <a:pt x="517" y="2"/>
                    </a:lnTo>
                    <a:lnTo>
                      <a:pt x="519" y="2"/>
                    </a:lnTo>
                    <a:lnTo>
                      <a:pt x="519" y="0"/>
                    </a:lnTo>
                    <a:lnTo>
                      <a:pt x="520" y="0"/>
                    </a:lnTo>
                    <a:lnTo>
                      <a:pt x="522" y="0"/>
                    </a:lnTo>
                    <a:close/>
                  </a:path>
                </a:pathLst>
              </a:custGeom>
              <a:solidFill>
                <a:srgbClr val="94A3A3"/>
              </a:solidFill>
              <a:ln w="0">
                <a:solidFill>
                  <a:srgbClr val="94A3A3"/>
                </a:solidFill>
                <a:prstDash val="solid"/>
                <a:round/>
                <a:headEnd/>
                <a:tailEnd/>
              </a:ln>
            </p:spPr>
            <p:txBody>
              <a:bodyPr anchor="b"/>
              <a:lstStyle/>
              <a:p>
                <a:endParaRPr lang="pl-PL"/>
              </a:p>
            </p:txBody>
          </p:sp>
          <p:sp>
            <p:nvSpPr>
              <p:cNvPr id="23" name="Freeform 59"/>
              <p:cNvSpPr>
                <a:spLocks/>
              </p:cNvSpPr>
              <p:nvPr/>
            </p:nvSpPr>
            <p:spPr bwMode="auto">
              <a:xfrm>
                <a:off x="2141642" y="2197344"/>
                <a:ext cx="2037656" cy="2502214"/>
              </a:xfrm>
              <a:custGeom>
                <a:avLst/>
                <a:gdLst>
                  <a:gd name="T0" fmla="*/ 2147483646 w 1449"/>
                  <a:gd name="T1" fmla="*/ 2147483646 h 1779"/>
                  <a:gd name="T2" fmla="*/ 2147483646 w 1449"/>
                  <a:gd name="T3" fmla="*/ 2147483646 h 1779"/>
                  <a:gd name="T4" fmla="*/ 2147483646 w 1449"/>
                  <a:gd name="T5" fmla="*/ 2147483646 h 1779"/>
                  <a:gd name="T6" fmla="*/ 2147483646 w 1449"/>
                  <a:gd name="T7" fmla="*/ 2147483646 h 1779"/>
                  <a:gd name="T8" fmla="*/ 2147483646 w 1449"/>
                  <a:gd name="T9" fmla="*/ 2147483646 h 1779"/>
                  <a:gd name="T10" fmla="*/ 2147483646 w 1449"/>
                  <a:gd name="T11" fmla="*/ 2147483646 h 1779"/>
                  <a:gd name="T12" fmla="*/ 2147483646 w 1449"/>
                  <a:gd name="T13" fmla="*/ 2147483646 h 1779"/>
                  <a:gd name="T14" fmla="*/ 2147483646 w 1449"/>
                  <a:gd name="T15" fmla="*/ 2147483646 h 1779"/>
                  <a:gd name="T16" fmla="*/ 2147483646 w 1449"/>
                  <a:gd name="T17" fmla="*/ 2147483646 h 1779"/>
                  <a:gd name="T18" fmla="*/ 2147483646 w 1449"/>
                  <a:gd name="T19" fmla="*/ 2147483646 h 1779"/>
                  <a:gd name="T20" fmla="*/ 2147483646 w 1449"/>
                  <a:gd name="T21" fmla="*/ 2147483646 h 1779"/>
                  <a:gd name="T22" fmla="*/ 2147483646 w 1449"/>
                  <a:gd name="T23" fmla="*/ 2147483646 h 1779"/>
                  <a:gd name="T24" fmla="*/ 2147483646 w 1449"/>
                  <a:gd name="T25" fmla="*/ 2147483646 h 1779"/>
                  <a:gd name="T26" fmla="*/ 2147483646 w 1449"/>
                  <a:gd name="T27" fmla="*/ 2147483646 h 1779"/>
                  <a:gd name="T28" fmla="*/ 2147483646 w 1449"/>
                  <a:gd name="T29" fmla="*/ 2147483646 h 1779"/>
                  <a:gd name="T30" fmla="*/ 2147483646 w 1449"/>
                  <a:gd name="T31" fmla="*/ 2147483646 h 1779"/>
                  <a:gd name="T32" fmla="*/ 2147483646 w 1449"/>
                  <a:gd name="T33" fmla="*/ 2147483646 h 1779"/>
                  <a:gd name="T34" fmla="*/ 2147483646 w 1449"/>
                  <a:gd name="T35" fmla="*/ 2147483646 h 1779"/>
                  <a:gd name="T36" fmla="*/ 2147483646 w 1449"/>
                  <a:gd name="T37" fmla="*/ 2147483646 h 1779"/>
                  <a:gd name="T38" fmla="*/ 2147483646 w 1449"/>
                  <a:gd name="T39" fmla="*/ 2147483646 h 1779"/>
                  <a:gd name="T40" fmla="*/ 2147483646 w 1449"/>
                  <a:gd name="T41" fmla="*/ 2147483646 h 1779"/>
                  <a:gd name="T42" fmla="*/ 2147483646 w 1449"/>
                  <a:gd name="T43" fmla="*/ 2147483646 h 1779"/>
                  <a:gd name="T44" fmla="*/ 2147483646 w 1449"/>
                  <a:gd name="T45" fmla="*/ 2147483646 h 1779"/>
                  <a:gd name="T46" fmla="*/ 2147483646 w 1449"/>
                  <a:gd name="T47" fmla="*/ 2147483646 h 1779"/>
                  <a:gd name="T48" fmla="*/ 2147483646 w 1449"/>
                  <a:gd name="T49" fmla="*/ 2147483646 h 1779"/>
                  <a:gd name="T50" fmla="*/ 2147483646 w 1449"/>
                  <a:gd name="T51" fmla="*/ 2147483646 h 1779"/>
                  <a:gd name="T52" fmla="*/ 2147483646 w 1449"/>
                  <a:gd name="T53" fmla="*/ 2147483646 h 1779"/>
                  <a:gd name="T54" fmla="*/ 2147483646 w 1449"/>
                  <a:gd name="T55" fmla="*/ 2147483646 h 1779"/>
                  <a:gd name="T56" fmla="*/ 2147483646 w 1449"/>
                  <a:gd name="T57" fmla="*/ 2147483646 h 1779"/>
                  <a:gd name="T58" fmla="*/ 2147483646 w 1449"/>
                  <a:gd name="T59" fmla="*/ 2147483646 h 1779"/>
                  <a:gd name="T60" fmla="*/ 2147483646 w 1449"/>
                  <a:gd name="T61" fmla="*/ 2147483646 h 1779"/>
                  <a:gd name="T62" fmla="*/ 2147483646 w 1449"/>
                  <a:gd name="T63" fmla="*/ 2147483646 h 1779"/>
                  <a:gd name="T64" fmla="*/ 2147483646 w 1449"/>
                  <a:gd name="T65" fmla="*/ 2147483646 h 1779"/>
                  <a:gd name="T66" fmla="*/ 2147483646 w 1449"/>
                  <a:gd name="T67" fmla="*/ 2147483646 h 1779"/>
                  <a:gd name="T68" fmla="*/ 2147483646 w 1449"/>
                  <a:gd name="T69" fmla="*/ 2147483646 h 1779"/>
                  <a:gd name="T70" fmla="*/ 2147483646 w 1449"/>
                  <a:gd name="T71" fmla="*/ 2147483646 h 1779"/>
                  <a:gd name="T72" fmla="*/ 2147483646 w 1449"/>
                  <a:gd name="T73" fmla="*/ 2147483646 h 1779"/>
                  <a:gd name="T74" fmla="*/ 2147483646 w 1449"/>
                  <a:gd name="T75" fmla="*/ 2147483646 h 1779"/>
                  <a:gd name="T76" fmla="*/ 2147483646 w 1449"/>
                  <a:gd name="T77" fmla="*/ 2147483646 h 1779"/>
                  <a:gd name="T78" fmla="*/ 2147483646 w 1449"/>
                  <a:gd name="T79" fmla="*/ 2147483646 h 1779"/>
                  <a:gd name="T80" fmla="*/ 2147483646 w 1449"/>
                  <a:gd name="T81" fmla="*/ 2147483646 h 1779"/>
                  <a:gd name="T82" fmla="*/ 2147483646 w 1449"/>
                  <a:gd name="T83" fmla="*/ 2147483646 h 1779"/>
                  <a:gd name="T84" fmla="*/ 2147483646 w 1449"/>
                  <a:gd name="T85" fmla="*/ 2147483646 h 1779"/>
                  <a:gd name="T86" fmla="*/ 2147483646 w 1449"/>
                  <a:gd name="T87" fmla="*/ 2147483646 h 1779"/>
                  <a:gd name="T88" fmla="*/ 2147483646 w 1449"/>
                  <a:gd name="T89" fmla="*/ 2147483646 h 1779"/>
                  <a:gd name="T90" fmla="*/ 2147483646 w 1449"/>
                  <a:gd name="T91" fmla="*/ 2147483646 h 1779"/>
                  <a:gd name="T92" fmla="*/ 2147483646 w 1449"/>
                  <a:gd name="T93" fmla="*/ 2147483646 h 1779"/>
                  <a:gd name="T94" fmla="*/ 2147483646 w 1449"/>
                  <a:gd name="T95" fmla="*/ 2147483646 h 1779"/>
                  <a:gd name="T96" fmla="*/ 2147483646 w 1449"/>
                  <a:gd name="T97" fmla="*/ 2147483646 h 1779"/>
                  <a:gd name="T98" fmla="*/ 2147483646 w 1449"/>
                  <a:gd name="T99" fmla="*/ 2147483646 h 1779"/>
                  <a:gd name="T100" fmla="*/ 2147483646 w 1449"/>
                  <a:gd name="T101" fmla="*/ 2147483646 h 1779"/>
                  <a:gd name="T102" fmla="*/ 2147483646 w 1449"/>
                  <a:gd name="T103" fmla="*/ 2147483646 h 1779"/>
                  <a:gd name="T104" fmla="*/ 2147483646 w 1449"/>
                  <a:gd name="T105" fmla="*/ 2147483646 h 1779"/>
                  <a:gd name="T106" fmla="*/ 2147483646 w 1449"/>
                  <a:gd name="T107" fmla="*/ 2147483646 h 1779"/>
                  <a:gd name="T108" fmla="*/ 2147483646 w 1449"/>
                  <a:gd name="T109" fmla="*/ 2147483646 h 1779"/>
                  <a:gd name="T110" fmla="*/ 2147483646 w 1449"/>
                  <a:gd name="T111" fmla="*/ 2147483646 h 1779"/>
                  <a:gd name="T112" fmla="*/ 2147483646 w 1449"/>
                  <a:gd name="T113" fmla="*/ 2147483646 h 1779"/>
                  <a:gd name="T114" fmla="*/ 2147483646 w 1449"/>
                  <a:gd name="T115" fmla="*/ 2147483646 h 1779"/>
                  <a:gd name="T116" fmla="*/ 2147483646 w 1449"/>
                  <a:gd name="T117" fmla="*/ 2147483646 h 1779"/>
                  <a:gd name="T118" fmla="*/ 2147483646 w 1449"/>
                  <a:gd name="T119" fmla="*/ 2147483646 h 1779"/>
                  <a:gd name="T120" fmla="*/ 2147483646 w 1449"/>
                  <a:gd name="T121" fmla="*/ 2147483646 h 1779"/>
                  <a:gd name="T122" fmla="*/ 2147483646 w 1449"/>
                  <a:gd name="T123" fmla="*/ 2147483646 h 1779"/>
                  <a:gd name="T124" fmla="*/ 2147483646 w 1449"/>
                  <a:gd name="T125" fmla="*/ 2147483646 h 1779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449" h="1779">
                    <a:moveTo>
                      <a:pt x="472" y="0"/>
                    </a:moveTo>
                    <a:lnTo>
                      <a:pt x="472" y="0"/>
                    </a:lnTo>
                    <a:lnTo>
                      <a:pt x="474" y="0"/>
                    </a:lnTo>
                    <a:lnTo>
                      <a:pt x="476" y="2"/>
                    </a:lnTo>
                    <a:lnTo>
                      <a:pt x="477" y="0"/>
                    </a:lnTo>
                    <a:lnTo>
                      <a:pt x="479" y="2"/>
                    </a:lnTo>
                    <a:lnTo>
                      <a:pt x="479" y="4"/>
                    </a:lnTo>
                    <a:lnTo>
                      <a:pt x="481" y="6"/>
                    </a:lnTo>
                    <a:lnTo>
                      <a:pt x="481" y="9"/>
                    </a:lnTo>
                    <a:lnTo>
                      <a:pt x="481" y="11"/>
                    </a:lnTo>
                    <a:lnTo>
                      <a:pt x="481" y="13"/>
                    </a:lnTo>
                    <a:lnTo>
                      <a:pt x="481" y="15"/>
                    </a:lnTo>
                    <a:lnTo>
                      <a:pt x="481" y="16"/>
                    </a:lnTo>
                    <a:lnTo>
                      <a:pt x="483" y="18"/>
                    </a:lnTo>
                    <a:lnTo>
                      <a:pt x="486" y="20"/>
                    </a:lnTo>
                    <a:lnTo>
                      <a:pt x="490" y="22"/>
                    </a:lnTo>
                    <a:lnTo>
                      <a:pt x="490" y="25"/>
                    </a:lnTo>
                    <a:lnTo>
                      <a:pt x="492" y="27"/>
                    </a:lnTo>
                    <a:lnTo>
                      <a:pt x="493" y="32"/>
                    </a:lnTo>
                    <a:lnTo>
                      <a:pt x="495" y="32"/>
                    </a:lnTo>
                    <a:lnTo>
                      <a:pt x="495" y="34"/>
                    </a:lnTo>
                    <a:lnTo>
                      <a:pt x="497" y="36"/>
                    </a:lnTo>
                    <a:lnTo>
                      <a:pt x="497" y="38"/>
                    </a:lnTo>
                    <a:lnTo>
                      <a:pt x="497" y="39"/>
                    </a:lnTo>
                    <a:lnTo>
                      <a:pt x="497" y="41"/>
                    </a:lnTo>
                    <a:lnTo>
                      <a:pt x="497" y="43"/>
                    </a:lnTo>
                    <a:lnTo>
                      <a:pt x="497" y="45"/>
                    </a:lnTo>
                    <a:lnTo>
                      <a:pt x="500" y="47"/>
                    </a:lnTo>
                    <a:lnTo>
                      <a:pt x="502" y="48"/>
                    </a:lnTo>
                    <a:lnTo>
                      <a:pt x="504" y="48"/>
                    </a:lnTo>
                    <a:lnTo>
                      <a:pt x="504" y="50"/>
                    </a:lnTo>
                    <a:lnTo>
                      <a:pt x="506" y="52"/>
                    </a:lnTo>
                    <a:lnTo>
                      <a:pt x="506" y="55"/>
                    </a:lnTo>
                    <a:lnTo>
                      <a:pt x="506" y="57"/>
                    </a:lnTo>
                    <a:lnTo>
                      <a:pt x="506" y="59"/>
                    </a:lnTo>
                    <a:lnTo>
                      <a:pt x="506" y="61"/>
                    </a:lnTo>
                    <a:lnTo>
                      <a:pt x="508" y="63"/>
                    </a:lnTo>
                    <a:lnTo>
                      <a:pt x="509" y="64"/>
                    </a:lnTo>
                    <a:lnTo>
                      <a:pt x="509" y="66"/>
                    </a:lnTo>
                    <a:lnTo>
                      <a:pt x="509" y="68"/>
                    </a:lnTo>
                    <a:lnTo>
                      <a:pt x="509" y="70"/>
                    </a:lnTo>
                    <a:lnTo>
                      <a:pt x="509" y="73"/>
                    </a:lnTo>
                    <a:lnTo>
                      <a:pt x="509" y="75"/>
                    </a:lnTo>
                    <a:lnTo>
                      <a:pt x="509" y="77"/>
                    </a:lnTo>
                    <a:lnTo>
                      <a:pt x="509" y="78"/>
                    </a:lnTo>
                    <a:lnTo>
                      <a:pt x="511" y="78"/>
                    </a:lnTo>
                    <a:lnTo>
                      <a:pt x="511" y="77"/>
                    </a:lnTo>
                    <a:lnTo>
                      <a:pt x="513" y="75"/>
                    </a:lnTo>
                    <a:lnTo>
                      <a:pt x="511" y="75"/>
                    </a:lnTo>
                    <a:lnTo>
                      <a:pt x="511" y="73"/>
                    </a:lnTo>
                    <a:lnTo>
                      <a:pt x="511" y="71"/>
                    </a:lnTo>
                    <a:lnTo>
                      <a:pt x="513" y="70"/>
                    </a:lnTo>
                    <a:lnTo>
                      <a:pt x="515" y="68"/>
                    </a:lnTo>
                    <a:lnTo>
                      <a:pt x="516" y="68"/>
                    </a:lnTo>
                    <a:lnTo>
                      <a:pt x="518" y="66"/>
                    </a:lnTo>
                    <a:lnTo>
                      <a:pt x="518" y="64"/>
                    </a:lnTo>
                    <a:lnTo>
                      <a:pt x="520" y="64"/>
                    </a:lnTo>
                    <a:lnTo>
                      <a:pt x="522" y="64"/>
                    </a:lnTo>
                    <a:lnTo>
                      <a:pt x="524" y="64"/>
                    </a:lnTo>
                    <a:lnTo>
                      <a:pt x="525" y="68"/>
                    </a:lnTo>
                    <a:lnTo>
                      <a:pt x="527" y="70"/>
                    </a:lnTo>
                    <a:lnTo>
                      <a:pt x="527" y="75"/>
                    </a:lnTo>
                    <a:lnTo>
                      <a:pt x="527" y="77"/>
                    </a:lnTo>
                    <a:lnTo>
                      <a:pt x="527" y="78"/>
                    </a:lnTo>
                    <a:lnTo>
                      <a:pt x="527" y="80"/>
                    </a:lnTo>
                    <a:lnTo>
                      <a:pt x="529" y="82"/>
                    </a:lnTo>
                    <a:lnTo>
                      <a:pt x="531" y="84"/>
                    </a:lnTo>
                    <a:lnTo>
                      <a:pt x="532" y="84"/>
                    </a:lnTo>
                    <a:lnTo>
                      <a:pt x="534" y="86"/>
                    </a:lnTo>
                    <a:lnTo>
                      <a:pt x="534" y="89"/>
                    </a:lnTo>
                    <a:lnTo>
                      <a:pt x="536" y="91"/>
                    </a:lnTo>
                    <a:lnTo>
                      <a:pt x="536" y="93"/>
                    </a:lnTo>
                    <a:lnTo>
                      <a:pt x="536" y="94"/>
                    </a:lnTo>
                    <a:lnTo>
                      <a:pt x="538" y="94"/>
                    </a:lnTo>
                    <a:lnTo>
                      <a:pt x="541" y="94"/>
                    </a:lnTo>
                    <a:lnTo>
                      <a:pt x="543" y="94"/>
                    </a:lnTo>
                    <a:lnTo>
                      <a:pt x="547" y="94"/>
                    </a:lnTo>
                    <a:lnTo>
                      <a:pt x="548" y="93"/>
                    </a:lnTo>
                    <a:lnTo>
                      <a:pt x="550" y="93"/>
                    </a:lnTo>
                    <a:lnTo>
                      <a:pt x="552" y="91"/>
                    </a:lnTo>
                    <a:lnTo>
                      <a:pt x="554" y="93"/>
                    </a:lnTo>
                    <a:lnTo>
                      <a:pt x="555" y="93"/>
                    </a:lnTo>
                    <a:lnTo>
                      <a:pt x="557" y="94"/>
                    </a:lnTo>
                    <a:lnTo>
                      <a:pt x="559" y="94"/>
                    </a:lnTo>
                    <a:lnTo>
                      <a:pt x="559" y="93"/>
                    </a:lnTo>
                    <a:lnTo>
                      <a:pt x="561" y="91"/>
                    </a:lnTo>
                    <a:lnTo>
                      <a:pt x="561" y="89"/>
                    </a:lnTo>
                    <a:lnTo>
                      <a:pt x="561" y="87"/>
                    </a:lnTo>
                    <a:lnTo>
                      <a:pt x="563" y="86"/>
                    </a:lnTo>
                    <a:lnTo>
                      <a:pt x="564" y="86"/>
                    </a:lnTo>
                    <a:lnTo>
                      <a:pt x="566" y="86"/>
                    </a:lnTo>
                    <a:lnTo>
                      <a:pt x="566" y="84"/>
                    </a:lnTo>
                    <a:lnTo>
                      <a:pt x="566" y="82"/>
                    </a:lnTo>
                    <a:lnTo>
                      <a:pt x="566" y="80"/>
                    </a:lnTo>
                    <a:lnTo>
                      <a:pt x="568" y="80"/>
                    </a:lnTo>
                    <a:lnTo>
                      <a:pt x="568" y="78"/>
                    </a:lnTo>
                    <a:lnTo>
                      <a:pt x="570" y="78"/>
                    </a:lnTo>
                    <a:lnTo>
                      <a:pt x="571" y="78"/>
                    </a:lnTo>
                    <a:lnTo>
                      <a:pt x="573" y="80"/>
                    </a:lnTo>
                    <a:lnTo>
                      <a:pt x="577" y="80"/>
                    </a:lnTo>
                    <a:lnTo>
                      <a:pt x="577" y="82"/>
                    </a:lnTo>
                    <a:lnTo>
                      <a:pt x="579" y="82"/>
                    </a:lnTo>
                    <a:lnTo>
                      <a:pt x="580" y="82"/>
                    </a:lnTo>
                    <a:lnTo>
                      <a:pt x="582" y="82"/>
                    </a:lnTo>
                    <a:lnTo>
                      <a:pt x="584" y="82"/>
                    </a:lnTo>
                    <a:lnTo>
                      <a:pt x="584" y="84"/>
                    </a:lnTo>
                    <a:lnTo>
                      <a:pt x="586" y="86"/>
                    </a:lnTo>
                    <a:lnTo>
                      <a:pt x="586" y="87"/>
                    </a:lnTo>
                    <a:lnTo>
                      <a:pt x="587" y="89"/>
                    </a:lnTo>
                    <a:lnTo>
                      <a:pt x="589" y="89"/>
                    </a:lnTo>
                    <a:lnTo>
                      <a:pt x="591" y="89"/>
                    </a:lnTo>
                    <a:lnTo>
                      <a:pt x="595" y="89"/>
                    </a:lnTo>
                    <a:lnTo>
                      <a:pt x="596" y="89"/>
                    </a:lnTo>
                    <a:lnTo>
                      <a:pt x="600" y="87"/>
                    </a:lnTo>
                    <a:lnTo>
                      <a:pt x="602" y="87"/>
                    </a:lnTo>
                    <a:lnTo>
                      <a:pt x="605" y="87"/>
                    </a:lnTo>
                    <a:lnTo>
                      <a:pt x="607" y="87"/>
                    </a:lnTo>
                    <a:lnTo>
                      <a:pt x="611" y="87"/>
                    </a:lnTo>
                    <a:lnTo>
                      <a:pt x="612" y="87"/>
                    </a:lnTo>
                    <a:lnTo>
                      <a:pt x="614" y="86"/>
                    </a:lnTo>
                    <a:lnTo>
                      <a:pt x="614" y="84"/>
                    </a:lnTo>
                    <a:lnTo>
                      <a:pt x="616" y="84"/>
                    </a:lnTo>
                    <a:lnTo>
                      <a:pt x="619" y="82"/>
                    </a:lnTo>
                    <a:lnTo>
                      <a:pt x="623" y="82"/>
                    </a:lnTo>
                    <a:lnTo>
                      <a:pt x="625" y="82"/>
                    </a:lnTo>
                    <a:lnTo>
                      <a:pt x="627" y="80"/>
                    </a:lnTo>
                    <a:lnTo>
                      <a:pt x="628" y="80"/>
                    </a:lnTo>
                    <a:lnTo>
                      <a:pt x="634" y="80"/>
                    </a:lnTo>
                    <a:lnTo>
                      <a:pt x="637" y="80"/>
                    </a:lnTo>
                    <a:lnTo>
                      <a:pt x="641" y="82"/>
                    </a:lnTo>
                    <a:lnTo>
                      <a:pt x="643" y="82"/>
                    </a:lnTo>
                    <a:lnTo>
                      <a:pt x="644" y="82"/>
                    </a:lnTo>
                    <a:lnTo>
                      <a:pt x="646" y="86"/>
                    </a:lnTo>
                    <a:lnTo>
                      <a:pt x="648" y="87"/>
                    </a:lnTo>
                    <a:lnTo>
                      <a:pt x="650" y="89"/>
                    </a:lnTo>
                    <a:lnTo>
                      <a:pt x="650" y="91"/>
                    </a:lnTo>
                    <a:lnTo>
                      <a:pt x="651" y="91"/>
                    </a:lnTo>
                    <a:lnTo>
                      <a:pt x="653" y="91"/>
                    </a:lnTo>
                    <a:lnTo>
                      <a:pt x="653" y="93"/>
                    </a:lnTo>
                    <a:lnTo>
                      <a:pt x="653" y="94"/>
                    </a:lnTo>
                    <a:lnTo>
                      <a:pt x="653" y="98"/>
                    </a:lnTo>
                    <a:lnTo>
                      <a:pt x="653" y="100"/>
                    </a:lnTo>
                    <a:lnTo>
                      <a:pt x="655" y="100"/>
                    </a:lnTo>
                    <a:lnTo>
                      <a:pt x="657" y="100"/>
                    </a:lnTo>
                    <a:lnTo>
                      <a:pt x="658" y="100"/>
                    </a:lnTo>
                    <a:lnTo>
                      <a:pt x="660" y="100"/>
                    </a:lnTo>
                    <a:lnTo>
                      <a:pt x="662" y="98"/>
                    </a:lnTo>
                    <a:lnTo>
                      <a:pt x="666" y="100"/>
                    </a:lnTo>
                    <a:lnTo>
                      <a:pt x="667" y="100"/>
                    </a:lnTo>
                    <a:lnTo>
                      <a:pt x="669" y="102"/>
                    </a:lnTo>
                    <a:lnTo>
                      <a:pt x="669" y="105"/>
                    </a:lnTo>
                    <a:lnTo>
                      <a:pt x="671" y="107"/>
                    </a:lnTo>
                    <a:lnTo>
                      <a:pt x="671" y="109"/>
                    </a:lnTo>
                    <a:lnTo>
                      <a:pt x="671" y="110"/>
                    </a:lnTo>
                    <a:lnTo>
                      <a:pt x="673" y="112"/>
                    </a:lnTo>
                    <a:lnTo>
                      <a:pt x="676" y="112"/>
                    </a:lnTo>
                    <a:lnTo>
                      <a:pt x="680" y="114"/>
                    </a:lnTo>
                    <a:lnTo>
                      <a:pt x="682" y="114"/>
                    </a:lnTo>
                    <a:lnTo>
                      <a:pt x="683" y="112"/>
                    </a:lnTo>
                    <a:lnTo>
                      <a:pt x="685" y="112"/>
                    </a:lnTo>
                    <a:lnTo>
                      <a:pt x="687" y="114"/>
                    </a:lnTo>
                    <a:lnTo>
                      <a:pt x="689" y="116"/>
                    </a:lnTo>
                    <a:lnTo>
                      <a:pt x="690" y="116"/>
                    </a:lnTo>
                    <a:lnTo>
                      <a:pt x="692" y="114"/>
                    </a:lnTo>
                    <a:lnTo>
                      <a:pt x="692" y="112"/>
                    </a:lnTo>
                    <a:lnTo>
                      <a:pt x="694" y="112"/>
                    </a:lnTo>
                    <a:lnTo>
                      <a:pt x="696" y="112"/>
                    </a:lnTo>
                    <a:lnTo>
                      <a:pt x="701" y="112"/>
                    </a:lnTo>
                    <a:lnTo>
                      <a:pt x="706" y="116"/>
                    </a:lnTo>
                    <a:lnTo>
                      <a:pt x="705" y="118"/>
                    </a:lnTo>
                    <a:lnTo>
                      <a:pt x="705" y="119"/>
                    </a:lnTo>
                    <a:lnTo>
                      <a:pt x="705" y="123"/>
                    </a:lnTo>
                    <a:lnTo>
                      <a:pt x="703" y="126"/>
                    </a:lnTo>
                    <a:lnTo>
                      <a:pt x="703" y="128"/>
                    </a:lnTo>
                    <a:lnTo>
                      <a:pt x="701" y="128"/>
                    </a:lnTo>
                    <a:lnTo>
                      <a:pt x="701" y="130"/>
                    </a:lnTo>
                    <a:lnTo>
                      <a:pt x="699" y="132"/>
                    </a:lnTo>
                    <a:lnTo>
                      <a:pt x="696" y="133"/>
                    </a:lnTo>
                    <a:lnTo>
                      <a:pt x="694" y="135"/>
                    </a:lnTo>
                    <a:lnTo>
                      <a:pt x="692" y="137"/>
                    </a:lnTo>
                    <a:lnTo>
                      <a:pt x="690" y="139"/>
                    </a:lnTo>
                    <a:lnTo>
                      <a:pt x="690" y="141"/>
                    </a:lnTo>
                    <a:lnTo>
                      <a:pt x="689" y="142"/>
                    </a:lnTo>
                    <a:lnTo>
                      <a:pt x="689" y="144"/>
                    </a:lnTo>
                    <a:lnTo>
                      <a:pt x="687" y="146"/>
                    </a:lnTo>
                    <a:lnTo>
                      <a:pt x="685" y="148"/>
                    </a:lnTo>
                    <a:lnTo>
                      <a:pt x="683" y="149"/>
                    </a:lnTo>
                    <a:lnTo>
                      <a:pt x="682" y="149"/>
                    </a:lnTo>
                    <a:lnTo>
                      <a:pt x="682" y="151"/>
                    </a:lnTo>
                    <a:lnTo>
                      <a:pt x="680" y="153"/>
                    </a:lnTo>
                    <a:lnTo>
                      <a:pt x="678" y="155"/>
                    </a:lnTo>
                    <a:lnTo>
                      <a:pt x="676" y="157"/>
                    </a:lnTo>
                    <a:lnTo>
                      <a:pt x="674" y="158"/>
                    </a:lnTo>
                    <a:lnTo>
                      <a:pt x="671" y="162"/>
                    </a:lnTo>
                    <a:lnTo>
                      <a:pt x="669" y="164"/>
                    </a:lnTo>
                    <a:lnTo>
                      <a:pt x="669" y="165"/>
                    </a:lnTo>
                    <a:lnTo>
                      <a:pt x="667" y="165"/>
                    </a:lnTo>
                    <a:lnTo>
                      <a:pt x="666" y="167"/>
                    </a:lnTo>
                    <a:lnTo>
                      <a:pt x="664" y="167"/>
                    </a:lnTo>
                    <a:lnTo>
                      <a:pt x="664" y="169"/>
                    </a:lnTo>
                    <a:lnTo>
                      <a:pt x="664" y="173"/>
                    </a:lnTo>
                    <a:lnTo>
                      <a:pt x="664" y="176"/>
                    </a:lnTo>
                    <a:lnTo>
                      <a:pt x="662" y="178"/>
                    </a:lnTo>
                    <a:lnTo>
                      <a:pt x="660" y="181"/>
                    </a:lnTo>
                    <a:lnTo>
                      <a:pt x="658" y="181"/>
                    </a:lnTo>
                    <a:lnTo>
                      <a:pt x="657" y="183"/>
                    </a:lnTo>
                    <a:lnTo>
                      <a:pt x="655" y="183"/>
                    </a:lnTo>
                    <a:lnTo>
                      <a:pt x="653" y="185"/>
                    </a:lnTo>
                    <a:lnTo>
                      <a:pt x="651" y="187"/>
                    </a:lnTo>
                    <a:lnTo>
                      <a:pt x="648" y="189"/>
                    </a:lnTo>
                    <a:lnTo>
                      <a:pt x="646" y="189"/>
                    </a:lnTo>
                    <a:lnTo>
                      <a:pt x="646" y="190"/>
                    </a:lnTo>
                    <a:lnTo>
                      <a:pt x="644" y="190"/>
                    </a:lnTo>
                    <a:lnTo>
                      <a:pt x="643" y="192"/>
                    </a:lnTo>
                    <a:lnTo>
                      <a:pt x="643" y="194"/>
                    </a:lnTo>
                    <a:lnTo>
                      <a:pt x="643" y="196"/>
                    </a:lnTo>
                    <a:lnTo>
                      <a:pt x="644" y="197"/>
                    </a:lnTo>
                    <a:lnTo>
                      <a:pt x="646" y="197"/>
                    </a:lnTo>
                    <a:lnTo>
                      <a:pt x="646" y="196"/>
                    </a:lnTo>
                    <a:lnTo>
                      <a:pt x="646" y="197"/>
                    </a:lnTo>
                    <a:lnTo>
                      <a:pt x="646" y="199"/>
                    </a:lnTo>
                    <a:lnTo>
                      <a:pt x="648" y="201"/>
                    </a:lnTo>
                    <a:lnTo>
                      <a:pt x="650" y="203"/>
                    </a:lnTo>
                    <a:lnTo>
                      <a:pt x="651" y="204"/>
                    </a:lnTo>
                    <a:lnTo>
                      <a:pt x="653" y="204"/>
                    </a:lnTo>
                    <a:lnTo>
                      <a:pt x="657" y="206"/>
                    </a:lnTo>
                    <a:lnTo>
                      <a:pt x="658" y="208"/>
                    </a:lnTo>
                    <a:lnTo>
                      <a:pt x="662" y="210"/>
                    </a:lnTo>
                    <a:lnTo>
                      <a:pt x="664" y="212"/>
                    </a:lnTo>
                    <a:lnTo>
                      <a:pt x="667" y="212"/>
                    </a:lnTo>
                    <a:lnTo>
                      <a:pt x="671" y="213"/>
                    </a:lnTo>
                    <a:lnTo>
                      <a:pt x="676" y="213"/>
                    </a:lnTo>
                    <a:lnTo>
                      <a:pt x="680" y="212"/>
                    </a:lnTo>
                    <a:lnTo>
                      <a:pt x="682" y="213"/>
                    </a:lnTo>
                    <a:lnTo>
                      <a:pt x="685" y="215"/>
                    </a:lnTo>
                    <a:lnTo>
                      <a:pt x="687" y="217"/>
                    </a:lnTo>
                    <a:lnTo>
                      <a:pt x="689" y="219"/>
                    </a:lnTo>
                    <a:lnTo>
                      <a:pt x="692" y="220"/>
                    </a:lnTo>
                    <a:lnTo>
                      <a:pt x="692" y="219"/>
                    </a:lnTo>
                    <a:lnTo>
                      <a:pt x="694" y="219"/>
                    </a:lnTo>
                    <a:lnTo>
                      <a:pt x="696" y="219"/>
                    </a:lnTo>
                    <a:lnTo>
                      <a:pt x="698" y="219"/>
                    </a:lnTo>
                    <a:lnTo>
                      <a:pt x="698" y="220"/>
                    </a:lnTo>
                    <a:lnTo>
                      <a:pt x="696" y="222"/>
                    </a:lnTo>
                    <a:lnTo>
                      <a:pt x="694" y="226"/>
                    </a:lnTo>
                    <a:lnTo>
                      <a:pt x="692" y="228"/>
                    </a:lnTo>
                    <a:lnTo>
                      <a:pt x="692" y="231"/>
                    </a:lnTo>
                    <a:lnTo>
                      <a:pt x="692" y="233"/>
                    </a:lnTo>
                    <a:lnTo>
                      <a:pt x="694" y="233"/>
                    </a:lnTo>
                    <a:lnTo>
                      <a:pt x="696" y="235"/>
                    </a:lnTo>
                    <a:lnTo>
                      <a:pt x="698" y="236"/>
                    </a:lnTo>
                    <a:lnTo>
                      <a:pt x="699" y="238"/>
                    </a:lnTo>
                    <a:lnTo>
                      <a:pt x="701" y="240"/>
                    </a:lnTo>
                    <a:lnTo>
                      <a:pt x="703" y="242"/>
                    </a:lnTo>
                    <a:lnTo>
                      <a:pt x="703" y="244"/>
                    </a:lnTo>
                    <a:lnTo>
                      <a:pt x="703" y="245"/>
                    </a:lnTo>
                    <a:lnTo>
                      <a:pt x="703" y="247"/>
                    </a:lnTo>
                    <a:lnTo>
                      <a:pt x="703" y="249"/>
                    </a:lnTo>
                    <a:lnTo>
                      <a:pt x="703" y="252"/>
                    </a:lnTo>
                    <a:lnTo>
                      <a:pt x="705" y="252"/>
                    </a:lnTo>
                    <a:lnTo>
                      <a:pt x="706" y="254"/>
                    </a:lnTo>
                    <a:lnTo>
                      <a:pt x="708" y="256"/>
                    </a:lnTo>
                    <a:lnTo>
                      <a:pt x="710" y="256"/>
                    </a:lnTo>
                    <a:lnTo>
                      <a:pt x="712" y="258"/>
                    </a:lnTo>
                    <a:lnTo>
                      <a:pt x="714" y="259"/>
                    </a:lnTo>
                    <a:lnTo>
                      <a:pt x="715" y="261"/>
                    </a:lnTo>
                    <a:lnTo>
                      <a:pt x="715" y="263"/>
                    </a:lnTo>
                    <a:lnTo>
                      <a:pt x="717" y="265"/>
                    </a:lnTo>
                    <a:lnTo>
                      <a:pt x="717" y="268"/>
                    </a:lnTo>
                    <a:lnTo>
                      <a:pt x="717" y="270"/>
                    </a:lnTo>
                    <a:lnTo>
                      <a:pt x="719" y="272"/>
                    </a:lnTo>
                    <a:lnTo>
                      <a:pt x="721" y="274"/>
                    </a:lnTo>
                    <a:lnTo>
                      <a:pt x="722" y="275"/>
                    </a:lnTo>
                    <a:lnTo>
                      <a:pt x="722" y="277"/>
                    </a:lnTo>
                    <a:lnTo>
                      <a:pt x="721" y="279"/>
                    </a:lnTo>
                    <a:lnTo>
                      <a:pt x="717" y="281"/>
                    </a:lnTo>
                    <a:lnTo>
                      <a:pt x="714" y="283"/>
                    </a:lnTo>
                    <a:lnTo>
                      <a:pt x="712" y="284"/>
                    </a:lnTo>
                    <a:lnTo>
                      <a:pt x="712" y="286"/>
                    </a:lnTo>
                    <a:lnTo>
                      <a:pt x="712" y="288"/>
                    </a:lnTo>
                    <a:lnTo>
                      <a:pt x="712" y="290"/>
                    </a:lnTo>
                    <a:lnTo>
                      <a:pt x="708" y="291"/>
                    </a:lnTo>
                    <a:lnTo>
                      <a:pt x="706" y="291"/>
                    </a:lnTo>
                    <a:lnTo>
                      <a:pt x="705" y="293"/>
                    </a:lnTo>
                    <a:lnTo>
                      <a:pt x="703" y="295"/>
                    </a:lnTo>
                    <a:lnTo>
                      <a:pt x="703" y="297"/>
                    </a:lnTo>
                    <a:lnTo>
                      <a:pt x="703" y="299"/>
                    </a:lnTo>
                    <a:lnTo>
                      <a:pt x="701" y="300"/>
                    </a:lnTo>
                    <a:lnTo>
                      <a:pt x="699" y="300"/>
                    </a:lnTo>
                    <a:lnTo>
                      <a:pt x="692" y="302"/>
                    </a:lnTo>
                    <a:lnTo>
                      <a:pt x="689" y="304"/>
                    </a:lnTo>
                    <a:lnTo>
                      <a:pt x="683" y="306"/>
                    </a:lnTo>
                    <a:lnTo>
                      <a:pt x="680" y="306"/>
                    </a:lnTo>
                    <a:lnTo>
                      <a:pt x="678" y="306"/>
                    </a:lnTo>
                    <a:lnTo>
                      <a:pt x="676" y="306"/>
                    </a:lnTo>
                    <a:lnTo>
                      <a:pt x="674" y="306"/>
                    </a:lnTo>
                    <a:lnTo>
                      <a:pt x="673" y="306"/>
                    </a:lnTo>
                    <a:lnTo>
                      <a:pt x="671" y="306"/>
                    </a:lnTo>
                    <a:lnTo>
                      <a:pt x="669" y="306"/>
                    </a:lnTo>
                    <a:lnTo>
                      <a:pt x="667" y="307"/>
                    </a:lnTo>
                    <a:lnTo>
                      <a:pt x="666" y="307"/>
                    </a:lnTo>
                    <a:lnTo>
                      <a:pt x="664" y="309"/>
                    </a:lnTo>
                    <a:lnTo>
                      <a:pt x="664" y="311"/>
                    </a:lnTo>
                    <a:lnTo>
                      <a:pt x="664" y="313"/>
                    </a:lnTo>
                    <a:lnTo>
                      <a:pt x="666" y="313"/>
                    </a:lnTo>
                    <a:lnTo>
                      <a:pt x="669" y="313"/>
                    </a:lnTo>
                    <a:lnTo>
                      <a:pt x="671" y="315"/>
                    </a:lnTo>
                    <a:lnTo>
                      <a:pt x="673" y="316"/>
                    </a:lnTo>
                    <a:lnTo>
                      <a:pt x="674" y="318"/>
                    </a:lnTo>
                    <a:lnTo>
                      <a:pt x="674" y="320"/>
                    </a:lnTo>
                    <a:lnTo>
                      <a:pt x="674" y="327"/>
                    </a:lnTo>
                    <a:lnTo>
                      <a:pt x="674" y="330"/>
                    </a:lnTo>
                    <a:lnTo>
                      <a:pt x="674" y="334"/>
                    </a:lnTo>
                    <a:lnTo>
                      <a:pt x="674" y="336"/>
                    </a:lnTo>
                    <a:lnTo>
                      <a:pt x="673" y="338"/>
                    </a:lnTo>
                    <a:lnTo>
                      <a:pt x="671" y="339"/>
                    </a:lnTo>
                    <a:lnTo>
                      <a:pt x="669" y="339"/>
                    </a:lnTo>
                    <a:lnTo>
                      <a:pt x="667" y="341"/>
                    </a:lnTo>
                    <a:lnTo>
                      <a:pt x="667" y="343"/>
                    </a:lnTo>
                    <a:lnTo>
                      <a:pt x="667" y="345"/>
                    </a:lnTo>
                    <a:lnTo>
                      <a:pt x="669" y="346"/>
                    </a:lnTo>
                    <a:lnTo>
                      <a:pt x="671" y="350"/>
                    </a:lnTo>
                    <a:lnTo>
                      <a:pt x="673" y="352"/>
                    </a:lnTo>
                    <a:lnTo>
                      <a:pt x="673" y="354"/>
                    </a:lnTo>
                    <a:lnTo>
                      <a:pt x="674" y="354"/>
                    </a:lnTo>
                    <a:lnTo>
                      <a:pt x="676" y="354"/>
                    </a:lnTo>
                    <a:lnTo>
                      <a:pt x="678" y="354"/>
                    </a:lnTo>
                    <a:lnTo>
                      <a:pt x="680" y="354"/>
                    </a:lnTo>
                    <a:lnTo>
                      <a:pt x="683" y="352"/>
                    </a:lnTo>
                    <a:lnTo>
                      <a:pt x="685" y="352"/>
                    </a:lnTo>
                    <a:lnTo>
                      <a:pt x="687" y="350"/>
                    </a:lnTo>
                    <a:lnTo>
                      <a:pt x="689" y="352"/>
                    </a:lnTo>
                    <a:lnTo>
                      <a:pt x="690" y="352"/>
                    </a:lnTo>
                    <a:lnTo>
                      <a:pt x="690" y="354"/>
                    </a:lnTo>
                    <a:lnTo>
                      <a:pt x="690" y="357"/>
                    </a:lnTo>
                    <a:lnTo>
                      <a:pt x="690" y="359"/>
                    </a:lnTo>
                    <a:lnTo>
                      <a:pt x="690" y="361"/>
                    </a:lnTo>
                    <a:lnTo>
                      <a:pt x="689" y="361"/>
                    </a:lnTo>
                    <a:lnTo>
                      <a:pt x="689" y="362"/>
                    </a:lnTo>
                    <a:lnTo>
                      <a:pt x="687" y="362"/>
                    </a:lnTo>
                    <a:lnTo>
                      <a:pt x="685" y="364"/>
                    </a:lnTo>
                    <a:lnTo>
                      <a:pt x="683" y="371"/>
                    </a:lnTo>
                    <a:lnTo>
                      <a:pt x="683" y="377"/>
                    </a:lnTo>
                    <a:lnTo>
                      <a:pt x="683" y="378"/>
                    </a:lnTo>
                    <a:lnTo>
                      <a:pt x="683" y="380"/>
                    </a:lnTo>
                    <a:lnTo>
                      <a:pt x="685" y="382"/>
                    </a:lnTo>
                    <a:lnTo>
                      <a:pt x="685" y="384"/>
                    </a:lnTo>
                    <a:lnTo>
                      <a:pt x="683" y="385"/>
                    </a:lnTo>
                    <a:lnTo>
                      <a:pt x="683" y="387"/>
                    </a:lnTo>
                    <a:lnTo>
                      <a:pt x="683" y="391"/>
                    </a:lnTo>
                    <a:lnTo>
                      <a:pt x="683" y="393"/>
                    </a:lnTo>
                    <a:lnTo>
                      <a:pt x="683" y="394"/>
                    </a:lnTo>
                    <a:lnTo>
                      <a:pt x="683" y="398"/>
                    </a:lnTo>
                    <a:lnTo>
                      <a:pt x="682" y="401"/>
                    </a:lnTo>
                    <a:lnTo>
                      <a:pt x="680" y="403"/>
                    </a:lnTo>
                    <a:lnTo>
                      <a:pt x="678" y="403"/>
                    </a:lnTo>
                    <a:lnTo>
                      <a:pt x="674" y="405"/>
                    </a:lnTo>
                    <a:lnTo>
                      <a:pt x="673" y="405"/>
                    </a:lnTo>
                    <a:lnTo>
                      <a:pt x="671" y="407"/>
                    </a:lnTo>
                    <a:lnTo>
                      <a:pt x="669" y="409"/>
                    </a:lnTo>
                    <a:lnTo>
                      <a:pt x="669" y="412"/>
                    </a:lnTo>
                    <a:lnTo>
                      <a:pt x="667" y="414"/>
                    </a:lnTo>
                    <a:lnTo>
                      <a:pt x="669" y="416"/>
                    </a:lnTo>
                    <a:lnTo>
                      <a:pt x="671" y="416"/>
                    </a:lnTo>
                    <a:lnTo>
                      <a:pt x="673" y="416"/>
                    </a:lnTo>
                    <a:lnTo>
                      <a:pt x="674" y="417"/>
                    </a:lnTo>
                    <a:lnTo>
                      <a:pt x="676" y="421"/>
                    </a:lnTo>
                    <a:lnTo>
                      <a:pt x="676" y="425"/>
                    </a:lnTo>
                    <a:lnTo>
                      <a:pt x="676" y="426"/>
                    </a:lnTo>
                    <a:lnTo>
                      <a:pt x="676" y="428"/>
                    </a:lnTo>
                    <a:lnTo>
                      <a:pt x="678" y="430"/>
                    </a:lnTo>
                    <a:lnTo>
                      <a:pt x="680" y="432"/>
                    </a:lnTo>
                    <a:lnTo>
                      <a:pt x="683" y="433"/>
                    </a:lnTo>
                    <a:lnTo>
                      <a:pt x="685" y="437"/>
                    </a:lnTo>
                    <a:lnTo>
                      <a:pt x="685" y="439"/>
                    </a:lnTo>
                    <a:lnTo>
                      <a:pt x="683" y="440"/>
                    </a:lnTo>
                    <a:lnTo>
                      <a:pt x="680" y="442"/>
                    </a:lnTo>
                    <a:lnTo>
                      <a:pt x="680" y="444"/>
                    </a:lnTo>
                    <a:lnTo>
                      <a:pt x="680" y="446"/>
                    </a:lnTo>
                    <a:lnTo>
                      <a:pt x="678" y="446"/>
                    </a:lnTo>
                    <a:lnTo>
                      <a:pt x="676" y="448"/>
                    </a:lnTo>
                    <a:lnTo>
                      <a:pt x="673" y="448"/>
                    </a:lnTo>
                    <a:lnTo>
                      <a:pt x="671" y="448"/>
                    </a:lnTo>
                    <a:lnTo>
                      <a:pt x="669" y="448"/>
                    </a:lnTo>
                    <a:lnTo>
                      <a:pt x="667" y="448"/>
                    </a:lnTo>
                    <a:lnTo>
                      <a:pt x="666" y="446"/>
                    </a:lnTo>
                    <a:lnTo>
                      <a:pt x="664" y="446"/>
                    </a:lnTo>
                    <a:lnTo>
                      <a:pt x="662" y="448"/>
                    </a:lnTo>
                    <a:lnTo>
                      <a:pt x="660" y="449"/>
                    </a:lnTo>
                    <a:lnTo>
                      <a:pt x="660" y="453"/>
                    </a:lnTo>
                    <a:lnTo>
                      <a:pt x="658" y="455"/>
                    </a:lnTo>
                    <a:lnTo>
                      <a:pt x="658" y="456"/>
                    </a:lnTo>
                    <a:lnTo>
                      <a:pt x="657" y="458"/>
                    </a:lnTo>
                    <a:lnTo>
                      <a:pt x="655" y="460"/>
                    </a:lnTo>
                    <a:lnTo>
                      <a:pt x="653" y="462"/>
                    </a:lnTo>
                    <a:lnTo>
                      <a:pt x="655" y="464"/>
                    </a:lnTo>
                    <a:lnTo>
                      <a:pt x="655" y="467"/>
                    </a:lnTo>
                    <a:lnTo>
                      <a:pt x="657" y="469"/>
                    </a:lnTo>
                    <a:lnTo>
                      <a:pt x="658" y="471"/>
                    </a:lnTo>
                    <a:lnTo>
                      <a:pt x="660" y="472"/>
                    </a:lnTo>
                    <a:lnTo>
                      <a:pt x="662" y="474"/>
                    </a:lnTo>
                    <a:lnTo>
                      <a:pt x="662" y="476"/>
                    </a:lnTo>
                    <a:lnTo>
                      <a:pt x="666" y="480"/>
                    </a:lnTo>
                    <a:lnTo>
                      <a:pt x="667" y="485"/>
                    </a:lnTo>
                    <a:lnTo>
                      <a:pt x="667" y="487"/>
                    </a:lnTo>
                    <a:lnTo>
                      <a:pt x="669" y="488"/>
                    </a:lnTo>
                    <a:lnTo>
                      <a:pt x="669" y="490"/>
                    </a:lnTo>
                    <a:lnTo>
                      <a:pt x="671" y="490"/>
                    </a:lnTo>
                    <a:lnTo>
                      <a:pt x="673" y="490"/>
                    </a:lnTo>
                    <a:lnTo>
                      <a:pt x="674" y="488"/>
                    </a:lnTo>
                    <a:lnTo>
                      <a:pt x="678" y="487"/>
                    </a:lnTo>
                    <a:lnTo>
                      <a:pt x="678" y="485"/>
                    </a:lnTo>
                    <a:lnTo>
                      <a:pt x="680" y="481"/>
                    </a:lnTo>
                    <a:lnTo>
                      <a:pt x="683" y="480"/>
                    </a:lnTo>
                    <a:lnTo>
                      <a:pt x="685" y="478"/>
                    </a:lnTo>
                    <a:lnTo>
                      <a:pt x="687" y="478"/>
                    </a:lnTo>
                    <a:lnTo>
                      <a:pt x="689" y="476"/>
                    </a:lnTo>
                    <a:lnTo>
                      <a:pt x="690" y="474"/>
                    </a:lnTo>
                    <a:lnTo>
                      <a:pt x="692" y="472"/>
                    </a:lnTo>
                    <a:lnTo>
                      <a:pt x="694" y="471"/>
                    </a:lnTo>
                    <a:lnTo>
                      <a:pt x="696" y="469"/>
                    </a:lnTo>
                    <a:lnTo>
                      <a:pt x="699" y="471"/>
                    </a:lnTo>
                    <a:lnTo>
                      <a:pt x="703" y="471"/>
                    </a:lnTo>
                    <a:lnTo>
                      <a:pt x="705" y="472"/>
                    </a:lnTo>
                    <a:lnTo>
                      <a:pt x="708" y="474"/>
                    </a:lnTo>
                    <a:lnTo>
                      <a:pt x="708" y="476"/>
                    </a:lnTo>
                    <a:lnTo>
                      <a:pt x="712" y="478"/>
                    </a:lnTo>
                    <a:lnTo>
                      <a:pt x="714" y="480"/>
                    </a:lnTo>
                    <a:lnTo>
                      <a:pt x="715" y="483"/>
                    </a:lnTo>
                    <a:lnTo>
                      <a:pt x="715" y="485"/>
                    </a:lnTo>
                    <a:lnTo>
                      <a:pt x="717" y="488"/>
                    </a:lnTo>
                    <a:lnTo>
                      <a:pt x="719" y="488"/>
                    </a:lnTo>
                    <a:lnTo>
                      <a:pt x="721" y="490"/>
                    </a:lnTo>
                    <a:lnTo>
                      <a:pt x="724" y="490"/>
                    </a:lnTo>
                    <a:lnTo>
                      <a:pt x="726" y="490"/>
                    </a:lnTo>
                    <a:lnTo>
                      <a:pt x="728" y="490"/>
                    </a:lnTo>
                    <a:lnTo>
                      <a:pt x="730" y="492"/>
                    </a:lnTo>
                    <a:lnTo>
                      <a:pt x="730" y="494"/>
                    </a:lnTo>
                    <a:lnTo>
                      <a:pt x="733" y="494"/>
                    </a:lnTo>
                    <a:lnTo>
                      <a:pt x="735" y="494"/>
                    </a:lnTo>
                    <a:lnTo>
                      <a:pt x="738" y="494"/>
                    </a:lnTo>
                    <a:lnTo>
                      <a:pt x="740" y="494"/>
                    </a:lnTo>
                    <a:lnTo>
                      <a:pt x="744" y="494"/>
                    </a:lnTo>
                    <a:lnTo>
                      <a:pt x="745" y="496"/>
                    </a:lnTo>
                    <a:lnTo>
                      <a:pt x="747" y="497"/>
                    </a:lnTo>
                    <a:lnTo>
                      <a:pt x="751" y="501"/>
                    </a:lnTo>
                    <a:lnTo>
                      <a:pt x="751" y="504"/>
                    </a:lnTo>
                    <a:lnTo>
                      <a:pt x="753" y="508"/>
                    </a:lnTo>
                    <a:lnTo>
                      <a:pt x="753" y="510"/>
                    </a:lnTo>
                    <a:lnTo>
                      <a:pt x="753" y="511"/>
                    </a:lnTo>
                    <a:lnTo>
                      <a:pt x="753" y="515"/>
                    </a:lnTo>
                    <a:lnTo>
                      <a:pt x="749" y="517"/>
                    </a:lnTo>
                    <a:lnTo>
                      <a:pt x="747" y="520"/>
                    </a:lnTo>
                    <a:lnTo>
                      <a:pt x="747" y="522"/>
                    </a:lnTo>
                    <a:lnTo>
                      <a:pt x="749" y="526"/>
                    </a:lnTo>
                    <a:lnTo>
                      <a:pt x="749" y="527"/>
                    </a:lnTo>
                    <a:lnTo>
                      <a:pt x="751" y="527"/>
                    </a:lnTo>
                    <a:lnTo>
                      <a:pt x="753" y="529"/>
                    </a:lnTo>
                    <a:lnTo>
                      <a:pt x="753" y="531"/>
                    </a:lnTo>
                    <a:lnTo>
                      <a:pt x="754" y="533"/>
                    </a:lnTo>
                    <a:lnTo>
                      <a:pt x="754" y="535"/>
                    </a:lnTo>
                    <a:lnTo>
                      <a:pt x="753" y="536"/>
                    </a:lnTo>
                    <a:lnTo>
                      <a:pt x="753" y="538"/>
                    </a:lnTo>
                    <a:lnTo>
                      <a:pt x="754" y="542"/>
                    </a:lnTo>
                    <a:lnTo>
                      <a:pt x="756" y="543"/>
                    </a:lnTo>
                    <a:lnTo>
                      <a:pt x="758" y="545"/>
                    </a:lnTo>
                    <a:lnTo>
                      <a:pt x="758" y="547"/>
                    </a:lnTo>
                    <a:lnTo>
                      <a:pt x="760" y="547"/>
                    </a:lnTo>
                    <a:lnTo>
                      <a:pt x="760" y="549"/>
                    </a:lnTo>
                    <a:lnTo>
                      <a:pt x="758" y="552"/>
                    </a:lnTo>
                    <a:lnTo>
                      <a:pt x="756" y="554"/>
                    </a:lnTo>
                    <a:lnTo>
                      <a:pt x="751" y="558"/>
                    </a:lnTo>
                    <a:lnTo>
                      <a:pt x="749" y="559"/>
                    </a:lnTo>
                    <a:lnTo>
                      <a:pt x="751" y="561"/>
                    </a:lnTo>
                    <a:lnTo>
                      <a:pt x="753" y="565"/>
                    </a:lnTo>
                    <a:lnTo>
                      <a:pt x="754" y="566"/>
                    </a:lnTo>
                    <a:lnTo>
                      <a:pt x="754" y="570"/>
                    </a:lnTo>
                    <a:lnTo>
                      <a:pt x="754" y="575"/>
                    </a:lnTo>
                    <a:lnTo>
                      <a:pt x="756" y="579"/>
                    </a:lnTo>
                    <a:lnTo>
                      <a:pt x="756" y="581"/>
                    </a:lnTo>
                    <a:lnTo>
                      <a:pt x="756" y="584"/>
                    </a:lnTo>
                    <a:lnTo>
                      <a:pt x="756" y="588"/>
                    </a:lnTo>
                    <a:lnTo>
                      <a:pt x="753" y="590"/>
                    </a:lnTo>
                    <a:lnTo>
                      <a:pt x="751" y="591"/>
                    </a:lnTo>
                    <a:lnTo>
                      <a:pt x="749" y="593"/>
                    </a:lnTo>
                    <a:lnTo>
                      <a:pt x="749" y="597"/>
                    </a:lnTo>
                    <a:lnTo>
                      <a:pt x="747" y="600"/>
                    </a:lnTo>
                    <a:lnTo>
                      <a:pt x="747" y="602"/>
                    </a:lnTo>
                    <a:lnTo>
                      <a:pt x="745" y="604"/>
                    </a:lnTo>
                    <a:lnTo>
                      <a:pt x="745" y="606"/>
                    </a:lnTo>
                    <a:lnTo>
                      <a:pt x="745" y="607"/>
                    </a:lnTo>
                    <a:lnTo>
                      <a:pt x="745" y="609"/>
                    </a:lnTo>
                    <a:lnTo>
                      <a:pt x="742" y="611"/>
                    </a:lnTo>
                    <a:lnTo>
                      <a:pt x="740" y="611"/>
                    </a:lnTo>
                    <a:lnTo>
                      <a:pt x="737" y="609"/>
                    </a:lnTo>
                    <a:lnTo>
                      <a:pt x="733" y="609"/>
                    </a:lnTo>
                    <a:lnTo>
                      <a:pt x="733" y="607"/>
                    </a:lnTo>
                    <a:lnTo>
                      <a:pt x="731" y="607"/>
                    </a:lnTo>
                    <a:lnTo>
                      <a:pt x="730" y="607"/>
                    </a:lnTo>
                    <a:lnTo>
                      <a:pt x="726" y="606"/>
                    </a:lnTo>
                    <a:lnTo>
                      <a:pt x="724" y="606"/>
                    </a:lnTo>
                    <a:lnTo>
                      <a:pt x="721" y="606"/>
                    </a:lnTo>
                    <a:lnTo>
                      <a:pt x="717" y="606"/>
                    </a:lnTo>
                    <a:lnTo>
                      <a:pt x="714" y="606"/>
                    </a:lnTo>
                    <a:lnTo>
                      <a:pt x="710" y="606"/>
                    </a:lnTo>
                    <a:lnTo>
                      <a:pt x="708" y="606"/>
                    </a:lnTo>
                    <a:lnTo>
                      <a:pt x="706" y="604"/>
                    </a:lnTo>
                    <a:lnTo>
                      <a:pt x="705" y="602"/>
                    </a:lnTo>
                    <a:lnTo>
                      <a:pt x="703" y="602"/>
                    </a:lnTo>
                    <a:lnTo>
                      <a:pt x="703" y="604"/>
                    </a:lnTo>
                    <a:lnTo>
                      <a:pt x="703" y="607"/>
                    </a:lnTo>
                    <a:lnTo>
                      <a:pt x="703" y="611"/>
                    </a:lnTo>
                    <a:lnTo>
                      <a:pt x="705" y="614"/>
                    </a:lnTo>
                    <a:lnTo>
                      <a:pt x="706" y="616"/>
                    </a:lnTo>
                    <a:lnTo>
                      <a:pt x="710" y="616"/>
                    </a:lnTo>
                    <a:lnTo>
                      <a:pt x="712" y="618"/>
                    </a:lnTo>
                    <a:lnTo>
                      <a:pt x="714" y="620"/>
                    </a:lnTo>
                    <a:lnTo>
                      <a:pt x="715" y="623"/>
                    </a:lnTo>
                    <a:lnTo>
                      <a:pt x="715" y="627"/>
                    </a:lnTo>
                    <a:lnTo>
                      <a:pt x="717" y="629"/>
                    </a:lnTo>
                    <a:lnTo>
                      <a:pt x="721" y="630"/>
                    </a:lnTo>
                    <a:lnTo>
                      <a:pt x="724" y="632"/>
                    </a:lnTo>
                    <a:lnTo>
                      <a:pt x="728" y="634"/>
                    </a:lnTo>
                    <a:lnTo>
                      <a:pt x="731" y="636"/>
                    </a:lnTo>
                    <a:lnTo>
                      <a:pt x="733" y="637"/>
                    </a:lnTo>
                    <a:lnTo>
                      <a:pt x="735" y="639"/>
                    </a:lnTo>
                    <a:lnTo>
                      <a:pt x="737" y="641"/>
                    </a:lnTo>
                    <a:lnTo>
                      <a:pt x="737" y="643"/>
                    </a:lnTo>
                    <a:lnTo>
                      <a:pt x="735" y="645"/>
                    </a:lnTo>
                    <a:lnTo>
                      <a:pt x="737" y="646"/>
                    </a:lnTo>
                    <a:lnTo>
                      <a:pt x="738" y="650"/>
                    </a:lnTo>
                    <a:lnTo>
                      <a:pt x="740" y="653"/>
                    </a:lnTo>
                    <a:lnTo>
                      <a:pt x="740" y="657"/>
                    </a:lnTo>
                    <a:lnTo>
                      <a:pt x="742" y="661"/>
                    </a:lnTo>
                    <a:lnTo>
                      <a:pt x="740" y="662"/>
                    </a:lnTo>
                    <a:lnTo>
                      <a:pt x="738" y="662"/>
                    </a:lnTo>
                    <a:lnTo>
                      <a:pt x="737" y="664"/>
                    </a:lnTo>
                    <a:lnTo>
                      <a:pt x="735" y="668"/>
                    </a:lnTo>
                    <a:lnTo>
                      <a:pt x="735" y="669"/>
                    </a:lnTo>
                    <a:lnTo>
                      <a:pt x="735" y="671"/>
                    </a:lnTo>
                    <a:lnTo>
                      <a:pt x="733" y="673"/>
                    </a:lnTo>
                    <a:lnTo>
                      <a:pt x="735" y="673"/>
                    </a:lnTo>
                    <a:lnTo>
                      <a:pt x="735" y="675"/>
                    </a:lnTo>
                    <a:lnTo>
                      <a:pt x="738" y="677"/>
                    </a:lnTo>
                    <a:lnTo>
                      <a:pt x="740" y="678"/>
                    </a:lnTo>
                    <a:lnTo>
                      <a:pt x="742" y="680"/>
                    </a:lnTo>
                    <a:lnTo>
                      <a:pt x="744" y="680"/>
                    </a:lnTo>
                    <a:lnTo>
                      <a:pt x="745" y="684"/>
                    </a:lnTo>
                    <a:lnTo>
                      <a:pt x="747" y="685"/>
                    </a:lnTo>
                    <a:lnTo>
                      <a:pt x="749" y="685"/>
                    </a:lnTo>
                    <a:lnTo>
                      <a:pt x="753" y="685"/>
                    </a:lnTo>
                    <a:lnTo>
                      <a:pt x="754" y="684"/>
                    </a:lnTo>
                    <a:lnTo>
                      <a:pt x="756" y="682"/>
                    </a:lnTo>
                    <a:lnTo>
                      <a:pt x="758" y="680"/>
                    </a:lnTo>
                    <a:lnTo>
                      <a:pt x="760" y="678"/>
                    </a:lnTo>
                    <a:lnTo>
                      <a:pt x="761" y="678"/>
                    </a:lnTo>
                    <a:lnTo>
                      <a:pt x="767" y="678"/>
                    </a:lnTo>
                    <a:lnTo>
                      <a:pt x="769" y="678"/>
                    </a:lnTo>
                    <a:lnTo>
                      <a:pt x="770" y="677"/>
                    </a:lnTo>
                    <a:lnTo>
                      <a:pt x="772" y="677"/>
                    </a:lnTo>
                    <a:lnTo>
                      <a:pt x="776" y="675"/>
                    </a:lnTo>
                    <a:lnTo>
                      <a:pt x="777" y="673"/>
                    </a:lnTo>
                    <a:lnTo>
                      <a:pt x="781" y="671"/>
                    </a:lnTo>
                    <a:lnTo>
                      <a:pt x="783" y="671"/>
                    </a:lnTo>
                    <a:lnTo>
                      <a:pt x="785" y="671"/>
                    </a:lnTo>
                    <a:lnTo>
                      <a:pt x="785" y="669"/>
                    </a:lnTo>
                    <a:lnTo>
                      <a:pt x="785" y="668"/>
                    </a:lnTo>
                    <a:lnTo>
                      <a:pt x="785" y="666"/>
                    </a:lnTo>
                    <a:lnTo>
                      <a:pt x="786" y="664"/>
                    </a:lnTo>
                    <a:lnTo>
                      <a:pt x="788" y="664"/>
                    </a:lnTo>
                    <a:lnTo>
                      <a:pt x="792" y="662"/>
                    </a:lnTo>
                    <a:lnTo>
                      <a:pt x="793" y="662"/>
                    </a:lnTo>
                    <a:lnTo>
                      <a:pt x="797" y="662"/>
                    </a:lnTo>
                    <a:lnTo>
                      <a:pt x="797" y="661"/>
                    </a:lnTo>
                    <a:lnTo>
                      <a:pt x="799" y="662"/>
                    </a:lnTo>
                    <a:lnTo>
                      <a:pt x="801" y="662"/>
                    </a:lnTo>
                    <a:lnTo>
                      <a:pt x="802" y="664"/>
                    </a:lnTo>
                    <a:lnTo>
                      <a:pt x="804" y="664"/>
                    </a:lnTo>
                    <a:lnTo>
                      <a:pt x="808" y="664"/>
                    </a:lnTo>
                    <a:lnTo>
                      <a:pt x="811" y="666"/>
                    </a:lnTo>
                    <a:lnTo>
                      <a:pt x="813" y="666"/>
                    </a:lnTo>
                    <a:lnTo>
                      <a:pt x="815" y="668"/>
                    </a:lnTo>
                    <a:lnTo>
                      <a:pt x="813" y="669"/>
                    </a:lnTo>
                    <a:lnTo>
                      <a:pt x="811" y="671"/>
                    </a:lnTo>
                    <a:lnTo>
                      <a:pt x="809" y="675"/>
                    </a:lnTo>
                    <a:lnTo>
                      <a:pt x="806" y="678"/>
                    </a:lnTo>
                    <a:lnTo>
                      <a:pt x="802" y="680"/>
                    </a:lnTo>
                    <a:lnTo>
                      <a:pt x="801" y="684"/>
                    </a:lnTo>
                    <a:lnTo>
                      <a:pt x="801" y="685"/>
                    </a:lnTo>
                    <a:lnTo>
                      <a:pt x="802" y="691"/>
                    </a:lnTo>
                    <a:lnTo>
                      <a:pt x="804" y="692"/>
                    </a:lnTo>
                    <a:lnTo>
                      <a:pt x="804" y="694"/>
                    </a:lnTo>
                    <a:lnTo>
                      <a:pt x="806" y="696"/>
                    </a:lnTo>
                    <a:lnTo>
                      <a:pt x="808" y="698"/>
                    </a:lnTo>
                    <a:lnTo>
                      <a:pt x="809" y="698"/>
                    </a:lnTo>
                    <a:lnTo>
                      <a:pt x="813" y="698"/>
                    </a:lnTo>
                    <a:lnTo>
                      <a:pt x="817" y="696"/>
                    </a:lnTo>
                    <a:lnTo>
                      <a:pt x="818" y="696"/>
                    </a:lnTo>
                    <a:lnTo>
                      <a:pt x="822" y="696"/>
                    </a:lnTo>
                    <a:lnTo>
                      <a:pt x="825" y="698"/>
                    </a:lnTo>
                    <a:lnTo>
                      <a:pt x="825" y="701"/>
                    </a:lnTo>
                    <a:lnTo>
                      <a:pt x="825" y="703"/>
                    </a:lnTo>
                    <a:lnTo>
                      <a:pt x="825" y="707"/>
                    </a:lnTo>
                    <a:lnTo>
                      <a:pt x="827" y="708"/>
                    </a:lnTo>
                    <a:lnTo>
                      <a:pt x="829" y="710"/>
                    </a:lnTo>
                    <a:lnTo>
                      <a:pt x="829" y="712"/>
                    </a:lnTo>
                    <a:lnTo>
                      <a:pt x="831" y="714"/>
                    </a:lnTo>
                    <a:lnTo>
                      <a:pt x="831" y="717"/>
                    </a:lnTo>
                    <a:lnTo>
                      <a:pt x="829" y="719"/>
                    </a:lnTo>
                    <a:lnTo>
                      <a:pt x="829" y="723"/>
                    </a:lnTo>
                    <a:lnTo>
                      <a:pt x="829" y="724"/>
                    </a:lnTo>
                    <a:lnTo>
                      <a:pt x="829" y="726"/>
                    </a:lnTo>
                    <a:lnTo>
                      <a:pt x="831" y="728"/>
                    </a:lnTo>
                    <a:lnTo>
                      <a:pt x="833" y="728"/>
                    </a:lnTo>
                    <a:lnTo>
                      <a:pt x="836" y="728"/>
                    </a:lnTo>
                    <a:lnTo>
                      <a:pt x="838" y="728"/>
                    </a:lnTo>
                    <a:lnTo>
                      <a:pt x="841" y="726"/>
                    </a:lnTo>
                    <a:lnTo>
                      <a:pt x="843" y="724"/>
                    </a:lnTo>
                    <a:lnTo>
                      <a:pt x="847" y="723"/>
                    </a:lnTo>
                    <a:lnTo>
                      <a:pt x="850" y="723"/>
                    </a:lnTo>
                    <a:lnTo>
                      <a:pt x="854" y="719"/>
                    </a:lnTo>
                    <a:lnTo>
                      <a:pt x="856" y="717"/>
                    </a:lnTo>
                    <a:lnTo>
                      <a:pt x="856" y="714"/>
                    </a:lnTo>
                    <a:lnTo>
                      <a:pt x="856" y="712"/>
                    </a:lnTo>
                    <a:lnTo>
                      <a:pt x="852" y="710"/>
                    </a:lnTo>
                    <a:lnTo>
                      <a:pt x="850" y="708"/>
                    </a:lnTo>
                    <a:lnTo>
                      <a:pt x="848" y="708"/>
                    </a:lnTo>
                    <a:lnTo>
                      <a:pt x="847" y="708"/>
                    </a:lnTo>
                    <a:lnTo>
                      <a:pt x="843" y="707"/>
                    </a:lnTo>
                    <a:lnTo>
                      <a:pt x="841" y="705"/>
                    </a:lnTo>
                    <a:lnTo>
                      <a:pt x="841" y="703"/>
                    </a:lnTo>
                    <a:lnTo>
                      <a:pt x="843" y="701"/>
                    </a:lnTo>
                    <a:lnTo>
                      <a:pt x="845" y="701"/>
                    </a:lnTo>
                    <a:lnTo>
                      <a:pt x="847" y="700"/>
                    </a:lnTo>
                    <a:lnTo>
                      <a:pt x="847" y="698"/>
                    </a:lnTo>
                    <a:lnTo>
                      <a:pt x="848" y="698"/>
                    </a:lnTo>
                    <a:lnTo>
                      <a:pt x="854" y="698"/>
                    </a:lnTo>
                    <a:lnTo>
                      <a:pt x="856" y="700"/>
                    </a:lnTo>
                    <a:lnTo>
                      <a:pt x="859" y="701"/>
                    </a:lnTo>
                    <a:lnTo>
                      <a:pt x="861" y="703"/>
                    </a:lnTo>
                    <a:lnTo>
                      <a:pt x="861" y="707"/>
                    </a:lnTo>
                    <a:lnTo>
                      <a:pt x="861" y="708"/>
                    </a:lnTo>
                    <a:lnTo>
                      <a:pt x="863" y="710"/>
                    </a:lnTo>
                    <a:lnTo>
                      <a:pt x="864" y="710"/>
                    </a:lnTo>
                    <a:lnTo>
                      <a:pt x="866" y="708"/>
                    </a:lnTo>
                    <a:lnTo>
                      <a:pt x="868" y="707"/>
                    </a:lnTo>
                    <a:lnTo>
                      <a:pt x="870" y="705"/>
                    </a:lnTo>
                    <a:lnTo>
                      <a:pt x="870" y="703"/>
                    </a:lnTo>
                    <a:lnTo>
                      <a:pt x="872" y="701"/>
                    </a:lnTo>
                    <a:lnTo>
                      <a:pt x="873" y="700"/>
                    </a:lnTo>
                    <a:lnTo>
                      <a:pt x="875" y="701"/>
                    </a:lnTo>
                    <a:lnTo>
                      <a:pt x="879" y="701"/>
                    </a:lnTo>
                    <a:lnTo>
                      <a:pt x="880" y="703"/>
                    </a:lnTo>
                    <a:lnTo>
                      <a:pt x="882" y="705"/>
                    </a:lnTo>
                    <a:lnTo>
                      <a:pt x="886" y="707"/>
                    </a:lnTo>
                    <a:lnTo>
                      <a:pt x="889" y="708"/>
                    </a:lnTo>
                    <a:lnTo>
                      <a:pt x="891" y="708"/>
                    </a:lnTo>
                    <a:lnTo>
                      <a:pt x="893" y="708"/>
                    </a:lnTo>
                    <a:lnTo>
                      <a:pt x="895" y="708"/>
                    </a:lnTo>
                    <a:lnTo>
                      <a:pt x="898" y="710"/>
                    </a:lnTo>
                    <a:lnTo>
                      <a:pt x="900" y="710"/>
                    </a:lnTo>
                    <a:lnTo>
                      <a:pt x="902" y="710"/>
                    </a:lnTo>
                    <a:lnTo>
                      <a:pt x="904" y="712"/>
                    </a:lnTo>
                    <a:lnTo>
                      <a:pt x="905" y="712"/>
                    </a:lnTo>
                    <a:lnTo>
                      <a:pt x="909" y="712"/>
                    </a:lnTo>
                    <a:lnTo>
                      <a:pt x="911" y="710"/>
                    </a:lnTo>
                    <a:lnTo>
                      <a:pt x="914" y="710"/>
                    </a:lnTo>
                    <a:lnTo>
                      <a:pt x="916" y="710"/>
                    </a:lnTo>
                    <a:lnTo>
                      <a:pt x="920" y="714"/>
                    </a:lnTo>
                    <a:lnTo>
                      <a:pt x="921" y="717"/>
                    </a:lnTo>
                    <a:lnTo>
                      <a:pt x="921" y="719"/>
                    </a:lnTo>
                    <a:lnTo>
                      <a:pt x="923" y="721"/>
                    </a:lnTo>
                    <a:lnTo>
                      <a:pt x="925" y="723"/>
                    </a:lnTo>
                    <a:lnTo>
                      <a:pt x="927" y="724"/>
                    </a:lnTo>
                    <a:lnTo>
                      <a:pt x="928" y="724"/>
                    </a:lnTo>
                    <a:lnTo>
                      <a:pt x="930" y="724"/>
                    </a:lnTo>
                    <a:lnTo>
                      <a:pt x="934" y="726"/>
                    </a:lnTo>
                    <a:lnTo>
                      <a:pt x="935" y="728"/>
                    </a:lnTo>
                    <a:lnTo>
                      <a:pt x="937" y="732"/>
                    </a:lnTo>
                    <a:lnTo>
                      <a:pt x="937" y="733"/>
                    </a:lnTo>
                    <a:lnTo>
                      <a:pt x="937" y="735"/>
                    </a:lnTo>
                    <a:lnTo>
                      <a:pt x="937" y="737"/>
                    </a:lnTo>
                    <a:lnTo>
                      <a:pt x="937" y="739"/>
                    </a:lnTo>
                    <a:lnTo>
                      <a:pt x="939" y="739"/>
                    </a:lnTo>
                    <a:lnTo>
                      <a:pt x="941" y="739"/>
                    </a:lnTo>
                    <a:lnTo>
                      <a:pt x="943" y="739"/>
                    </a:lnTo>
                    <a:lnTo>
                      <a:pt x="944" y="742"/>
                    </a:lnTo>
                    <a:lnTo>
                      <a:pt x="944" y="746"/>
                    </a:lnTo>
                    <a:lnTo>
                      <a:pt x="944" y="747"/>
                    </a:lnTo>
                    <a:lnTo>
                      <a:pt x="946" y="749"/>
                    </a:lnTo>
                    <a:lnTo>
                      <a:pt x="948" y="751"/>
                    </a:lnTo>
                    <a:lnTo>
                      <a:pt x="951" y="753"/>
                    </a:lnTo>
                    <a:lnTo>
                      <a:pt x="951" y="755"/>
                    </a:lnTo>
                    <a:lnTo>
                      <a:pt x="953" y="753"/>
                    </a:lnTo>
                    <a:lnTo>
                      <a:pt x="955" y="753"/>
                    </a:lnTo>
                    <a:lnTo>
                      <a:pt x="955" y="751"/>
                    </a:lnTo>
                    <a:lnTo>
                      <a:pt x="957" y="751"/>
                    </a:lnTo>
                    <a:lnTo>
                      <a:pt x="957" y="755"/>
                    </a:lnTo>
                    <a:lnTo>
                      <a:pt x="959" y="758"/>
                    </a:lnTo>
                    <a:lnTo>
                      <a:pt x="959" y="760"/>
                    </a:lnTo>
                    <a:lnTo>
                      <a:pt x="960" y="762"/>
                    </a:lnTo>
                    <a:lnTo>
                      <a:pt x="962" y="762"/>
                    </a:lnTo>
                    <a:lnTo>
                      <a:pt x="964" y="760"/>
                    </a:lnTo>
                    <a:lnTo>
                      <a:pt x="966" y="760"/>
                    </a:lnTo>
                    <a:lnTo>
                      <a:pt x="969" y="762"/>
                    </a:lnTo>
                    <a:lnTo>
                      <a:pt x="971" y="763"/>
                    </a:lnTo>
                    <a:lnTo>
                      <a:pt x="971" y="767"/>
                    </a:lnTo>
                    <a:lnTo>
                      <a:pt x="971" y="769"/>
                    </a:lnTo>
                    <a:lnTo>
                      <a:pt x="973" y="771"/>
                    </a:lnTo>
                    <a:lnTo>
                      <a:pt x="976" y="772"/>
                    </a:lnTo>
                    <a:lnTo>
                      <a:pt x="980" y="774"/>
                    </a:lnTo>
                    <a:lnTo>
                      <a:pt x="983" y="774"/>
                    </a:lnTo>
                    <a:lnTo>
                      <a:pt x="987" y="772"/>
                    </a:lnTo>
                    <a:lnTo>
                      <a:pt x="991" y="771"/>
                    </a:lnTo>
                    <a:lnTo>
                      <a:pt x="996" y="769"/>
                    </a:lnTo>
                    <a:lnTo>
                      <a:pt x="999" y="769"/>
                    </a:lnTo>
                    <a:lnTo>
                      <a:pt x="1003" y="769"/>
                    </a:lnTo>
                    <a:lnTo>
                      <a:pt x="1005" y="771"/>
                    </a:lnTo>
                    <a:lnTo>
                      <a:pt x="1008" y="772"/>
                    </a:lnTo>
                    <a:lnTo>
                      <a:pt x="1010" y="772"/>
                    </a:lnTo>
                    <a:lnTo>
                      <a:pt x="1012" y="772"/>
                    </a:lnTo>
                    <a:lnTo>
                      <a:pt x="1014" y="774"/>
                    </a:lnTo>
                    <a:lnTo>
                      <a:pt x="1019" y="779"/>
                    </a:lnTo>
                    <a:lnTo>
                      <a:pt x="1023" y="783"/>
                    </a:lnTo>
                    <a:lnTo>
                      <a:pt x="1023" y="785"/>
                    </a:lnTo>
                    <a:lnTo>
                      <a:pt x="1023" y="788"/>
                    </a:lnTo>
                    <a:lnTo>
                      <a:pt x="1023" y="792"/>
                    </a:lnTo>
                    <a:lnTo>
                      <a:pt x="1023" y="794"/>
                    </a:lnTo>
                    <a:lnTo>
                      <a:pt x="1024" y="795"/>
                    </a:lnTo>
                    <a:lnTo>
                      <a:pt x="1024" y="797"/>
                    </a:lnTo>
                    <a:lnTo>
                      <a:pt x="1026" y="799"/>
                    </a:lnTo>
                    <a:lnTo>
                      <a:pt x="1030" y="799"/>
                    </a:lnTo>
                    <a:lnTo>
                      <a:pt x="1033" y="799"/>
                    </a:lnTo>
                    <a:lnTo>
                      <a:pt x="1038" y="799"/>
                    </a:lnTo>
                    <a:lnTo>
                      <a:pt x="1042" y="799"/>
                    </a:lnTo>
                    <a:lnTo>
                      <a:pt x="1044" y="799"/>
                    </a:lnTo>
                    <a:lnTo>
                      <a:pt x="1047" y="799"/>
                    </a:lnTo>
                    <a:lnTo>
                      <a:pt x="1049" y="799"/>
                    </a:lnTo>
                    <a:lnTo>
                      <a:pt x="1049" y="801"/>
                    </a:lnTo>
                    <a:lnTo>
                      <a:pt x="1051" y="801"/>
                    </a:lnTo>
                    <a:lnTo>
                      <a:pt x="1051" y="804"/>
                    </a:lnTo>
                    <a:lnTo>
                      <a:pt x="1051" y="808"/>
                    </a:lnTo>
                    <a:lnTo>
                      <a:pt x="1051" y="811"/>
                    </a:lnTo>
                    <a:lnTo>
                      <a:pt x="1051" y="815"/>
                    </a:lnTo>
                    <a:lnTo>
                      <a:pt x="1051" y="817"/>
                    </a:lnTo>
                    <a:lnTo>
                      <a:pt x="1053" y="817"/>
                    </a:lnTo>
                    <a:lnTo>
                      <a:pt x="1054" y="817"/>
                    </a:lnTo>
                    <a:lnTo>
                      <a:pt x="1056" y="817"/>
                    </a:lnTo>
                    <a:lnTo>
                      <a:pt x="1058" y="817"/>
                    </a:lnTo>
                    <a:lnTo>
                      <a:pt x="1062" y="818"/>
                    </a:lnTo>
                    <a:lnTo>
                      <a:pt x="1063" y="818"/>
                    </a:lnTo>
                    <a:lnTo>
                      <a:pt x="1065" y="817"/>
                    </a:lnTo>
                    <a:lnTo>
                      <a:pt x="1067" y="815"/>
                    </a:lnTo>
                    <a:lnTo>
                      <a:pt x="1070" y="811"/>
                    </a:lnTo>
                    <a:lnTo>
                      <a:pt x="1072" y="810"/>
                    </a:lnTo>
                    <a:lnTo>
                      <a:pt x="1074" y="810"/>
                    </a:lnTo>
                    <a:lnTo>
                      <a:pt x="1076" y="808"/>
                    </a:lnTo>
                    <a:lnTo>
                      <a:pt x="1079" y="808"/>
                    </a:lnTo>
                    <a:lnTo>
                      <a:pt x="1083" y="808"/>
                    </a:lnTo>
                    <a:lnTo>
                      <a:pt x="1085" y="806"/>
                    </a:lnTo>
                    <a:lnTo>
                      <a:pt x="1086" y="806"/>
                    </a:lnTo>
                    <a:lnTo>
                      <a:pt x="1086" y="804"/>
                    </a:lnTo>
                    <a:lnTo>
                      <a:pt x="1088" y="803"/>
                    </a:lnTo>
                    <a:lnTo>
                      <a:pt x="1090" y="801"/>
                    </a:lnTo>
                    <a:lnTo>
                      <a:pt x="1094" y="799"/>
                    </a:lnTo>
                    <a:lnTo>
                      <a:pt x="1095" y="795"/>
                    </a:lnTo>
                    <a:lnTo>
                      <a:pt x="1097" y="794"/>
                    </a:lnTo>
                    <a:lnTo>
                      <a:pt x="1101" y="792"/>
                    </a:lnTo>
                    <a:lnTo>
                      <a:pt x="1102" y="790"/>
                    </a:lnTo>
                    <a:lnTo>
                      <a:pt x="1104" y="788"/>
                    </a:lnTo>
                    <a:lnTo>
                      <a:pt x="1108" y="787"/>
                    </a:lnTo>
                    <a:lnTo>
                      <a:pt x="1110" y="785"/>
                    </a:lnTo>
                    <a:lnTo>
                      <a:pt x="1111" y="783"/>
                    </a:lnTo>
                    <a:lnTo>
                      <a:pt x="1111" y="781"/>
                    </a:lnTo>
                    <a:lnTo>
                      <a:pt x="1113" y="778"/>
                    </a:lnTo>
                    <a:lnTo>
                      <a:pt x="1113" y="776"/>
                    </a:lnTo>
                    <a:lnTo>
                      <a:pt x="1115" y="774"/>
                    </a:lnTo>
                    <a:lnTo>
                      <a:pt x="1117" y="774"/>
                    </a:lnTo>
                    <a:lnTo>
                      <a:pt x="1118" y="772"/>
                    </a:lnTo>
                    <a:lnTo>
                      <a:pt x="1120" y="772"/>
                    </a:lnTo>
                    <a:lnTo>
                      <a:pt x="1122" y="772"/>
                    </a:lnTo>
                    <a:lnTo>
                      <a:pt x="1124" y="772"/>
                    </a:lnTo>
                    <a:lnTo>
                      <a:pt x="1127" y="776"/>
                    </a:lnTo>
                    <a:lnTo>
                      <a:pt x="1129" y="778"/>
                    </a:lnTo>
                    <a:lnTo>
                      <a:pt x="1129" y="779"/>
                    </a:lnTo>
                    <a:lnTo>
                      <a:pt x="1131" y="781"/>
                    </a:lnTo>
                    <a:lnTo>
                      <a:pt x="1131" y="783"/>
                    </a:lnTo>
                    <a:lnTo>
                      <a:pt x="1131" y="785"/>
                    </a:lnTo>
                    <a:lnTo>
                      <a:pt x="1131" y="787"/>
                    </a:lnTo>
                    <a:lnTo>
                      <a:pt x="1129" y="788"/>
                    </a:lnTo>
                    <a:lnTo>
                      <a:pt x="1127" y="790"/>
                    </a:lnTo>
                    <a:lnTo>
                      <a:pt x="1124" y="792"/>
                    </a:lnTo>
                    <a:lnTo>
                      <a:pt x="1122" y="794"/>
                    </a:lnTo>
                    <a:lnTo>
                      <a:pt x="1120" y="795"/>
                    </a:lnTo>
                    <a:lnTo>
                      <a:pt x="1122" y="797"/>
                    </a:lnTo>
                    <a:lnTo>
                      <a:pt x="1122" y="799"/>
                    </a:lnTo>
                    <a:lnTo>
                      <a:pt x="1122" y="803"/>
                    </a:lnTo>
                    <a:lnTo>
                      <a:pt x="1122" y="804"/>
                    </a:lnTo>
                    <a:lnTo>
                      <a:pt x="1124" y="806"/>
                    </a:lnTo>
                    <a:lnTo>
                      <a:pt x="1124" y="808"/>
                    </a:lnTo>
                    <a:lnTo>
                      <a:pt x="1124" y="810"/>
                    </a:lnTo>
                    <a:lnTo>
                      <a:pt x="1125" y="811"/>
                    </a:lnTo>
                    <a:lnTo>
                      <a:pt x="1125" y="815"/>
                    </a:lnTo>
                    <a:lnTo>
                      <a:pt x="1127" y="817"/>
                    </a:lnTo>
                    <a:lnTo>
                      <a:pt x="1129" y="818"/>
                    </a:lnTo>
                    <a:lnTo>
                      <a:pt x="1131" y="818"/>
                    </a:lnTo>
                    <a:lnTo>
                      <a:pt x="1134" y="818"/>
                    </a:lnTo>
                    <a:lnTo>
                      <a:pt x="1138" y="818"/>
                    </a:lnTo>
                    <a:lnTo>
                      <a:pt x="1141" y="820"/>
                    </a:lnTo>
                    <a:lnTo>
                      <a:pt x="1145" y="820"/>
                    </a:lnTo>
                    <a:lnTo>
                      <a:pt x="1147" y="818"/>
                    </a:lnTo>
                    <a:lnTo>
                      <a:pt x="1149" y="817"/>
                    </a:lnTo>
                    <a:lnTo>
                      <a:pt x="1150" y="815"/>
                    </a:lnTo>
                    <a:lnTo>
                      <a:pt x="1152" y="815"/>
                    </a:lnTo>
                    <a:lnTo>
                      <a:pt x="1154" y="815"/>
                    </a:lnTo>
                    <a:lnTo>
                      <a:pt x="1156" y="815"/>
                    </a:lnTo>
                    <a:lnTo>
                      <a:pt x="1157" y="817"/>
                    </a:lnTo>
                    <a:lnTo>
                      <a:pt x="1159" y="817"/>
                    </a:lnTo>
                    <a:lnTo>
                      <a:pt x="1163" y="817"/>
                    </a:lnTo>
                    <a:lnTo>
                      <a:pt x="1165" y="815"/>
                    </a:lnTo>
                    <a:lnTo>
                      <a:pt x="1165" y="813"/>
                    </a:lnTo>
                    <a:lnTo>
                      <a:pt x="1165" y="810"/>
                    </a:lnTo>
                    <a:lnTo>
                      <a:pt x="1165" y="808"/>
                    </a:lnTo>
                    <a:lnTo>
                      <a:pt x="1166" y="804"/>
                    </a:lnTo>
                    <a:lnTo>
                      <a:pt x="1170" y="803"/>
                    </a:lnTo>
                    <a:lnTo>
                      <a:pt x="1172" y="801"/>
                    </a:lnTo>
                    <a:lnTo>
                      <a:pt x="1173" y="799"/>
                    </a:lnTo>
                    <a:lnTo>
                      <a:pt x="1177" y="799"/>
                    </a:lnTo>
                    <a:lnTo>
                      <a:pt x="1182" y="799"/>
                    </a:lnTo>
                    <a:lnTo>
                      <a:pt x="1184" y="799"/>
                    </a:lnTo>
                    <a:lnTo>
                      <a:pt x="1186" y="799"/>
                    </a:lnTo>
                    <a:lnTo>
                      <a:pt x="1186" y="801"/>
                    </a:lnTo>
                    <a:lnTo>
                      <a:pt x="1186" y="803"/>
                    </a:lnTo>
                    <a:lnTo>
                      <a:pt x="1186" y="804"/>
                    </a:lnTo>
                    <a:lnTo>
                      <a:pt x="1186" y="808"/>
                    </a:lnTo>
                    <a:lnTo>
                      <a:pt x="1186" y="810"/>
                    </a:lnTo>
                    <a:lnTo>
                      <a:pt x="1188" y="811"/>
                    </a:lnTo>
                    <a:lnTo>
                      <a:pt x="1189" y="813"/>
                    </a:lnTo>
                    <a:lnTo>
                      <a:pt x="1191" y="815"/>
                    </a:lnTo>
                    <a:lnTo>
                      <a:pt x="1193" y="817"/>
                    </a:lnTo>
                    <a:lnTo>
                      <a:pt x="1197" y="818"/>
                    </a:lnTo>
                    <a:lnTo>
                      <a:pt x="1197" y="820"/>
                    </a:lnTo>
                    <a:lnTo>
                      <a:pt x="1198" y="820"/>
                    </a:lnTo>
                    <a:lnTo>
                      <a:pt x="1198" y="822"/>
                    </a:lnTo>
                    <a:lnTo>
                      <a:pt x="1200" y="826"/>
                    </a:lnTo>
                    <a:lnTo>
                      <a:pt x="1200" y="827"/>
                    </a:lnTo>
                    <a:lnTo>
                      <a:pt x="1200" y="829"/>
                    </a:lnTo>
                    <a:lnTo>
                      <a:pt x="1200" y="831"/>
                    </a:lnTo>
                    <a:lnTo>
                      <a:pt x="1200" y="833"/>
                    </a:lnTo>
                    <a:lnTo>
                      <a:pt x="1204" y="834"/>
                    </a:lnTo>
                    <a:lnTo>
                      <a:pt x="1207" y="834"/>
                    </a:lnTo>
                    <a:lnTo>
                      <a:pt x="1209" y="833"/>
                    </a:lnTo>
                    <a:lnTo>
                      <a:pt x="1211" y="831"/>
                    </a:lnTo>
                    <a:lnTo>
                      <a:pt x="1214" y="827"/>
                    </a:lnTo>
                    <a:lnTo>
                      <a:pt x="1218" y="827"/>
                    </a:lnTo>
                    <a:lnTo>
                      <a:pt x="1220" y="826"/>
                    </a:lnTo>
                    <a:lnTo>
                      <a:pt x="1223" y="826"/>
                    </a:lnTo>
                    <a:lnTo>
                      <a:pt x="1227" y="827"/>
                    </a:lnTo>
                    <a:lnTo>
                      <a:pt x="1227" y="829"/>
                    </a:lnTo>
                    <a:lnTo>
                      <a:pt x="1228" y="829"/>
                    </a:lnTo>
                    <a:lnTo>
                      <a:pt x="1230" y="831"/>
                    </a:lnTo>
                    <a:lnTo>
                      <a:pt x="1232" y="833"/>
                    </a:lnTo>
                    <a:lnTo>
                      <a:pt x="1234" y="834"/>
                    </a:lnTo>
                    <a:lnTo>
                      <a:pt x="1236" y="836"/>
                    </a:lnTo>
                    <a:lnTo>
                      <a:pt x="1237" y="838"/>
                    </a:lnTo>
                    <a:lnTo>
                      <a:pt x="1239" y="838"/>
                    </a:lnTo>
                    <a:lnTo>
                      <a:pt x="1241" y="840"/>
                    </a:lnTo>
                    <a:lnTo>
                      <a:pt x="1243" y="842"/>
                    </a:lnTo>
                    <a:lnTo>
                      <a:pt x="1244" y="843"/>
                    </a:lnTo>
                    <a:lnTo>
                      <a:pt x="1244" y="845"/>
                    </a:lnTo>
                    <a:lnTo>
                      <a:pt x="1244" y="847"/>
                    </a:lnTo>
                    <a:lnTo>
                      <a:pt x="1246" y="850"/>
                    </a:lnTo>
                    <a:lnTo>
                      <a:pt x="1246" y="852"/>
                    </a:lnTo>
                    <a:lnTo>
                      <a:pt x="1248" y="854"/>
                    </a:lnTo>
                    <a:lnTo>
                      <a:pt x="1252" y="856"/>
                    </a:lnTo>
                    <a:lnTo>
                      <a:pt x="1253" y="859"/>
                    </a:lnTo>
                    <a:lnTo>
                      <a:pt x="1255" y="861"/>
                    </a:lnTo>
                    <a:lnTo>
                      <a:pt x="1259" y="863"/>
                    </a:lnTo>
                    <a:lnTo>
                      <a:pt x="1260" y="863"/>
                    </a:lnTo>
                    <a:lnTo>
                      <a:pt x="1262" y="865"/>
                    </a:lnTo>
                    <a:lnTo>
                      <a:pt x="1266" y="866"/>
                    </a:lnTo>
                    <a:lnTo>
                      <a:pt x="1268" y="868"/>
                    </a:lnTo>
                    <a:lnTo>
                      <a:pt x="1269" y="870"/>
                    </a:lnTo>
                    <a:lnTo>
                      <a:pt x="1269" y="872"/>
                    </a:lnTo>
                    <a:lnTo>
                      <a:pt x="1269" y="875"/>
                    </a:lnTo>
                    <a:lnTo>
                      <a:pt x="1269" y="877"/>
                    </a:lnTo>
                    <a:lnTo>
                      <a:pt x="1269" y="881"/>
                    </a:lnTo>
                    <a:lnTo>
                      <a:pt x="1271" y="884"/>
                    </a:lnTo>
                    <a:lnTo>
                      <a:pt x="1273" y="886"/>
                    </a:lnTo>
                    <a:lnTo>
                      <a:pt x="1275" y="888"/>
                    </a:lnTo>
                    <a:lnTo>
                      <a:pt x="1275" y="889"/>
                    </a:lnTo>
                    <a:lnTo>
                      <a:pt x="1275" y="891"/>
                    </a:lnTo>
                    <a:lnTo>
                      <a:pt x="1275" y="893"/>
                    </a:lnTo>
                    <a:lnTo>
                      <a:pt x="1276" y="895"/>
                    </a:lnTo>
                    <a:lnTo>
                      <a:pt x="1282" y="898"/>
                    </a:lnTo>
                    <a:lnTo>
                      <a:pt x="1285" y="898"/>
                    </a:lnTo>
                    <a:lnTo>
                      <a:pt x="1287" y="900"/>
                    </a:lnTo>
                    <a:lnTo>
                      <a:pt x="1287" y="902"/>
                    </a:lnTo>
                    <a:lnTo>
                      <a:pt x="1287" y="905"/>
                    </a:lnTo>
                    <a:lnTo>
                      <a:pt x="1287" y="909"/>
                    </a:lnTo>
                    <a:lnTo>
                      <a:pt x="1287" y="913"/>
                    </a:lnTo>
                    <a:lnTo>
                      <a:pt x="1287" y="914"/>
                    </a:lnTo>
                    <a:lnTo>
                      <a:pt x="1289" y="916"/>
                    </a:lnTo>
                    <a:lnTo>
                      <a:pt x="1291" y="920"/>
                    </a:lnTo>
                    <a:lnTo>
                      <a:pt x="1292" y="920"/>
                    </a:lnTo>
                    <a:lnTo>
                      <a:pt x="1294" y="921"/>
                    </a:lnTo>
                    <a:lnTo>
                      <a:pt x="1296" y="921"/>
                    </a:lnTo>
                    <a:lnTo>
                      <a:pt x="1298" y="923"/>
                    </a:lnTo>
                    <a:lnTo>
                      <a:pt x="1301" y="920"/>
                    </a:lnTo>
                    <a:lnTo>
                      <a:pt x="1303" y="918"/>
                    </a:lnTo>
                    <a:lnTo>
                      <a:pt x="1303" y="914"/>
                    </a:lnTo>
                    <a:lnTo>
                      <a:pt x="1305" y="913"/>
                    </a:lnTo>
                    <a:lnTo>
                      <a:pt x="1308" y="911"/>
                    </a:lnTo>
                    <a:lnTo>
                      <a:pt x="1314" y="911"/>
                    </a:lnTo>
                    <a:lnTo>
                      <a:pt x="1317" y="913"/>
                    </a:lnTo>
                    <a:lnTo>
                      <a:pt x="1319" y="914"/>
                    </a:lnTo>
                    <a:lnTo>
                      <a:pt x="1323" y="916"/>
                    </a:lnTo>
                    <a:lnTo>
                      <a:pt x="1324" y="916"/>
                    </a:lnTo>
                    <a:lnTo>
                      <a:pt x="1330" y="916"/>
                    </a:lnTo>
                    <a:lnTo>
                      <a:pt x="1331" y="916"/>
                    </a:lnTo>
                    <a:lnTo>
                      <a:pt x="1333" y="913"/>
                    </a:lnTo>
                    <a:lnTo>
                      <a:pt x="1337" y="911"/>
                    </a:lnTo>
                    <a:lnTo>
                      <a:pt x="1340" y="909"/>
                    </a:lnTo>
                    <a:lnTo>
                      <a:pt x="1344" y="909"/>
                    </a:lnTo>
                    <a:lnTo>
                      <a:pt x="1349" y="907"/>
                    </a:lnTo>
                    <a:lnTo>
                      <a:pt x="1353" y="905"/>
                    </a:lnTo>
                    <a:lnTo>
                      <a:pt x="1355" y="904"/>
                    </a:lnTo>
                    <a:lnTo>
                      <a:pt x="1355" y="902"/>
                    </a:lnTo>
                    <a:lnTo>
                      <a:pt x="1356" y="898"/>
                    </a:lnTo>
                    <a:lnTo>
                      <a:pt x="1358" y="897"/>
                    </a:lnTo>
                    <a:lnTo>
                      <a:pt x="1358" y="893"/>
                    </a:lnTo>
                    <a:lnTo>
                      <a:pt x="1358" y="891"/>
                    </a:lnTo>
                    <a:lnTo>
                      <a:pt x="1358" y="889"/>
                    </a:lnTo>
                    <a:lnTo>
                      <a:pt x="1358" y="888"/>
                    </a:lnTo>
                    <a:lnTo>
                      <a:pt x="1358" y="886"/>
                    </a:lnTo>
                    <a:lnTo>
                      <a:pt x="1360" y="884"/>
                    </a:lnTo>
                    <a:lnTo>
                      <a:pt x="1363" y="884"/>
                    </a:lnTo>
                    <a:lnTo>
                      <a:pt x="1365" y="882"/>
                    </a:lnTo>
                    <a:lnTo>
                      <a:pt x="1367" y="884"/>
                    </a:lnTo>
                    <a:lnTo>
                      <a:pt x="1369" y="886"/>
                    </a:lnTo>
                    <a:lnTo>
                      <a:pt x="1371" y="888"/>
                    </a:lnTo>
                    <a:lnTo>
                      <a:pt x="1371" y="889"/>
                    </a:lnTo>
                    <a:lnTo>
                      <a:pt x="1372" y="891"/>
                    </a:lnTo>
                    <a:lnTo>
                      <a:pt x="1376" y="893"/>
                    </a:lnTo>
                    <a:lnTo>
                      <a:pt x="1378" y="893"/>
                    </a:lnTo>
                    <a:lnTo>
                      <a:pt x="1379" y="893"/>
                    </a:lnTo>
                    <a:lnTo>
                      <a:pt x="1381" y="893"/>
                    </a:lnTo>
                    <a:lnTo>
                      <a:pt x="1383" y="891"/>
                    </a:lnTo>
                    <a:lnTo>
                      <a:pt x="1385" y="891"/>
                    </a:lnTo>
                    <a:lnTo>
                      <a:pt x="1387" y="893"/>
                    </a:lnTo>
                    <a:lnTo>
                      <a:pt x="1388" y="895"/>
                    </a:lnTo>
                    <a:lnTo>
                      <a:pt x="1390" y="897"/>
                    </a:lnTo>
                    <a:lnTo>
                      <a:pt x="1390" y="900"/>
                    </a:lnTo>
                    <a:lnTo>
                      <a:pt x="1388" y="902"/>
                    </a:lnTo>
                    <a:lnTo>
                      <a:pt x="1387" y="904"/>
                    </a:lnTo>
                    <a:lnTo>
                      <a:pt x="1383" y="905"/>
                    </a:lnTo>
                    <a:lnTo>
                      <a:pt x="1381" y="905"/>
                    </a:lnTo>
                    <a:lnTo>
                      <a:pt x="1379" y="907"/>
                    </a:lnTo>
                    <a:lnTo>
                      <a:pt x="1379" y="909"/>
                    </a:lnTo>
                    <a:lnTo>
                      <a:pt x="1379" y="911"/>
                    </a:lnTo>
                    <a:lnTo>
                      <a:pt x="1381" y="913"/>
                    </a:lnTo>
                    <a:lnTo>
                      <a:pt x="1383" y="913"/>
                    </a:lnTo>
                    <a:lnTo>
                      <a:pt x="1385" y="913"/>
                    </a:lnTo>
                    <a:lnTo>
                      <a:pt x="1387" y="911"/>
                    </a:lnTo>
                    <a:lnTo>
                      <a:pt x="1388" y="909"/>
                    </a:lnTo>
                    <a:lnTo>
                      <a:pt x="1392" y="907"/>
                    </a:lnTo>
                    <a:lnTo>
                      <a:pt x="1394" y="907"/>
                    </a:lnTo>
                    <a:lnTo>
                      <a:pt x="1395" y="907"/>
                    </a:lnTo>
                    <a:lnTo>
                      <a:pt x="1397" y="907"/>
                    </a:lnTo>
                    <a:lnTo>
                      <a:pt x="1397" y="909"/>
                    </a:lnTo>
                    <a:lnTo>
                      <a:pt x="1399" y="913"/>
                    </a:lnTo>
                    <a:lnTo>
                      <a:pt x="1401" y="914"/>
                    </a:lnTo>
                    <a:lnTo>
                      <a:pt x="1403" y="916"/>
                    </a:lnTo>
                    <a:lnTo>
                      <a:pt x="1406" y="918"/>
                    </a:lnTo>
                    <a:lnTo>
                      <a:pt x="1410" y="920"/>
                    </a:lnTo>
                    <a:lnTo>
                      <a:pt x="1413" y="920"/>
                    </a:lnTo>
                    <a:lnTo>
                      <a:pt x="1415" y="921"/>
                    </a:lnTo>
                    <a:lnTo>
                      <a:pt x="1417" y="921"/>
                    </a:lnTo>
                    <a:lnTo>
                      <a:pt x="1418" y="921"/>
                    </a:lnTo>
                    <a:lnTo>
                      <a:pt x="1420" y="923"/>
                    </a:lnTo>
                    <a:lnTo>
                      <a:pt x="1422" y="923"/>
                    </a:lnTo>
                    <a:lnTo>
                      <a:pt x="1420" y="923"/>
                    </a:lnTo>
                    <a:lnTo>
                      <a:pt x="1418" y="925"/>
                    </a:lnTo>
                    <a:lnTo>
                      <a:pt x="1417" y="927"/>
                    </a:lnTo>
                    <a:lnTo>
                      <a:pt x="1417" y="929"/>
                    </a:lnTo>
                    <a:lnTo>
                      <a:pt x="1415" y="930"/>
                    </a:lnTo>
                    <a:lnTo>
                      <a:pt x="1415" y="932"/>
                    </a:lnTo>
                    <a:lnTo>
                      <a:pt x="1415" y="934"/>
                    </a:lnTo>
                    <a:lnTo>
                      <a:pt x="1413" y="934"/>
                    </a:lnTo>
                    <a:lnTo>
                      <a:pt x="1413" y="936"/>
                    </a:lnTo>
                    <a:lnTo>
                      <a:pt x="1413" y="937"/>
                    </a:lnTo>
                    <a:lnTo>
                      <a:pt x="1411" y="939"/>
                    </a:lnTo>
                    <a:lnTo>
                      <a:pt x="1411" y="941"/>
                    </a:lnTo>
                    <a:lnTo>
                      <a:pt x="1411" y="943"/>
                    </a:lnTo>
                    <a:lnTo>
                      <a:pt x="1411" y="946"/>
                    </a:lnTo>
                    <a:lnTo>
                      <a:pt x="1413" y="946"/>
                    </a:lnTo>
                    <a:lnTo>
                      <a:pt x="1415" y="948"/>
                    </a:lnTo>
                    <a:lnTo>
                      <a:pt x="1417" y="952"/>
                    </a:lnTo>
                    <a:lnTo>
                      <a:pt x="1417" y="953"/>
                    </a:lnTo>
                    <a:lnTo>
                      <a:pt x="1417" y="955"/>
                    </a:lnTo>
                    <a:lnTo>
                      <a:pt x="1417" y="957"/>
                    </a:lnTo>
                    <a:lnTo>
                      <a:pt x="1417" y="959"/>
                    </a:lnTo>
                    <a:lnTo>
                      <a:pt x="1417" y="962"/>
                    </a:lnTo>
                    <a:lnTo>
                      <a:pt x="1420" y="966"/>
                    </a:lnTo>
                    <a:lnTo>
                      <a:pt x="1422" y="966"/>
                    </a:lnTo>
                    <a:lnTo>
                      <a:pt x="1424" y="964"/>
                    </a:lnTo>
                    <a:lnTo>
                      <a:pt x="1426" y="962"/>
                    </a:lnTo>
                    <a:lnTo>
                      <a:pt x="1427" y="964"/>
                    </a:lnTo>
                    <a:lnTo>
                      <a:pt x="1429" y="964"/>
                    </a:lnTo>
                    <a:lnTo>
                      <a:pt x="1431" y="964"/>
                    </a:lnTo>
                    <a:lnTo>
                      <a:pt x="1434" y="964"/>
                    </a:lnTo>
                    <a:lnTo>
                      <a:pt x="1436" y="964"/>
                    </a:lnTo>
                    <a:lnTo>
                      <a:pt x="1440" y="966"/>
                    </a:lnTo>
                    <a:lnTo>
                      <a:pt x="1442" y="966"/>
                    </a:lnTo>
                    <a:lnTo>
                      <a:pt x="1442" y="968"/>
                    </a:lnTo>
                    <a:lnTo>
                      <a:pt x="1443" y="969"/>
                    </a:lnTo>
                    <a:lnTo>
                      <a:pt x="1443" y="971"/>
                    </a:lnTo>
                    <a:lnTo>
                      <a:pt x="1445" y="971"/>
                    </a:lnTo>
                    <a:lnTo>
                      <a:pt x="1445" y="973"/>
                    </a:lnTo>
                    <a:lnTo>
                      <a:pt x="1445" y="975"/>
                    </a:lnTo>
                    <a:lnTo>
                      <a:pt x="1447" y="975"/>
                    </a:lnTo>
                    <a:lnTo>
                      <a:pt x="1447" y="976"/>
                    </a:lnTo>
                    <a:lnTo>
                      <a:pt x="1449" y="980"/>
                    </a:lnTo>
                    <a:lnTo>
                      <a:pt x="1447" y="982"/>
                    </a:lnTo>
                    <a:lnTo>
                      <a:pt x="1447" y="985"/>
                    </a:lnTo>
                    <a:lnTo>
                      <a:pt x="1447" y="987"/>
                    </a:lnTo>
                    <a:lnTo>
                      <a:pt x="1445" y="985"/>
                    </a:lnTo>
                    <a:lnTo>
                      <a:pt x="1443" y="985"/>
                    </a:lnTo>
                    <a:lnTo>
                      <a:pt x="1442" y="985"/>
                    </a:lnTo>
                    <a:lnTo>
                      <a:pt x="1438" y="987"/>
                    </a:lnTo>
                    <a:lnTo>
                      <a:pt x="1434" y="987"/>
                    </a:lnTo>
                    <a:lnTo>
                      <a:pt x="1433" y="989"/>
                    </a:lnTo>
                    <a:lnTo>
                      <a:pt x="1431" y="989"/>
                    </a:lnTo>
                    <a:lnTo>
                      <a:pt x="1431" y="991"/>
                    </a:lnTo>
                    <a:lnTo>
                      <a:pt x="1433" y="992"/>
                    </a:lnTo>
                    <a:lnTo>
                      <a:pt x="1434" y="994"/>
                    </a:lnTo>
                    <a:lnTo>
                      <a:pt x="1434" y="996"/>
                    </a:lnTo>
                    <a:lnTo>
                      <a:pt x="1436" y="998"/>
                    </a:lnTo>
                    <a:lnTo>
                      <a:pt x="1438" y="999"/>
                    </a:lnTo>
                    <a:lnTo>
                      <a:pt x="1440" y="999"/>
                    </a:lnTo>
                    <a:lnTo>
                      <a:pt x="1442" y="999"/>
                    </a:lnTo>
                    <a:lnTo>
                      <a:pt x="1443" y="999"/>
                    </a:lnTo>
                    <a:lnTo>
                      <a:pt x="1443" y="1001"/>
                    </a:lnTo>
                    <a:lnTo>
                      <a:pt x="1443" y="1003"/>
                    </a:lnTo>
                    <a:lnTo>
                      <a:pt x="1443" y="1005"/>
                    </a:lnTo>
                    <a:lnTo>
                      <a:pt x="1443" y="1007"/>
                    </a:lnTo>
                    <a:lnTo>
                      <a:pt x="1442" y="1008"/>
                    </a:lnTo>
                    <a:lnTo>
                      <a:pt x="1440" y="1010"/>
                    </a:lnTo>
                    <a:lnTo>
                      <a:pt x="1438" y="1012"/>
                    </a:lnTo>
                    <a:lnTo>
                      <a:pt x="1436" y="1012"/>
                    </a:lnTo>
                    <a:lnTo>
                      <a:pt x="1434" y="1010"/>
                    </a:lnTo>
                    <a:lnTo>
                      <a:pt x="1433" y="1010"/>
                    </a:lnTo>
                    <a:lnTo>
                      <a:pt x="1431" y="1010"/>
                    </a:lnTo>
                    <a:lnTo>
                      <a:pt x="1429" y="1010"/>
                    </a:lnTo>
                    <a:lnTo>
                      <a:pt x="1429" y="1008"/>
                    </a:lnTo>
                    <a:lnTo>
                      <a:pt x="1427" y="1007"/>
                    </a:lnTo>
                    <a:lnTo>
                      <a:pt x="1424" y="1005"/>
                    </a:lnTo>
                    <a:lnTo>
                      <a:pt x="1422" y="1003"/>
                    </a:lnTo>
                    <a:lnTo>
                      <a:pt x="1420" y="1003"/>
                    </a:lnTo>
                    <a:lnTo>
                      <a:pt x="1418" y="1003"/>
                    </a:lnTo>
                    <a:lnTo>
                      <a:pt x="1417" y="1001"/>
                    </a:lnTo>
                    <a:lnTo>
                      <a:pt x="1415" y="999"/>
                    </a:lnTo>
                    <a:lnTo>
                      <a:pt x="1413" y="999"/>
                    </a:lnTo>
                    <a:lnTo>
                      <a:pt x="1411" y="999"/>
                    </a:lnTo>
                    <a:lnTo>
                      <a:pt x="1410" y="999"/>
                    </a:lnTo>
                    <a:lnTo>
                      <a:pt x="1408" y="1001"/>
                    </a:lnTo>
                    <a:lnTo>
                      <a:pt x="1406" y="1003"/>
                    </a:lnTo>
                    <a:lnTo>
                      <a:pt x="1404" y="1005"/>
                    </a:lnTo>
                    <a:lnTo>
                      <a:pt x="1401" y="1005"/>
                    </a:lnTo>
                    <a:lnTo>
                      <a:pt x="1399" y="1005"/>
                    </a:lnTo>
                    <a:lnTo>
                      <a:pt x="1397" y="1005"/>
                    </a:lnTo>
                    <a:lnTo>
                      <a:pt x="1395" y="1005"/>
                    </a:lnTo>
                    <a:lnTo>
                      <a:pt x="1394" y="1007"/>
                    </a:lnTo>
                    <a:lnTo>
                      <a:pt x="1392" y="1007"/>
                    </a:lnTo>
                    <a:lnTo>
                      <a:pt x="1390" y="1008"/>
                    </a:lnTo>
                    <a:lnTo>
                      <a:pt x="1388" y="1010"/>
                    </a:lnTo>
                    <a:lnTo>
                      <a:pt x="1385" y="1010"/>
                    </a:lnTo>
                    <a:lnTo>
                      <a:pt x="1385" y="1012"/>
                    </a:lnTo>
                    <a:lnTo>
                      <a:pt x="1383" y="1010"/>
                    </a:lnTo>
                    <a:lnTo>
                      <a:pt x="1379" y="1010"/>
                    </a:lnTo>
                    <a:lnTo>
                      <a:pt x="1378" y="1010"/>
                    </a:lnTo>
                    <a:lnTo>
                      <a:pt x="1374" y="1010"/>
                    </a:lnTo>
                    <a:lnTo>
                      <a:pt x="1372" y="1014"/>
                    </a:lnTo>
                    <a:lnTo>
                      <a:pt x="1371" y="1015"/>
                    </a:lnTo>
                    <a:lnTo>
                      <a:pt x="1369" y="1017"/>
                    </a:lnTo>
                    <a:lnTo>
                      <a:pt x="1367" y="1017"/>
                    </a:lnTo>
                    <a:lnTo>
                      <a:pt x="1365" y="1019"/>
                    </a:lnTo>
                    <a:lnTo>
                      <a:pt x="1365" y="1021"/>
                    </a:lnTo>
                    <a:lnTo>
                      <a:pt x="1365" y="1023"/>
                    </a:lnTo>
                    <a:lnTo>
                      <a:pt x="1365" y="1024"/>
                    </a:lnTo>
                    <a:lnTo>
                      <a:pt x="1363" y="1026"/>
                    </a:lnTo>
                    <a:lnTo>
                      <a:pt x="1363" y="1028"/>
                    </a:lnTo>
                    <a:lnTo>
                      <a:pt x="1362" y="1030"/>
                    </a:lnTo>
                    <a:lnTo>
                      <a:pt x="1363" y="1031"/>
                    </a:lnTo>
                    <a:lnTo>
                      <a:pt x="1363" y="1035"/>
                    </a:lnTo>
                    <a:lnTo>
                      <a:pt x="1363" y="1039"/>
                    </a:lnTo>
                    <a:lnTo>
                      <a:pt x="1363" y="1040"/>
                    </a:lnTo>
                    <a:lnTo>
                      <a:pt x="1362" y="1042"/>
                    </a:lnTo>
                    <a:lnTo>
                      <a:pt x="1360" y="1044"/>
                    </a:lnTo>
                    <a:lnTo>
                      <a:pt x="1358" y="1046"/>
                    </a:lnTo>
                    <a:lnTo>
                      <a:pt x="1358" y="1049"/>
                    </a:lnTo>
                    <a:lnTo>
                      <a:pt x="1356" y="1049"/>
                    </a:lnTo>
                    <a:lnTo>
                      <a:pt x="1356" y="1051"/>
                    </a:lnTo>
                    <a:lnTo>
                      <a:pt x="1358" y="1053"/>
                    </a:lnTo>
                    <a:lnTo>
                      <a:pt x="1358" y="1056"/>
                    </a:lnTo>
                    <a:lnTo>
                      <a:pt x="1358" y="1058"/>
                    </a:lnTo>
                    <a:lnTo>
                      <a:pt x="1358" y="1060"/>
                    </a:lnTo>
                    <a:lnTo>
                      <a:pt x="1360" y="1060"/>
                    </a:lnTo>
                    <a:lnTo>
                      <a:pt x="1360" y="1062"/>
                    </a:lnTo>
                    <a:lnTo>
                      <a:pt x="1362" y="1062"/>
                    </a:lnTo>
                    <a:lnTo>
                      <a:pt x="1362" y="1063"/>
                    </a:lnTo>
                    <a:lnTo>
                      <a:pt x="1363" y="1065"/>
                    </a:lnTo>
                    <a:lnTo>
                      <a:pt x="1365" y="1065"/>
                    </a:lnTo>
                    <a:lnTo>
                      <a:pt x="1367" y="1065"/>
                    </a:lnTo>
                    <a:lnTo>
                      <a:pt x="1369" y="1067"/>
                    </a:lnTo>
                    <a:lnTo>
                      <a:pt x="1369" y="1069"/>
                    </a:lnTo>
                    <a:lnTo>
                      <a:pt x="1371" y="1069"/>
                    </a:lnTo>
                    <a:lnTo>
                      <a:pt x="1372" y="1069"/>
                    </a:lnTo>
                    <a:lnTo>
                      <a:pt x="1372" y="1067"/>
                    </a:lnTo>
                    <a:lnTo>
                      <a:pt x="1374" y="1067"/>
                    </a:lnTo>
                    <a:lnTo>
                      <a:pt x="1376" y="1067"/>
                    </a:lnTo>
                    <a:lnTo>
                      <a:pt x="1378" y="1069"/>
                    </a:lnTo>
                    <a:lnTo>
                      <a:pt x="1379" y="1069"/>
                    </a:lnTo>
                    <a:lnTo>
                      <a:pt x="1379" y="1072"/>
                    </a:lnTo>
                    <a:lnTo>
                      <a:pt x="1379" y="1074"/>
                    </a:lnTo>
                    <a:lnTo>
                      <a:pt x="1378" y="1074"/>
                    </a:lnTo>
                    <a:lnTo>
                      <a:pt x="1376" y="1076"/>
                    </a:lnTo>
                    <a:lnTo>
                      <a:pt x="1376" y="1078"/>
                    </a:lnTo>
                    <a:lnTo>
                      <a:pt x="1376" y="1079"/>
                    </a:lnTo>
                    <a:lnTo>
                      <a:pt x="1376" y="1081"/>
                    </a:lnTo>
                    <a:lnTo>
                      <a:pt x="1374" y="1081"/>
                    </a:lnTo>
                    <a:lnTo>
                      <a:pt x="1372" y="1083"/>
                    </a:lnTo>
                    <a:lnTo>
                      <a:pt x="1371" y="1085"/>
                    </a:lnTo>
                    <a:lnTo>
                      <a:pt x="1371" y="1086"/>
                    </a:lnTo>
                    <a:lnTo>
                      <a:pt x="1371" y="1090"/>
                    </a:lnTo>
                    <a:lnTo>
                      <a:pt x="1371" y="1092"/>
                    </a:lnTo>
                    <a:lnTo>
                      <a:pt x="1369" y="1094"/>
                    </a:lnTo>
                    <a:lnTo>
                      <a:pt x="1369" y="1095"/>
                    </a:lnTo>
                    <a:lnTo>
                      <a:pt x="1367" y="1097"/>
                    </a:lnTo>
                    <a:lnTo>
                      <a:pt x="1367" y="1099"/>
                    </a:lnTo>
                    <a:lnTo>
                      <a:pt x="1363" y="1099"/>
                    </a:lnTo>
                    <a:lnTo>
                      <a:pt x="1362" y="1097"/>
                    </a:lnTo>
                    <a:lnTo>
                      <a:pt x="1360" y="1097"/>
                    </a:lnTo>
                    <a:lnTo>
                      <a:pt x="1358" y="1097"/>
                    </a:lnTo>
                    <a:lnTo>
                      <a:pt x="1355" y="1097"/>
                    </a:lnTo>
                    <a:lnTo>
                      <a:pt x="1355" y="1095"/>
                    </a:lnTo>
                    <a:lnTo>
                      <a:pt x="1353" y="1095"/>
                    </a:lnTo>
                    <a:lnTo>
                      <a:pt x="1351" y="1095"/>
                    </a:lnTo>
                    <a:lnTo>
                      <a:pt x="1351" y="1094"/>
                    </a:lnTo>
                    <a:lnTo>
                      <a:pt x="1349" y="1092"/>
                    </a:lnTo>
                    <a:lnTo>
                      <a:pt x="1347" y="1092"/>
                    </a:lnTo>
                    <a:lnTo>
                      <a:pt x="1346" y="1092"/>
                    </a:lnTo>
                    <a:lnTo>
                      <a:pt x="1344" y="1092"/>
                    </a:lnTo>
                    <a:lnTo>
                      <a:pt x="1342" y="1094"/>
                    </a:lnTo>
                    <a:lnTo>
                      <a:pt x="1339" y="1094"/>
                    </a:lnTo>
                    <a:lnTo>
                      <a:pt x="1337" y="1095"/>
                    </a:lnTo>
                    <a:lnTo>
                      <a:pt x="1335" y="1097"/>
                    </a:lnTo>
                    <a:lnTo>
                      <a:pt x="1333" y="1099"/>
                    </a:lnTo>
                    <a:lnTo>
                      <a:pt x="1331" y="1099"/>
                    </a:lnTo>
                    <a:lnTo>
                      <a:pt x="1330" y="1099"/>
                    </a:lnTo>
                    <a:lnTo>
                      <a:pt x="1330" y="1101"/>
                    </a:lnTo>
                    <a:lnTo>
                      <a:pt x="1328" y="1102"/>
                    </a:lnTo>
                    <a:lnTo>
                      <a:pt x="1326" y="1104"/>
                    </a:lnTo>
                    <a:lnTo>
                      <a:pt x="1324" y="1106"/>
                    </a:lnTo>
                    <a:lnTo>
                      <a:pt x="1323" y="1108"/>
                    </a:lnTo>
                    <a:lnTo>
                      <a:pt x="1321" y="1108"/>
                    </a:lnTo>
                    <a:lnTo>
                      <a:pt x="1319" y="1108"/>
                    </a:lnTo>
                    <a:lnTo>
                      <a:pt x="1317" y="1108"/>
                    </a:lnTo>
                    <a:lnTo>
                      <a:pt x="1315" y="1108"/>
                    </a:lnTo>
                    <a:lnTo>
                      <a:pt x="1314" y="1110"/>
                    </a:lnTo>
                    <a:lnTo>
                      <a:pt x="1312" y="1110"/>
                    </a:lnTo>
                    <a:lnTo>
                      <a:pt x="1310" y="1111"/>
                    </a:lnTo>
                    <a:lnTo>
                      <a:pt x="1307" y="1111"/>
                    </a:lnTo>
                    <a:lnTo>
                      <a:pt x="1305" y="1111"/>
                    </a:lnTo>
                    <a:lnTo>
                      <a:pt x="1305" y="1110"/>
                    </a:lnTo>
                    <a:lnTo>
                      <a:pt x="1303" y="1108"/>
                    </a:lnTo>
                    <a:lnTo>
                      <a:pt x="1303" y="1106"/>
                    </a:lnTo>
                    <a:lnTo>
                      <a:pt x="1301" y="1104"/>
                    </a:lnTo>
                    <a:lnTo>
                      <a:pt x="1300" y="1104"/>
                    </a:lnTo>
                    <a:lnTo>
                      <a:pt x="1296" y="1104"/>
                    </a:lnTo>
                    <a:lnTo>
                      <a:pt x="1294" y="1104"/>
                    </a:lnTo>
                    <a:lnTo>
                      <a:pt x="1294" y="1102"/>
                    </a:lnTo>
                    <a:lnTo>
                      <a:pt x="1292" y="1101"/>
                    </a:lnTo>
                    <a:lnTo>
                      <a:pt x="1289" y="1101"/>
                    </a:lnTo>
                    <a:lnTo>
                      <a:pt x="1287" y="1102"/>
                    </a:lnTo>
                    <a:lnTo>
                      <a:pt x="1285" y="1104"/>
                    </a:lnTo>
                    <a:lnTo>
                      <a:pt x="1284" y="1106"/>
                    </a:lnTo>
                    <a:lnTo>
                      <a:pt x="1282" y="1106"/>
                    </a:lnTo>
                    <a:lnTo>
                      <a:pt x="1280" y="1106"/>
                    </a:lnTo>
                    <a:lnTo>
                      <a:pt x="1278" y="1106"/>
                    </a:lnTo>
                    <a:lnTo>
                      <a:pt x="1278" y="1108"/>
                    </a:lnTo>
                    <a:lnTo>
                      <a:pt x="1276" y="1110"/>
                    </a:lnTo>
                    <a:lnTo>
                      <a:pt x="1276" y="1111"/>
                    </a:lnTo>
                    <a:lnTo>
                      <a:pt x="1275" y="1113"/>
                    </a:lnTo>
                    <a:lnTo>
                      <a:pt x="1275" y="1117"/>
                    </a:lnTo>
                    <a:lnTo>
                      <a:pt x="1275" y="1118"/>
                    </a:lnTo>
                    <a:lnTo>
                      <a:pt x="1275" y="1120"/>
                    </a:lnTo>
                    <a:lnTo>
                      <a:pt x="1275" y="1122"/>
                    </a:lnTo>
                    <a:lnTo>
                      <a:pt x="1275" y="1124"/>
                    </a:lnTo>
                    <a:lnTo>
                      <a:pt x="1275" y="1125"/>
                    </a:lnTo>
                    <a:lnTo>
                      <a:pt x="1273" y="1127"/>
                    </a:lnTo>
                    <a:lnTo>
                      <a:pt x="1273" y="1129"/>
                    </a:lnTo>
                    <a:lnTo>
                      <a:pt x="1271" y="1131"/>
                    </a:lnTo>
                    <a:lnTo>
                      <a:pt x="1273" y="1133"/>
                    </a:lnTo>
                    <a:lnTo>
                      <a:pt x="1275" y="1136"/>
                    </a:lnTo>
                    <a:lnTo>
                      <a:pt x="1276" y="1138"/>
                    </a:lnTo>
                    <a:lnTo>
                      <a:pt x="1276" y="1140"/>
                    </a:lnTo>
                    <a:lnTo>
                      <a:pt x="1278" y="1141"/>
                    </a:lnTo>
                    <a:lnTo>
                      <a:pt x="1278" y="1143"/>
                    </a:lnTo>
                    <a:lnTo>
                      <a:pt x="1278" y="1145"/>
                    </a:lnTo>
                    <a:lnTo>
                      <a:pt x="1280" y="1147"/>
                    </a:lnTo>
                    <a:lnTo>
                      <a:pt x="1280" y="1149"/>
                    </a:lnTo>
                    <a:lnTo>
                      <a:pt x="1280" y="1150"/>
                    </a:lnTo>
                    <a:lnTo>
                      <a:pt x="1280" y="1152"/>
                    </a:lnTo>
                    <a:lnTo>
                      <a:pt x="1278" y="1152"/>
                    </a:lnTo>
                    <a:lnTo>
                      <a:pt x="1278" y="1154"/>
                    </a:lnTo>
                    <a:lnTo>
                      <a:pt x="1276" y="1156"/>
                    </a:lnTo>
                    <a:lnTo>
                      <a:pt x="1276" y="1157"/>
                    </a:lnTo>
                    <a:lnTo>
                      <a:pt x="1276" y="1159"/>
                    </a:lnTo>
                    <a:lnTo>
                      <a:pt x="1278" y="1161"/>
                    </a:lnTo>
                    <a:lnTo>
                      <a:pt x="1280" y="1163"/>
                    </a:lnTo>
                    <a:lnTo>
                      <a:pt x="1280" y="1165"/>
                    </a:lnTo>
                    <a:lnTo>
                      <a:pt x="1278" y="1165"/>
                    </a:lnTo>
                    <a:lnTo>
                      <a:pt x="1278" y="1166"/>
                    </a:lnTo>
                    <a:lnTo>
                      <a:pt x="1278" y="1168"/>
                    </a:lnTo>
                    <a:lnTo>
                      <a:pt x="1276" y="1170"/>
                    </a:lnTo>
                    <a:lnTo>
                      <a:pt x="1275" y="1170"/>
                    </a:lnTo>
                    <a:lnTo>
                      <a:pt x="1273" y="1172"/>
                    </a:lnTo>
                    <a:lnTo>
                      <a:pt x="1271" y="1173"/>
                    </a:lnTo>
                    <a:lnTo>
                      <a:pt x="1273" y="1173"/>
                    </a:lnTo>
                    <a:lnTo>
                      <a:pt x="1273" y="1175"/>
                    </a:lnTo>
                    <a:lnTo>
                      <a:pt x="1275" y="1177"/>
                    </a:lnTo>
                    <a:lnTo>
                      <a:pt x="1275" y="1179"/>
                    </a:lnTo>
                    <a:lnTo>
                      <a:pt x="1276" y="1179"/>
                    </a:lnTo>
                    <a:lnTo>
                      <a:pt x="1278" y="1180"/>
                    </a:lnTo>
                    <a:lnTo>
                      <a:pt x="1280" y="1182"/>
                    </a:lnTo>
                    <a:lnTo>
                      <a:pt x="1282" y="1184"/>
                    </a:lnTo>
                    <a:lnTo>
                      <a:pt x="1284" y="1186"/>
                    </a:lnTo>
                    <a:lnTo>
                      <a:pt x="1285" y="1186"/>
                    </a:lnTo>
                    <a:lnTo>
                      <a:pt x="1287" y="1188"/>
                    </a:lnTo>
                    <a:lnTo>
                      <a:pt x="1289" y="1189"/>
                    </a:lnTo>
                    <a:lnTo>
                      <a:pt x="1289" y="1191"/>
                    </a:lnTo>
                    <a:lnTo>
                      <a:pt x="1289" y="1195"/>
                    </a:lnTo>
                    <a:lnTo>
                      <a:pt x="1289" y="1196"/>
                    </a:lnTo>
                    <a:lnTo>
                      <a:pt x="1289" y="1198"/>
                    </a:lnTo>
                    <a:lnTo>
                      <a:pt x="1291" y="1200"/>
                    </a:lnTo>
                    <a:lnTo>
                      <a:pt x="1292" y="1200"/>
                    </a:lnTo>
                    <a:lnTo>
                      <a:pt x="1292" y="1202"/>
                    </a:lnTo>
                    <a:lnTo>
                      <a:pt x="1292" y="1204"/>
                    </a:lnTo>
                    <a:lnTo>
                      <a:pt x="1292" y="1205"/>
                    </a:lnTo>
                    <a:lnTo>
                      <a:pt x="1294" y="1207"/>
                    </a:lnTo>
                    <a:lnTo>
                      <a:pt x="1294" y="1211"/>
                    </a:lnTo>
                    <a:lnTo>
                      <a:pt x="1294" y="1212"/>
                    </a:lnTo>
                    <a:lnTo>
                      <a:pt x="1292" y="1212"/>
                    </a:lnTo>
                    <a:lnTo>
                      <a:pt x="1291" y="1214"/>
                    </a:lnTo>
                    <a:lnTo>
                      <a:pt x="1289" y="1216"/>
                    </a:lnTo>
                    <a:lnTo>
                      <a:pt x="1287" y="1218"/>
                    </a:lnTo>
                    <a:lnTo>
                      <a:pt x="1287" y="1221"/>
                    </a:lnTo>
                    <a:lnTo>
                      <a:pt x="1285" y="1223"/>
                    </a:lnTo>
                    <a:lnTo>
                      <a:pt x="1285" y="1225"/>
                    </a:lnTo>
                    <a:lnTo>
                      <a:pt x="1284" y="1227"/>
                    </a:lnTo>
                    <a:lnTo>
                      <a:pt x="1282" y="1228"/>
                    </a:lnTo>
                    <a:lnTo>
                      <a:pt x="1282" y="1230"/>
                    </a:lnTo>
                    <a:lnTo>
                      <a:pt x="1280" y="1232"/>
                    </a:lnTo>
                    <a:lnTo>
                      <a:pt x="1280" y="1234"/>
                    </a:lnTo>
                    <a:lnTo>
                      <a:pt x="1278" y="1234"/>
                    </a:lnTo>
                    <a:lnTo>
                      <a:pt x="1276" y="1234"/>
                    </a:lnTo>
                    <a:lnTo>
                      <a:pt x="1275" y="1236"/>
                    </a:lnTo>
                    <a:lnTo>
                      <a:pt x="1273" y="1236"/>
                    </a:lnTo>
                    <a:lnTo>
                      <a:pt x="1271" y="1237"/>
                    </a:lnTo>
                    <a:lnTo>
                      <a:pt x="1271" y="1239"/>
                    </a:lnTo>
                    <a:lnTo>
                      <a:pt x="1271" y="1241"/>
                    </a:lnTo>
                    <a:lnTo>
                      <a:pt x="1271" y="1243"/>
                    </a:lnTo>
                    <a:lnTo>
                      <a:pt x="1271" y="1244"/>
                    </a:lnTo>
                    <a:lnTo>
                      <a:pt x="1269" y="1246"/>
                    </a:lnTo>
                    <a:lnTo>
                      <a:pt x="1266" y="1246"/>
                    </a:lnTo>
                    <a:lnTo>
                      <a:pt x="1266" y="1248"/>
                    </a:lnTo>
                    <a:lnTo>
                      <a:pt x="1266" y="1250"/>
                    </a:lnTo>
                    <a:lnTo>
                      <a:pt x="1266" y="1253"/>
                    </a:lnTo>
                    <a:lnTo>
                      <a:pt x="1266" y="1255"/>
                    </a:lnTo>
                    <a:lnTo>
                      <a:pt x="1264" y="1255"/>
                    </a:lnTo>
                    <a:lnTo>
                      <a:pt x="1262" y="1257"/>
                    </a:lnTo>
                    <a:lnTo>
                      <a:pt x="1259" y="1259"/>
                    </a:lnTo>
                    <a:lnTo>
                      <a:pt x="1259" y="1260"/>
                    </a:lnTo>
                    <a:lnTo>
                      <a:pt x="1259" y="1262"/>
                    </a:lnTo>
                    <a:lnTo>
                      <a:pt x="1259" y="1266"/>
                    </a:lnTo>
                    <a:lnTo>
                      <a:pt x="1259" y="1267"/>
                    </a:lnTo>
                    <a:lnTo>
                      <a:pt x="1257" y="1269"/>
                    </a:lnTo>
                    <a:lnTo>
                      <a:pt x="1255" y="1271"/>
                    </a:lnTo>
                    <a:lnTo>
                      <a:pt x="1255" y="1273"/>
                    </a:lnTo>
                    <a:lnTo>
                      <a:pt x="1253" y="1275"/>
                    </a:lnTo>
                    <a:lnTo>
                      <a:pt x="1252" y="1273"/>
                    </a:lnTo>
                    <a:lnTo>
                      <a:pt x="1252" y="1271"/>
                    </a:lnTo>
                    <a:lnTo>
                      <a:pt x="1250" y="1269"/>
                    </a:lnTo>
                    <a:lnTo>
                      <a:pt x="1246" y="1267"/>
                    </a:lnTo>
                    <a:lnTo>
                      <a:pt x="1244" y="1266"/>
                    </a:lnTo>
                    <a:lnTo>
                      <a:pt x="1243" y="1264"/>
                    </a:lnTo>
                    <a:lnTo>
                      <a:pt x="1241" y="1264"/>
                    </a:lnTo>
                    <a:lnTo>
                      <a:pt x="1239" y="1264"/>
                    </a:lnTo>
                    <a:lnTo>
                      <a:pt x="1237" y="1262"/>
                    </a:lnTo>
                    <a:lnTo>
                      <a:pt x="1236" y="1262"/>
                    </a:lnTo>
                    <a:lnTo>
                      <a:pt x="1234" y="1260"/>
                    </a:lnTo>
                    <a:lnTo>
                      <a:pt x="1234" y="1259"/>
                    </a:lnTo>
                    <a:lnTo>
                      <a:pt x="1232" y="1257"/>
                    </a:lnTo>
                    <a:lnTo>
                      <a:pt x="1230" y="1257"/>
                    </a:lnTo>
                    <a:lnTo>
                      <a:pt x="1228" y="1257"/>
                    </a:lnTo>
                    <a:lnTo>
                      <a:pt x="1227" y="1257"/>
                    </a:lnTo>
                    <a:lnTo>
                      <a:pt x="1225" y="1257"/>
                    </a:lnTo>
                    <a:lnTo>
                      <a:pt x="1223" y="1257"/>
                    </a:lnTo>
                    <a:lnTo>
                      <a:pt x="1221" y="1257"/>
                    </a:lnTo>
                    <a:lnTo>
                      <a:pt x="1220" y="1259"/>
                    </a:lnTo>
                    <a:lnTo>
                      <a:pt x="1218" y="1257"/>
                    </a:lnTo>
                    <a:lnTo>
                      <a:pt x="1216" y="1257"/>
                    </a:lnTo>
                    <a:lnTo>
                      <a:pt x="1214" y="1257"/>
                    </a:lnTo>
                    <a:lnTo>
                      <a:pt x="1213" y="1257"/>
                    </a:lnTo>
                    <a:lnTo>
                      <a:pt x="1213" y="1255"/>
                    </a:lnTo>
                    <a:lnTo>
                      <a:pt x="1211" y="1257"/>
                    </a:lnTo>
                    <a:lnTo>
                      <a:pt x="1209" y="1259"/>
                    </a:lnTo>
                    <a:lnTo>
                      <a:pt x="1207" y="1259"/>
                    </a:lnTo>
                    <a:lnTo>
                      <a:pt x="1205" y="1259"/>
                    </a:lnTo>
                    <a:lnTo>
                      <a:pt x="1204" y="1260"/>
                    </a:lnTo>
                    <a:lnTo>
                      <a:pt x="1202" y="1262"/>
                    </a:lnTo>
                    <a:lnTo>
                      <a:pt x="1200" y="1264"/>
                    </a:lnTo>
                    <a:lnTo>
                      <a:pt x="1198" y="1264"/>
                    </a:lnTo>
                    <a:lnTo>
                      <a:pt x="1195" y="1264"/>
                    </a:lnTo>
                    <a:lnTo>
                      <a:pt x="1193" y="1264"/>
                    </a:lnTo>
                    <a:lnTo>
                      <a:pt x="1189" y="1262"/>
                    </a:lnTo>
                    <a:lnTo>
                      <a:pt x="1188" y="1260"/>
                    </a:lnTo>
                    <a:lnTo>
                      <a:pt x="1188" y="1259"/>
                    </a:lnTo>
                    <a:lnTo>
                      <a:pt x="1186" y="1257"/>
                    </a:lnTo>
                    <a:lnTo>
                      <a:pt x="1184" y="1255"/>
                    </a:lnTo>
                    <a:lnTo>
                      <a:pt x="1182" y="1253"/>
                    </a:lnTo>
                    <a:lnTo>
                      <a:pt x="1181" y="1255"/>
                    </a:lnTo>
                    <a:lnTo>
                      <a:pt x="1181" y="1257"/>
                    </a:lnTo>
                    <a:lnTo>
                      <a:pt x="1179" y="1257"/>
                    </a:lnTo>
                    <a:lnTo>
                      <a:pt x="1177" y="1257"/>
                    </a:lnTo>
                    <a:lnTo>
                      <a:pt x="1175" y="1259"/>
                    </a:lnTo>
                    <a:lnTo>
                      <a:pt x="1173" y="1260"/>
                    </a:lnTo>
                    <a:lnTo>
                      <a:pt x="1173" y="1262"/>
                    </a:lnTo>
                    <a:lnTo>
                      <a:pt x="1172" y="1264"/>
                    </a:lnTo>
                    <a:lnTo>
                      <a:pt x="1172" y="1266"/>
                    </a:lnTo>
                    <a:lnTo>
                      <a:pt x="1170" y="1267"/>
                    </a:lnTo>
                    <a:lnTo>
                      <a:pt x="1170" y="1269"/>
                    </a:lnTo>
                    <a:lnTo>
                      <a:pt x="1170" y="1271"/>
                    </a:lnTo>
                    <a:lnTo>
                      <a:pt x="1170" y="1275"/>
                    </a:lnTo>
                    <a:lnTo>
                      <a:pt x="1168" y="1276"/>
                    </a:lnTo>
                    <a:lnTo>
                      <a:pt x="1166" y="1278"/>
                    </a:lnTo>
                    <a:lnTo>
                      <a:pt x="1165" y="1278"/>
                    </a:lnTo>
                    <a:lnTo>
                      <a:pt x="1165" y="1280"/>
                    </a:lnTo>
                    <a:lnTo>
                      <a:pt x="1163" y="1282"/>
                    </a:lnTo>
                    <a:lnTo>
                      <a:pt x="1163" y="1285"/>
                    </a:lnTo>
                    <a:lnTo>
                      <a:pt x="1165" y="1287"/>
                    </a:lnTo>
                    <a:lnTo>
                      <a:pt x="1163" y="1289"/>
                    </a:lnTo>
                    <a:lnTo>
                      <a:pt x="1163" y="1291"/>
                    </a:lnTo>
                    <a:lnTo>
                      <a:pt x="1161" y="1291"/>
                    </a:lnTo>
                    <a:lnTo>
                      <a:pt x="1159" y="1291"/>
                    </a:lnTo>
                    <a:lnTo>
                      <a:pt x="1156" y="1291"/>
                    </a:lnTo>
                    <a:lnTo>
                      <a:pt x="1156" y="1289"/>
                    </a:lnTo>
                    <a:lnTo>
                      <a:pt x="1154" y="1289"/>
                    </a:lnTo>
                    <a:lnTo>
                      <a:pt x="1154" y="1287"/>
                    </a:lnTo>
                    <a:lnTo>
                      <a:pt x="1152" y="1287"/>
                    </a:lnTo>
                    <a:lnTo>
                      <a:pt x="1150" y="1289"/>
                    </a:lnTo>
                    <a:lnTo>
                      <a:pt x="1150" y="1291"/>
                    </a:lnTo>
                    <a:lnTo>
                      <a:pt x="1149" y="1292"/>
                    </a:lnTo>
                    <a:lnTo>
                      <a:pt x="1147" y="1294"/>
                    </a:lnTo>
                    <a:lnTo>
                      <a:pt x="1145" y="1296"/>
                    </a:lnTo>
                    <a:lnTo>
                      <a:pt x="1147" y="1298"/>
                    </a:lnTo>
                    <a:lnTo>
                      <a:pt x="1147" y="1299"/>
                    </a:lnTo>
                    <a:lnTo>
                      <a:pt x="1147" y="1303"/>
                    </a:lnTo>
                    <a:lnTo>
                      <a:pt x="1149" y="1305"/>
                    </a:lnTo>
                    <a:lnTo>
                      <a:pt x="1149" y="1306"/>
                    </a:lnTo>
                    <a:lnTo>
                      <a:pt x="1149" y="1308"/>
                    </a:lnTo>
                    <a:lnTo>
                      <a:pt x="1150" y="1310"/>
                    </a:lnTo>
                    <a:lnTo>
                      <a:pt x="1150" y="1312"/>
                    </a:lnTo>
                    <a:lnTo>
                      <a:pt x="1149" y="1312"/>
                    </a:lnTo>
                    <a:lnTo>
                      <a:pt x="1149" y="1314"/>
                    </a:lnTo>
                    <a:lnTo>
                      <a:pt x="1147" y="1314"/>
                    </a:lnTo>
                    <a:lnTo>
                      <a:pt x="1147" y="1315"/>
                    </a:lnTo>
                    <a:lnTo>
                      <a:pt x="1145" y="1317"/>
                    </a:lnTo>
                    <a:lnTo>
                      <a:pt x="1145" y="1319"/>
                    </a:lnTo>
                    <a:lnTo>
                      <a:pt x="1143" y="1321"/>
                    </a:lnTo>
                    <a:lnTo>
                      <a:pt x="1141" y="1321"/>
                    </a:lnTo>
                    <a:lnTo>
                      <a:pt x="1140" y="1322"/>
                    </a:lnTo>
                    <a:lnTo>
                      <a:pt x="1141" y="1322"/>
                    </a:lnTo>
                    <a:lnTo>
                      <a:pt x="1141" y="1324"/>
                    </a:lnTo>
                    <a:lnTo>
                      <a:pt x="1143" y="1326"/>
                    </a:lnTo>
                    <a:lnTo>
                      <a:pt x="1145" y="1328"/>
                    </a:lnTo>
                    <a:lnTo>
                      <a:pt x="1147" y="1328"/>
                    </a:lnTo>
                    <a:lnTo>
                      <a:pt x="1147" y="1330"/>
                    </a:lnTo>
                    <a:lnTo>
                      <a:pt x="1149" y="1330"/>
                    </a:lnTo>
                    <a:lnTo>
                      <a:pt x="1150" y="1331"/>
                    </a:lnTo>
                    <a:lnTo>
                      <a:pt x="1152" y="1333"/>
                    </a:lnTo>
                    <a:lnTo>
                      <a:pt x="1152" y="1335"/>
                    </a:lnTo>
                    <a:lnTo>
                      <a:pt x="1152" y="1337"/>
                    </a:lnTo>
                    <a:lnTo>
                      <a:pt x="1150" y="1337"/>
                    </a:lnTo>
                    <a:lnTo>
                      <a:pt x="1149" y="1338"/>
                    </a:lnTo>
                    <a:lnTo>
                      <a:pt x="1147" y="1340"/>
                    </a:lnTo>
                    <a:lnTo>
                      <a:pt x="1145" y="1342"/>
                    </a:lnTo>
                    <a:lnTo>
                      <a:pt x="1145" y="1344"/>
                    </a:lnTo>
                    <a:lnTo>
                      <a:pt x="1145" y="1346"/>
                    </a:lnTo>
                    <a:lnTo>
                      <a:pt x="1147" y="1347"/>
                    </a:lnTo>
                    <a:lnTo>
                      <a:pt x="1147" y="1351"/>
                    </a:lnTo>
                    <a:lnTo>
                      <a:pt x="1147" y="1353"/>
                    </a:lnTo>
                    <a:lnTo>
                      <a:pt x="1147" y="1356"/>
                    </a:lnTo>
                    <a:lnTo>
                      <a:pt x="1145" y="1356"/>
                    </a:lnTo>
                    <a:lnTo>
                      <a:pt x="1143" y="1358"/>
                    </a:lnTo>
                    <a:lnTo>
                      <a:pt x="1141" y="1360"/>
                    </a:lnTo>
                    <a:lnTo>
                      <a:pt x="1141" y="1362"/>
                    </a:lnTo>
                    <a:lnTo>
                      <a:pt x="1140" y="1362"/>
                    </a:lnTo>
                    <a:lnTo>
                      <a:pt x="1138" y="1363"/>
                    </a:lnTo>
                    <a:lnTo>
                      <a:pt x="1136" y="1363"/>
                    </a:lnTo>
                    <a:lnTo>
                      <a:pt x="1134" y="1365"/>
                    </a:lnTo>
                    <a:lnTo>
                      <a:pt x="1133" y="1367"/>
                    </a:lnTo>
                    <a:lnTo>
                      <a:pt x="1131" y="1369"/>
                    </a:lnTo>
                    <a:lnTo>
                      <a:pt x="1129" y="1369"/>
                    </a:lnTo>
                    <a:lnTo>
                      <a:pt x="1127" y="1369"/>
                    </a:lnTo>
                    <a:lnTo>
                      <a:pt x="1125" y="1370"/>
                    </a:lnTo>
                    <a:lnTo>
                      <a:pt x="1124" y="1370"/>
                    </a:lnTo>
                    <a:lnTo>
                      <a:pt x="1124" y="1372"/>
                    </a:lnTo>
                    <a:lnTo>
                      <a:pt x="1122" y="1376"/>
                    </a:lnTo>
                    <a:lnTo>
                      <a:pt x="1120" y="1376"/>
                    </a:lnTo>
                    <a:lnTo>
                      <a:pt x="1118" y="1376"/>
                    </a:lnTo>
                    <a:lnTo>
                      <a:pt x="1117" y="1377"/>
                    </a:lnTo>
                    <a:lnTo>
                      <a:pt x="1117" y="1381"/>
                    </a:lnTo>
                    <a:lnTo>
                      <a:pt x="1117" y="1383"/>
                    </a:lnTo>
                    <a:lnTo>
                      <a:pt x="1118" y="1383"/>
                    </a:lnTo>
                    <a:lnTo>
                      <a:pt x="1120" y="1383"/>
                    </a:lnTo>
                    <a:lnTo>
                      <a:pt x="1120" y="1385"/>
                    </a:lnTo>
                    <a:lnTo>
                      <a:pt x="1122" y="1385"/>
                    </a:lnTo>
                    <a:lnTo>
                      <a:pt x="1122" y="1386"/>
                    </a:lnTo>
                    <a:lnTo>
                      <a:pt x="1124" y="1386"/>
                    </a:lnTo>
                    <a:lnTo>
                      <a:pt x="1125" y="1386"/>
                    </a:lnTo>
                    <a:lnTo>
                      <a:pt x="1127" y="1388"/>
                    </a:lnTo>
                    <a:lnTo>
                      <a:pt x="1129" y="1390"/>
                    </a:lnTo>
                    <a:lnTo>
                      <a:pt x="1129" y="1392"/>
                    </a:lnTo>
                    <a:lnTo>
                      <a:pt x="1129" y="1393"/>
                    </a:lnTo>
                    <a:lnTo>
                      <a:pt x="1129" y="1395"/>
                    </a:lnTo>
                    <a:lnTo>
                      <a:pt x="1129" y="1399"/>
                    </a:lnTo>
                    <a:lnTo>
                      <a:pt x="1129" y="1401"/>
                    </a:lnTo>
                    <a:lnTo>
                      <a:pt x="1127" y="1402"/>
                    </a:lnTo>
                    <a:lnTo>
                      <a:pt x="1125" y="1404"/>
                    </a:lnTo>
                    <a:lnTo>
                      <a:pt x="1124" y="1404"/>
                    </a:lnTo>
                    <a:lnTo>
                      <a:pt x="1124" y="1408"/>
                    </a:lnTo>
                    <a:lnTo>
                      <a:pt x="1120" y="1409"/>
                    </a:lnTo>
                    <a:lnTo>
                      <a:pt x="1118" y="1411"/>
                    </a:lnTo>
                    <a:lnTo>
                      <a:pt x="1117" y="1411"/>
                    </a:lnTo>
                    <a:lnTo>
                      <a:pt x="1118" y="1413"/>
                    </a:lnTo>
                    <a:lnTo>
                      <a:pt x="1120" y="1413"/>
                    </a:lnTo>
                    <a:lnTo>
                      <a:pt x="1120" y="1415"/>
                    </a:lnTo>
                    <a:lnTo>
                      <a:pt x="1120" y="1417"/>
                    </a:lnTo>
                    <a:lnTo>
                      <a:pt x="1122" y="1418"/>
                    </a:lnTo>
                    <a:lnTo>
                      <a:pt x="1122" y="1420"/>
                    </a:lnTo>
                    <a:lnTo>
                      <a:pt x="1122" y="1422"/>
                    </a:lnTo>
                    <a:lnTo>
                      <a:pt x="1122" y="1424"/>
                    </a:lnTo>
                    <a:lnTo>
                      <a:pt x="1122" y="1425"/>
                    </a:lnTo>
                    <a:lnTo>
                      <a:pt x="1124" y="1427"/>
                    </a:lnTo>
                    <a:lnTo>
                      <a:pt x="1125" y="1427"/>
                    </a:lnTo>
                    <a:lnTo>
                      <a:pt x="1127" y="1429"/>
                    </a:lnTo>
                    <a:lnTo>
                      <a:pt x="1129" y="1429"/>
                    </a:lnTo>
                    <a:lnTo>
                      <a:pt x="1131" y="1431"/>
                    </a:lnTo>
                    <a:lnTo>
                      <a:pt x="1133" y="1431"/>
                    </a:lnTo>
                    <a:lnTo>
                      <a:pt x="1133" y="1432"/>
                    </a:lnTo>
                    <a:lnTo>
                      <a:pt x="1133" y="1434"/>
                    </a:lnTo>
                    <a:lnTo>
                      <a:pt x="1131" y="1436"/>
                    </a:lnTo>
                    <a:lnTo>
                      <a:pt x="1129" y="1436"/>
                    </a:lnTo>
                    <a:lnTo>
                      <a:pt x="1127" y="1438"/>
                    </a:lnTo>
                    <a:lnTo>
                      <a:pt x="1127" y="1441"/>
                    </a:lnTo>
                    <a:lnTo>
                      <a:pt x="1125" y="1441"/>
                    </a:lnTo>
                    <a:lnTo>
                      <a:pt x="1124" y="1443"/>
                    </a:lnTo>
                    <a:lnTo>
                      <a:pt x="1122" y="1445"/>
                    </a:lnTo>
                    <a:lnTo>
                      <a:pt x="1122" y="1447"/>
                    </a:lnTo>
                    <a:lnTo>
                      <a:pt x="1122" y="1448"/>
                    </a:lnTo>
                    <a:lnTo>
                      <a:pt x="1122" y="1450"/>
                    </a:lnTo>
                    <a:lnTo>
                      <a:pt x="1122" y="1454"/>
                    </a:lnTo>
                    <a:lnTo>
                      <a:pt x="1122" y="1456"/>
                    </a:lnTo>
                    <a:lnTo>
                      <a:pt x="1124" y="1457"/>
                    </a:lnTo>
                    <a:lnTo>
                      <a:pt x="1122" y="1459"/>
                    </a:lnTo>
                    <a:lnTo>
                      <a:pt x="1124" y="1459"/>
                    </a:lnTo>
                    <a:lnTo>
                      <a:pt x="1124" y="1461"/>
                    </a:lnTo>
                    <a:lnTo>
                      <a:pt x="1124" y="1463"/>
                    </a:lnTo>
                    <a:lnTo>
                      <a:pt x="1124" y="1464"/>
                    </a:lnTo>
                    <a:lnTo>
                      <a:pt x="1125" y="1466"/>
                    </a:lnTo>
                    <a:lnTo>
                      <a:pt x="1127" y="1468"/>
                    </a:lnTo>
                    <a:lnTo>
                      <a:pt x="1129" y="1470"/>
                    </a:lnTo>
                    <a:lnTo>
                      <a:pt x="1129" y="1472"/>
                    </a:lnTo>
                    <a:lnTo>
                      <a:pt x="1129" y="1473"/>
                    </a:lnTo>
                    <a:lnTo>
                      <a:pt x="1131" y="1475"/>
                    </a:lnTo>
                    <a:lnTo>
                      <a:pt x="1131" y="1477"/>
                    </a:lnTo>
                    <a:lnTo>
                      <a:pt x="1133" y="1479"/>
                    </a:lnTo>
                    <a:lnTo>
                      <a:pt x="1133" y="1480"/>
                    </a:lnTo>
                    <a:lnTo>
                      <a:pt x="1133" y="1482"/>
                    </a:lnTo>
                    <a:lnTo>
                      <a:pt x="1133" y="1484"/>
                    </a:lnTo>
                    <a:lnTo>
                      <a:pt x="1131" y="1487"/>
                    </a:lnTo>
                    <a:lnTo>
                      <a:pt x="1131" y="1489"/>
                    </a:lnTo>
                    <a:lnTo>
                      <a:pt x="1131" y="1491"/>
                    </a:lnTo>
                    <a:lnTo>
                      <a:pt x="1131" y="1493"/>
                    </a:lnTo>
                    <a:lnTo>
                      <a:pt x="1131" y="1496"/>
                    </a:lnTo>
                    <a:lnTo>
                      <a:pt x="1133" y="1498"/>
                    </a:lnTo>
                    <a:lnTo>
                      <a:pt x="1133" y="1500"/>
                    </a:lnTo>
                    <a:lnTo>
                      <a:pt x="1131" y="1500"/>
                    </a:lnTo>
                    <a:lnTo>
                      <a:pt x="1131" y="1502"/>
                    </a:lnTo>
                    <a:lnTo>
                      <a:pt x="1129" y="1503"/>
                    </a:lnTo>
                    <a:lnTo>
                      <a:pt x="1129" y="1507"/>
                    </a:lnTo>
                    <a:lnTo>
                      <a:pt x="1129" y="1511"/>
                    </a:lnTo>
                    <a:lnTo>
                      <a:pt x="1129" y="1512"/>
                    </a:lnTo>
                    <a:lnTo>
                      <a:pt x="1129" y="1516"/>
                    </a:lnTo>
                    <a:lnTo>
                      <a:pt x="1127" y="1518"/>
                    </a:lnTo>
                    <a:lnTo>
                      <a:pt x="1125" y="1519"/>
                    </a:lnTo>
                    <a:lnTo>
                      <a:pt x="1124" y="1519"/>
                    </a:lnTo>
                    <a:lnTo>
                      <a:pt x="1124" y="1521"/>
                    </a:lnTo>
                    <a:lnTo>
                      <a:pt x="1122" y="1525"/>
                    </a:lnTo>
                    <a:lnTo>
                      <a:pt x="1122" y="1527"/>
                    </a:lnTo>
                    <a:lnTo>
                      <a:pt x="1122" y="1528"/>
                    </a:lnTo>
                    <a:lnTo>
                      <a:pt x="1122" y="1530"/>
                    </a:lnTo>
                    <a:lnTo>
                      <a:pt x="1122" y="1532"/>
                    </a:lnTo>
                    <a:lnTo>
                      <a:pt x="1120" y="1532"/>
                    </a:lnTo>
                    <a:lnTo>
                      <a:pt x="1120" y="1534"/>
                    </a:lnTo>
                    <a:lnTo>
                      <a:pt x="1118" y="1534"/>
                    </a:lnTo>
                    <a:lnTo>
                      <a:pt x="1118" y="1535"/>
                    </a:lnTo>
                    <a:lnTo>
                      <a:pt x="1117" y="1537"/>
                    </a:lnTo>
                    <a:lnTo>
                      <a:pt x="1115" y="1539"/>
                    </a:lnTo>
                    <a:lnTo>
                      <a:pt x="1115" y="1543"/>
                    </a:lnTo>
                    <a:lnTo>
                      <a:pt x="1115" y="1546"/>
                    </a:lnTo>
                    <a:lnTo>
                      <a:pt x="1115" y="1548"/>
                    </a:lnTo>
                    <a:lnTo>
                      <a:pt x="1115" y="1550"/>
                    </a:lnTo>
                    <a:lnTo>
                      <a:pt x="1113" y="1550"/>
                    </a:lnTo>
                    <a:lnTo>
                      <a:pt x="1113" y="1551"/>
                    </a:lnTo>
                    <a:lnTo>
                      <a:pt x="1111" y="1553"/>
                    </a:lnTo>
                    <a:lnTo>
                      <a:pt x="1111" y="1555"/>
                    </a:lnTo>
                    <a:lnTo>
                      <a:pt x="1110" y="1557"/>
                    </a:lnTo>
                    <a:lnTo>
                      <a:pt x="1108" y="1558"/>
                    </a:lnTo>
                    <a:lnTo>
                      <a:pt x="1106" y="1557"/>
                    </a:lnTo>
                    <a:lnTo>
                      <a:pt x="1104" y="1557"/>
                    </a:lnTo>
                    <a:lnTo>
                      <a:pt x="1102" y="1557"/>
                    </a:lnTo>
                    <a:lnTo>
                      <a:pt x="1101" y="1557"/>
                    </a:lnTo>
                    <a:lnTo>
                      <a:pt x="1099" y="1555"/>
                    </a:lnTo>
                    <a:lnTo>
                      <a:pt x="1097" y="1555"/>
                    </a:lnTo>
                    <a:lnTo>
                      <a:pt x="1097" y="1553"/>
                    </a:lnTo>
                    <a:lnTo>
                      <a:pt x="1095" y="1551"/>
                    </a:lnTo>
                    <a:lnTo>
                      <a:pt x="1094" y="1551"/>
                    </a:lnTo>
                    <a:lnTo>
                      <a:pt x="1092" y="1551"/>
                    </a:lnTo>
                    <a:lnTo>
                      <a:pt x="1090" y="1551"/>
                    </a:lnTo>
                    <a:lnTo>
                      <a:pt x="1088" y="1551"/>
                    </a:lnTo>
                    <a:lnTo>
                      <a:pt x="1086" y="1553"/>
                    </a:lnTo>
                    <a:lnTo>
                      <a:pt x="1083" y="1553"/>
                    </a:lnTo>
                    <a:lnTo>
                      <a:pt x="1083" y="1551"/>
                    </a:lnTo>
                    <a:lnTo>
                      <a:pt x="1081" y="1551"/>
                    </a:lnTo>
                    <a:lnTo>
                      <a:pt x="1079" y="1551"/>
                    </a:lnTo>
                    <a:lnTo>
                      <a:pt x="1079" y="1550"/>
                    </a:lnTo>
                    <a:lnTo>
                      <a:pt x="1078" y="1550"/>
                    </a:lnTo>
                    <a:lnTo>
                      <a:pt x="1078" y="1548"/>
                    </a:lnTo>
                    <a:lnTo>
                      <a:pt x="1079" y="1548"/>
                    </a:lnTo>
                    <a:lnTo>
                      <a:pt x="1078" y="1546"/>
                    </a:lnTo>
                    <a:lnTo>
                      <a:pt x="1076" y="1544"/>
                    </a:lnTo>
                    <a:lnTo>
                      <a:pt x="1074" y="1543"/>
                    </a:lnTo>
                    <a:lnTo>
                      <a:pt x="1072" y="1543"/>
                    </a:lnTo>
                    <a:lnTo>
                      <a:pt x="1070" y="1541"/>
                    </a:lnTo>
                    <a:lnTo>
                      <a:pt x="1069" y="1539"/>
                    </a:lnTo>
                    <a:lnTo>
                      <a:pt x="1069" y="1537"/>
                    </a:lnTo>
                    <a:lnTo>
                      <a:pt x="1067" y="1537"/>
                    </a:lnTo>
                    <a:lnTo>
                      <a:pt x="1067" y="1535"/>
                    </a:lnTo>
                    <a:lnTo>
                      <a:pt x="1065" y="1534"/>
                    </a:lnTo>
                    <a:lnTo>
                      <a:pt x="1062" y="1535"/>
                    </a:lnTo>
                    <a:lnTo>
                      <a:pt x="1060" y="1535"/>
                    </a:lnTo>
                    <a:lnTo>
                      <a:pt x="1060" y="1537"/>
                    </a:lnTo>
                    <a:lnTo>
                      <a:pt x="1058" y="1537"/>
                    </a:lnTo>
                    <a:lnTo>
                      <a:pt x="1058" y="1539"/>
                    </a:lnTo>
                    <a:lnTo>
                      <a:pt x="1056" y="1541"/>
                    </a:lnTo>
                    <a:lnTo>
                      <a:pt x="1054" y="1543"/>
                    </a:lnTo>
                    <a:lnTo>
                      <a:pt x="1053" y="1543"/>
                    </a:lnTo>
                    <a:lnTo>
                      <a:pt x="1053" y="1544"/>
                    </a:lnTo>
                    <a:lnTo>
                      <a:pt x="1051" y="1544"/>
                    </a:lnTo>
                    <a:lnTo>
                      <a:pt x="1051" y="1546"/>
                    </a:lnTo>
                    <a:lnTo>
                      <a:pt x="1053" y="1546"/>
                    </a:lnTo>
                    <a:lnTo>
                      <a:pt x="1053" y="1548"/>
                    </a:lnTo>
                    <a:lnTo>
                      <a:pt x="1054" y="1548"/>
                    </a:lnTo>
                    <a:lnTo>
                      <a:pt x="1056" y="1550"/>
                    </a:lnTo>
                    <a:lnTo>
                      <a:pt x="1058" y="1550"/>
                    </a:lnTo>
                    <a:lnTo>
                      <a:pt x="1058" y="1551"/>
                    </a:lnTo>
                    <a:lnTo>
                      <a:pt x="1060" y="1551"/>
                    </a:lnTo>
                    <a:lnTo>
                      <a:pt x="1062" y="1551"/>
                    </a:lnTo>
                    <a:lnTo>
                      <a:pt x="1062" y="1553"/>
                    </a:lnTo>
                    <a:lnTo>
                      <a:pt x="1062" y="1555"/>
                    </a:lnTo>
                    <a:lnTo>
                      <a:pt x="1062" y="1557"/>
                    </a:lnTo>
                    <a:lnTo>
                      <a:pt x="1062" y="1558"/>
                    </a:lnTo>
                    <a:lnTo>
                      <a:pt x="1062" y="1560"/>
                    </a:lnTo>
                    <a:lnTo>
                      <a:pt x="1060" y="1562"/>
                    </a:lnTo>
                    <a:lnTo>
                      <a:pt x="1058" y="1562"/>
                    </a:lnTo>
                    <a:lnTo>
                      <a:pt x="1058" y="1564"/>
                    </a:lnTo>
                    <a:lnTo>
                      <a:pt x="1058" y="1566"/>
                    </a:lnTo>
                    <a:lnTo>
                      <a:pt x="1058" y="1567"/>
                    </a:lnTo>
                    <a:lnTo>
                      <a:pt x="1058" y="1571"/>
                    </a:lnTo>
                    <a:lnTo>
                      <a:pt x="1058" y="1573"/>
                    </a:lnTo>
                    <a:lnTo>
                      <a:pt x="1056" y="1576"/>
                    </a:lnTo>
                    <a:lnTo>
                      <a:pt x="1054" y="1578"/>
                    </a:lnTo>
                    <a:lnTo>
                      <a:pt x="1053" y="1580"/>
                    </a:lnTo>
                    <a:lnTo>
                      <a:pt x="1051" y="1582"/>
                    </a:lnTo>
                    <a:lnTo>
                      <a:pt x="1049" y="1582"/>
                    </a:lnTo>
                    <a:lnTo>
                      <a:pt x="1049" y="1580"/>
                    </a:lnTo>
                    <a:lnTo>
                      <a:pt x="1047" y="1580"/>
                    </a:lnTo>
                    <a:lnTo>
                      <a:pt x="1046" y="1580"/>
                    </a:lnTo>
                    <a:lnTo>
                      <a:pt x="1042" y="1580"/>
                    </a:lnTo>
                    <a:lnTo>
                      <a:pt x="1040" y="1578"/>
                    </a:lnTo>
                    <a:lnTo>
                      <a:pt x="1038" y="1578"/>
                    </a:lnTo>
                    <a:lnTo>
                      <a:pt x="1038" y="1576"/>
                    </a:lnTo>
                    <a:lnTo>
                      <a:pt x="1037" y="1574"/>
                    </a:lnTo>
                    <a:lnTo>
                      <a:pt x="1035" y="1574"/>
                    </a:lnTo>
                    <a:lnTo>
                      <a:pt x="1033" y="1576"/>
                    </a:lnTo>
                    <a:lnTo>
                      <a:pt x="1033" y="1578"/>
                    </a:lnTo>
                    <a:lnTo>
                      <a:pt x="1031" y="1580"/>
                    </a:lnTo>
                    <a:lnTo>
                      <a:pt x="1030" y="1580"/>
                    </a:lnTo>
                    <a:lnTo>
                      <a:pt x="1028" y="1582"/>
                    </a:lnTo>
                    <a:lnTo>
                      <a:pt x="1028" y="1583"/>
                    </a:lnTo>
                    <a:lnTo>
                      <a:pt x="1028" y="1587"/>
                    </a:lnTo>
                    <a:lnTo>
                      <a:pt x="1028" y="1589"/>
                    </a:lnTo>
                    <a:lnTo>
                      <a:pt x="1028" y="1592"/>
                    </a:lnTo>
                    <a:lnTo>
                      <a:pt x="1028" y="1594"/>
                    </a:lnTo>
                    <a:lnTo>
                      <a:pt x="1030" y="1596"/>
                    </a:lnTo>
                    <a:lnTo>
                      <a:pt x="1030" y="1598"/>
                    </a:lnTo>
                    <a:lnTo>
                      <a:pt x="1028" y="1599"/>
                    </a:lnTo>
                    <a:lnTo>
                      <a:pt x="1026" y="1601"/>
                    </a:lnTo>
                    <a:lnTo>
                      <a:pt x="1024" y="1603"/>
                    </a:lnTo>
                    <a:lnTo>
                      <a:pt x="1023" y="1603"/>
                    </a:lnTo>
                    <a:lnTo>
                      <a:pt x="1021" y="1601"/>
                    </a:lnTo>
                    <a:lnTo>
                      <a:pt x="1021" y="1599"/>
                    </a:lnTo>
                    <a:lnTo>
                      <a:pt x="1019" y="1599"/>
                    </a:lnTo>
                    <a:lnTo>
                      <a:pt x="1017" y="1599"/>
                    </a:lnTo>
                    <a:lnTo>
                      <a:pt x="1015" y="1599"/>
                    </a:lnTo>
                    <a:lnTo>
                      <a:pt x="1012" y="1599"/>
                    </a:lnTo>
                    <a:lnTo>
                      <a:pt x="1010" y="1599"/>
                    </a:lnTo>
                    <a:lnTo>
                      <a:pt x="1008" y="1599"/>
                    </a:lnTo>
                    <a:lnTo>
                      <a:pt x="1007" y="1599"/>
                    </a:lnTo>
                    <a:lnTo>
                      <a:pt x="1005" y="1601"/>
                    </a:lnTo>
                    <a:lnTo>
                      <a:pt x="1005" y="1603"/>
                    </a:lnTo>
                    <a:lnTo>
                      <a:pt x="1005" y="1605"/>
                    </a:lnTo>
                    <a:lnTo>
                      <a:pt x="1005" y="1606"/>
                    </a:lnTo>
                    <a:lnTo>
                      <a:pt x="1005" y="1608"/>
                    </a:lnTo>
                    <a:lnTo>
                      <a:pt x="1005" y="1610"/>
                    </a:lnTo>
                    <a:lnTo>
                      <a:pt x="1007" y="1612"/>
                    </a:lnTo>
                    <a:lnTo>
                      <a:pt x="1005" y="1615"/>
                    </a:lnTo>
                    <a:lnTo>
                      <a:pt x="1005" y="1619"/>
                    </a:lnTo>
                    <a:lnTo>
                      <a:pt x="1005" y="1621"/>
                    </a:lnTo>
                    <a:lnTo>
                      <a:pt x="1007" y="1622"/>
                    </a:lnTo>
                    <a:lnTo>
                      <a:pt x="1008" y="1626"/>
                    </a:lnTo>
                    <a:lnTo>
                      <a:pt x="1010" y="1628"/>
                    </a:lnTo>
                    <a:lnTo>
                      <a:pt x="1012" y="1628"/>
                    </a:lnTo>
                    <a:lnTo>
                      <a:pt x="1012" y="1629"/>
                    </a:lnTo>
                    <a:lnTo>
                      <a:pt x="1014" y="1629"/>
                    </a:lnTo>
                    <a:lnTo>
                      <a:pt x="1015" y="1631"/>
                    </a:lnTo>
                    <a:lnTo>
                      <a:pt x="1017" y="1633"/>
                    </a:lnTo>
                    <a:lnTo>
                      <a:pt x="1017" y="1635"/>
                    </a:lnTo>
                    <a:lnTo>
                      <a:pt x="1019" y="1637"/>
                    </a:lnTo>
                    <a:lnTo>
                      <a:pt x="1021" y="1638"/>
                    </a:lnTo>
                    <a:lnTo>
                      <a:pt x="1021" y="1640"/>
                    </a:lnTo>
                    <a:lnTo>
                      <a:pt x="1023" y="1642"/>
                    </a:lnTo>
                    <a:lnTo>
                      <a:pt x="1023" y="1644"/>
                    </a:lnTo>
                    <a:lnTo>
                      <a:pt x="1023" y="1645"/>
                    </a:lnTo>
                    <a:lnTo>
                      <a:pt x="1019" y="1645"/>
                    </a:lnTo>
                    <a:lnTo>
                      <a:pt x="1019" y="1647"/>
                    </a:lnTo>
                    <a:lnTo>
                      <a:pt x="1017" y="1647"/>
                    </a:lnTo>
                    <a:lnTo>
                      <a:pt x="1017" y="1649"/>
                    </a:lnTo>
                    <a:lnTo>
                      <a:pt x="1017" y="1651"/>
                    </a:lnTo>
                    <a:lnTo>
                      <a:pt x="1017" y="1653"/>
                    </a:lnTo>
                    <a:lnTo>
                      <a:pt x="1017" y="1654"/>
                    </a:lnTo>
                    <a:lnTo>
                      <a:pt x="1015" y="1656"/>
                    </a:lnTo>
                    <a:lnTo>
                      <a:pt x="1014" y="1658"/>
                    </a:lnTo>
                    <a:lnTo>
                      <a:pt x="1014" y="1660"/>
                    </a:lnTo>
                    <a:lnTo>
                      <a:pt x="1012" y="1661"/>
                    </a:lnTo>
                    <a:lnTo>
                      <a:pt x="1012" y="1663"/>
                    </a:lnTo>
                    <a:lnTo>
                      <a:pt x="1012" y="1665"/>
                    </a:lnTo>
                    <a:lnTo>
                      <a:pt x="1012" y="1667"/>
                    </a:lnTo>
                    <a:lnTo>
                      <a:pt x="1014" y="1667"/>
                    </a:lnTo>
                    <a:lnTo>
                      <a:pt x="1015" y="1669"/>
                    </a:lnTo>
                    <a:lnTo>
                      <a:pt x="1017" y="1669"/>
                    </a:lnTo>
                    <a:lnTo>
                      <a:pt x="1019" y="1669"/>
                    </a:lnTo>
                    <a:lnTo>
                      <a:pt x="1021" y="1669"/>
                    </a:lnTo>
                    <a:lnTo>
                      <a:pt x="1023" y="1667"/>
                    </a:lnTo>
                    <a:lnTo>
                      <a:pt x="1024" y="1665"/>
                    </a:lnTo>
                    <a:lnTo>
                      <a:pt x="1026" y="1663"/>
                    </a:lnTo>
                    <a:lnTo>
                      <a:pt x="1028" y="1663"/>
                    </a:lnTo>
                    <a:lnTo>
                      <a:pt x="1030" y="1661"/>
                    </a:lnTo>
                    <a:lnTo>
                      <a:pt x="1031" y="1661"/>
                    </a:lnTo>
                    <a:lnTo>
                      <a:pt x="1033" y="1661"/>
                    </a:lnTo>
                    <a:lnTo>
                      <a:pt x="1035" y="1660"/>
                    </a:lnTo>
                    <a:lnTo>
                      <a:pt x="1037" y="1658"/>
                    </a:lnTo>
                    <a:lnTo>
                      <a:pt x="1038" y="1658"/>
                    </a:lnTo>
                    <a:lnTo>
                      <a:pt x="1040" y="1658"/>
                    </a:lnTo>
                    <a:lnTo>
                      <a:pt x="1042" y="1660"/>
                    </a:lnTo>
                    <a:lnTo>
                      <a:pt x="1044" y="1660"/>
                    </a:lnTo>
                    <a:lnTo>
                      <a:pt x="1044" y="1661"/>
                    </a:lnTo>
                    <a:lnTo>
                      <a:pt x="1044" y="1663"/>
                    </a:lnTo>
                    <a:lnTo>
                      <a:pt x="1044" y="1665"/>
                    </a:lnTo>
                    <a:lnTo>
                      <a:pt x="1042" y="1667"/>
                    </a:lnTo>
                    <a:lnTo>
                      <a:pt x="1040" y="1667"/>
                    </a:lnTo>
                    <a:lnTo>
                      <a:pt x="1040" y="1669"/>
                    </a:lnTo>
                    <a:lnTo>
                      <a:pt x="1040" y="1670"/>
                    </a:lnTo>
                    <a:lnTo>
                      <a:pt x="1040" y="1672"/>
                    </a:lnTo>
                    <a:lnTo>
                      <a:pt x="1040" y="1674"/>
                    </a:lnTo>
                    <a:lnTo>
                      <a:pt x="1042" y="1674"/>
                    </a:lnTo>
                    <a:lnTo>
                      <a:pt x="1042" y="1676"/>
                    </a:lnTo>
                    <a:lnTo>
                      <a:pt x="1042" y="1677"/>
                    </a:lnTo>
                    <a:lnTo>
                      <a:pt x="1040" y="1681"/>
                    </a:lnTo>
                    <a:lnTo>
                      <a:pt x="1040" y="1684"/>
                    </a:lnTo>
                    <a:lnTo>
                      <a:pt x="1040" y="1686"/>
                    </a:lnTo>
                    <a:lnTo>
                      <a:pt x="1042" y="1686"/>
                    </a:lnTo>
                    <a:lnTo>
                      <a:pt x="1042" y="1688"/>
                    </a:lnTo>
                    <a:lnTo>
                      <a:pt x="1044" y="1688"/>
                    </a:lnTo>
                    <a:lnTo>
                      <a:pt x="1046" y="1688"/>
                    </a:lnTo>
                    <a:lnTo>
                      <a:pt x="1046" y="1690"/>
                    </a:lnTo>
                    <a:lnTo>
                      <a:pt x="1046" y="1692"/>
                    </a:lnTo>
                    <a:lnTo>
                      <a:pt x="1047" y="1693"/>
                    </a:lnTo>
                    <a:lnTo>
                      <a:pt x="1046" y="1695"/>
                    </a:lnTo>
                    <a:lnTo>
                      <a:pt x="1044" y="1695"/>
                    </a:lnTo>
                    <a:lnTo>
                      <a:pt x="1042" y="1697"/>
                    </a:lnTo>
                    <a:lnTo>
                      <a:pt x="1040" y="1697"/>
                    </a:lnTo>
                    <a:lnTo>
                      <a:pt x="1040" y="1699"/>
                    </a:lnTo>
                    <a:lnTo>
                      <a:pt x="1040" y="1700"/>
                    </a:lnTo>
                    <a:lnTo>
                      <a:pt x="1038" y="1704"/>
                    </a:lnTo>
                    <a:lnTo>
                      <a:pt x="1038" y="1708"/>
                    </a:lnTo>
                    <a:lnTo>
                      <a:pt x="1040" y="1709"/>
                    </a:lnTo>
                    <a:lnTo>
                      <a:pt x="1040" y="1711"/>
                    </a:lnTo>
                    <a:lnTo>
                      <a:pt x="1040" y="1713"/>
                    </a:lnTo>
                    <a:lnTo>
                      <a:pt x="1040" y="1716"/>
                    </a:lnTo>
                    <a:lnTo>
                      <a:pt x="1042" y="1718"/>
                    </a:lnTo>
                    <a:lnTo>
                      <a:pt x="1042" y="1720"/>
                    </a:lnTo>
                    <a:lnTo>
                      <a:pt x="1044" y="1722"/>
                    </a:lnTo>
                    <a:lnTo>
                      <a:pt x="1042" y="1724"/>
                    </a:lnTo>
                    <a:lnTo>
                      <a:pt x="1040" y="1725"/>
                    </a:lnTo>
                    <a:lnTo>
                      <a:pt x="1040" y="1727"/>
                    </a:lnTo>
                    <a:lnTo>
                      <a:pt x="1040" y="1729"/>
                    </a:lnTo>
                    <a:lnTo>
                      <a:pt x="1038" y="1729"/>
                    </a:lnTo>
                    <a:lnTo>
                      <a:pt x="1037" y="1729"/>
                    </a:lnTo>
                    <a:lnTo>
                      <a:pt x="1035" y="1729"/>
                    </a:lnTo>
                    <a:lnTo>
                      <a:pt x="1033" y="1729"/>
                    </a:lnTo>
                    <a:lnTo>
                      <a:pt x="1031" y="1729"/>
                    </a:lnTo>
                    <a:lnTo>
                      <a:pt x="1030" y="1731"/>
                    </a:lnTo>
                    <a:lnTo>
                      <a:pt x="1030" y="1732"/>
                    </a:lnTo>
                    <a:lnTo>
                      <a:pt x="1030" y="1734"/>
                    </a:lnTo>
                    <a:lnTo>
                      <a:pt x="1028" y="1734"/>
                    </a:lnTo>
                    <a:lnTo>
                      <a:pt x="1024" y="1734"/>
                    </a:lnTo>
                    <a:lnTo>
                      <a:pt x="1023" y="1734"/>
                    </a:lnTo>
                    <a:lnTo>
                      <a:pt x="1021" y="1736"/>
                    </a:lnTo>
                    <a:lnTo>
                      <a:pt x="1019" y="1736"/>
                    </a:lnTo>
                    <a:lnTo>
                      <a:pt x="1017" y="1738"/>
                    </a:lnTo>
                    <a:lnTo>
                      <a:pt x="1015" y="1738"/>
                    </a:lnTo>
                    <a:lnTo>
                      <a:pt x="1014" y="1739"/>
                    </a:lnTo>
                    <a:lnTo>
                      <a:pt x="1012" y="1741"/>
                    </a:lnTo>
                    <a:lnTo>
                      <a:pt x="1010" y="1741"/>
                    </a:lnTo>
                    <a:lnTo>
                      <a:pt x="1007" y="1741"/>
                    </a:lnTo>
                    <a:lnTo>
                      <a:pt x="1005" y="1739"/>
                    </a:lnTo>
                    <a:lnTo>
                      <a:pt x="1003" y="1739"/>
                    </a:lnTo>
                    <a:lnTo>
                      <a:pt x="1001" y="1738"/>
                    </a:lnTo>
                    <a:lnTo>
                      <a:pt x="999" y="1738"/>
                    </a:lnTo>
                    <a:lnTo>
                      <a:pt x="999" y="1739"/>
                    </a:lnTo>
                    <a:lnTo>
                      <a:pt x="999" y="1741"/>
                    </a:lnTo>
                    <a:lnTo>
                      <a:pt x="999" y="1745"/>
                    </a:lnTo>
                    <a:lnTo>
                      <a:pt x="998" y="1747"/>
                    </a:lnTo>
                    <a:lnTo>
                      <a:pt x="996" y="1747"/>
                    </a:lnTo>
                    <a:lnTo>
                      <a:pt x="998" y="1747"/>
                    </a:lnTo>
                    <a:lnTo>
                      <a:pt x="998" y="1748"/>
                    </a:lnTo>
                    <a:lnTo>
                      <a:pt x="998" y="1750"/>
                    </a:lnTo>
                    <a:lnTo>
                      <a:pt x="999" y="1750"/>
                    </a:lnTo>
                    <a:lnTo>
                      <a:pt x="999" y="1752"/>
                    </a:lnTo>
                    <a:lnTo>
                      <a:pt x="998" y="1754"/>
                    </a:lnTo>
                    <a:lnTo>
                      <a:pt x="996" y="1754"/>
                    </a:lnTo>
                    <a:lnTo>
                      <a:pt x="994" y="1755"/>
                    </a:lnTo>
                    <a:lnTo>
                      <a:pt x="992" y="1757"/>
                    </a:lnTo>
                    <a:lnTo>
                      <a:pt x="991" y="1757"/>
                    </a:lnTo>
                    <a:lnTo>
                      <a:pt x="989" y="1755"/>
                    </a:lnTo>
                    <a:lnTo>
                      <a:pt x="987" y="1757"/>
                    </a:lnTo>
                    <a:lnTo>
                      <a:pt x="987" y="1759"/>
                    </a:lnTo>
                    <a:lnTo>
                      <a:pt x="985" y="1759"/>
                    </a:lnTo>
                    <a:lnTo>
                      <a:pt x="983" y="1759"/>
                    </a:lnTo>
                    <a:lnTo>
                      <a:pt x="982" y="1759"/>
                    </a:lnTo>
                    <a:lnTo>
                      <a:pt x="982" y="1761"/>
                    </a:lnTo>
                    <a:lnTo>
                      <a:pt x="980" y="1761"/>
                    </a:lnTo>
                    <a:lnTo>
                      <a:pt x="978" y="1763"/>
                    </a:lnTo>
                    <a:lnTo>
                      <a:pt x="976" y="1764"/>
                    </a:lnTo>
                    <a:lnTo>
                      <a:pt x="975" y="1764"/>
                    </a:lnTo>
                    <a:lnTo>
                      <a:pt x="973" y="1764"/>
                    </a:lnTo>
                    <a:lnTo>
                      <a:pt x="971" y="1766"/>
                    </a:lnTo>
                    <a:lnTo>
                      <a:pt x="969" y="1766"/>
                    </a:lnTo>
                    <a:lnTo>
                      <a:pt x="967" y="1766"/>
                    </a:lnTo>
                    <a:lnTo>
                      <a:pt x="966" y="1766"/>
                    </a:lnTo>
                    <a:lnTo>
                      <a:pt x="966" y="1768"/>
                    </a:lnTo>
                    <a:lnTo>
                      <a:pt x="964" y="1768"/>
                    </a:lnTo>
                    <a:lnTo>
                      <a:pt x="964" y="1770"/>
                    </a:lnTo>
                    <a:lnTo>
                      <a:pt x="962" y="1770"/>
                    </a:lnTo>
                    <a:lnTo>
                      <a:pt x="960" y="1770"/>
                    </a:lnTo>
                    <a:lnTo>
                      <a:pt x="957" y="1768"/>
                    </a:lnTo>
                    <a:lnTo>
                      <a:pt x="955" y="1768"/>
                    </a:lnTo>
                    <a:lnTo>
                      <a:pt x="953" y="1768"/>
                    </a:lnTo>
                    <a:lnTo>
                      <a:pt x="951" y="1770"/>
                    </a:lnTo>
                    <a:lnTo>
                      <a:pt x="950" y="1771"/>
                    </a:lnTo>
                    <a:lnTo>
                      <a:pt x="948" y="1771"/>
                    </a:lnTo>
                    <a:lnTo>
                      <a:pt x="946" y="1771"/>
                    </a:lnTo>
                    <a:lnTo>
                      <a:pt x="943" y="1770"/>
                    </a:lnTo>
                    <a:lnTo>
                      <a:pt x="941" y="1770"/>
                    </a:lnTo>
                    <a:lnTo>
                      <a:pt x="939" y="1768"/>
                    </a:lnTo>
                    <a:lnTo>
                      <a:pt x="937" y="1768"/>
                    </a:lnTo>
                    <a:lnTo>
                      <a:pt x="935" y="1770"/>
                    </a:lnTo>
                    <a:lnTo>
                      <a:pt x="934" y="1770"/>
                    </a:lnTo>
                    <a:lnTo>
                      <a:pt x="932" y="1770"/>
                    </a:lnTo>
                    <a:lnTo>
                      <a:pt x="930" y="1770"/>
                    </a:lnTo>
                    <a:lnTo>
                      <a:pt x="928" y="1770"/>
                    </a:lnTo>
                    <a:lnTo>
                      <a:pt x="927" y="1771"/>
                    </a:lnTo>
                    <a:lnTo>
                      <a:pt x="925" y="1773"/>
                    </a:lnTo>
                    <a:lnTo>
                      <a:pt x="925" y="1775"/>
                    </a:lnTo>
                    <a:lnTo>
                      <a:pt x="923" y="1777"/>
                    </a:lnTo>
                    <a:lnTo>
                      <a:pt x="921" y="1777"/>
                    </a:lnTo>
                    <a:lnTo>
                      <a:pt x="920" y="1777"/>
                    </a:lnTo>
                    <a:lnTo>
                      <a:pt x="916" y="1777"/>
                    </a:lnTo>
                    <a:lnTo>
                      <a:pt x="914" y="1779"/>
                    </a:lnTo>
                    <a:lnTo>
                      <a:pt x="912" y="1779"/>
                    </a:lnTo>
                    <a:lnTo>
                      <a:pt x="911" y="1777"/>
                    </a:lnTo>
                    <a:lnTo>
                      <a:pt x="909" y="1777"/>
                    </a:lnTo>
                    <a:lnTo>
                      <a:pt x="909" y="1775"/>
                    </a:lnTo>
                    <a:lnTo>
                      <a:pt x="907" y="1773"/>
                    </a:lnTo>
                    <a:lnTo>
                      <a:pt x="905" y="1771"/>
                    </a:lnTo>
                    <a:lnTo>
                      <a:pt x="904" y="1770"/>
                    </a:lnTo>
                    <a:lnTo>
                      <a:pt x="900" y="1768"/>
                    </a:lnTo>
                    <a:lnTo>
                      <a:pt x="900" y="1766"/>
                    </a:lnTo>
                    <a:lnTo>
                      <a:pt x="898" y="1766"/>
                    </a:lnTo>
                    <a:lnTo>
                      <a:pt x="898" y="1764"/>
                    </a:lnTo>
                    <a:lnTo>
                      <a:pt x="896" y="1763"/>
                    </a:lnTo>
                    <a:lnTo>
                      <a:pt x="893" y="1761"/>
                    </a:lnTo>
                    <a:lnTo>
                      <a:pt x="893" y="1763"/>
                    </a:lnTo>
                    <a:lnTo>
                      <a:pt x="891" y="1763"/>
                    </a:lnTo>
                    <a:lnTo>
                      <a:pt x="889" y="1763"/>
                    </a:lnTo>
                    <a:lnTo>
                      <a:pt x="888" y="1763"/>
                    </a:lnTo>
                    <a:lnTo>
                      <a:pt x="888" y="1761"/>
                    </a:lnTo>
                    <a:lnTo>
                      <a:pt x="888" y="1759"/>
                    </a:lnTo>
                    <a:lnTo>
                      <a:pt x="888" y="1757"/>
                    </a:lnTo>
                    <a:lnTo>
                      <a:pt x="886" y="1757"/>
                    </a:lnTo>
                    <a:lnTo>
                      <a:pt x="884" y="1757"/>
                    </a:lnTo>
                    <a:lnTo>
                      <a:pt x="882" y="1757"/>
                    </a:lnTo>
                    <a:lnTo>
                      <a:pt x="882" y="1755"/>
                    </a:lnTo>
                    <a:lnTo>
                      <a:pt x="884" y="1755"/>
                    </a:lnTo>
                    <a:lnTo>
                      <a:pt x="884" y="1754"/>
                    </a:lnTo>
                    <a:lnTo>
                      <a:pt x="886" y="1754"/>
                    </a:lnTo>
                    <a:lnTo>
                      <a:pt x="884" y="1752"/>
                    </a:lnTo>
                    <a:lnTo>
                      <a:pt x="884" y="1750"/>
                    </a:lnTo>
                    <a:lnTo>
                      <a:pt x="886" y="1748"/>
                    </a:lnTo>
                    <a:lnTo>
                      <a:pt x="888" y="1748"/>
                    </a:lnTo>
                    <a:lnTo>
                      <a:pt x="889" y="1750"/>
                    </a:lnTo>
                    <a:lnTo>
                      <a:pt x="891" y="1750"/>
                    </a:lnTo>
                    <a:lnTo>
                      <a:pt x="891" y="1748"/>
                    </a:lnTo>
                    <a:lnTo>
                      <a:pt x="893" y="1747"/>
                    </a:lnTo>
                    <a:lnTo>
                      <a:pt x="895" y="1745"/>
                    </a:lnTo>
                    <a:lnTo>
                      <a:pt x="895" y="1743"/>
                    </a:lnTo>
                    <a:lnTo>
                      <a:pt x="895" y="1741"/>
                    </a:lnTo>
                    <a:lnTo>
                      <a:pt x="895" y="1739"/>
                    </a:lnTo>
                    <a:lnTo>
                      <a:pt x="896" y="1739"/>
                    </a:lnTo>
                    <a:lnTo>
                      <a:pt x="898" y="1738"/>
                    </a:lnTo>
                    <a:lnTo>
                      <a:pt x="898" y="1734"/>
                    </a:lnTo>
                    <a:lnTo>
                      <a:pt x="898" y="1732"/>
                    </a:lnTo>
                    <a:lnTo>
                      <a:pt x="898" y="1731"/>
                    </a:lnTo>
                    <a:lnTo>
                      <a:pt x="898" y="1729"/>
                    </a:lnTo>
                    <a:lnTo>
                      <a:pt x="896" y="1727"/>
                    </a:lnTo>
                    <a:lnTo>
                      <a:pt x="896" y="1725"/>
                    </a:lnTo>
                    <a:lnTo>
                      <a:pt x="895" y="1725"/>
                    </a:lnTo>
                    <a:lnTo>
                      <a:pt x="895" y="1722"/>
                    </a:lnTo>
                    <a:lnTo>
                      <a:pt x="893" y="1722"/>
                    </a:lnTo>
                    <a:lnTo>
                      <a:pt x="893" y="1720"/>
                    </a:lnTo>
                    <a:lnTo>
                      <a:pt x="893" y="1718"/>
                    </a:lnTo>
                    <a:lnTo>
                      <a:pt x="891" y="1718"/>
                    </a:lnTo>
                    <a:lnTo>
                      <a:pt x="891" y="1716"/>
                    </a:lnTo>
                    <a:lnTo>
                      <a:pt x="889" y="1715"/>
                    </a:lnTo>
                    <a:lnTo>
                      <a:pt x="889" y="1713"/>
                    </a:lnTo>
                    <a:lnTo>
                      <a:pt x="888" y="1713"/>
                    </a:lnTo>
                    <a:lnTo>
                      <a:pt x="886" y="1711"/>
                    </a:lnTo>
                    <a:lnTo>
                      <a:pt x="884" y="1711"/>
                    </a:lnTo>
                    <a:lnTo>
                      <a:pt x="884" y="1713"/>
                    </a:lnTo>
                    <a:lnTo>
                      <a:pt x="884" y="1715"/>
                    </a:lnTo>
                    <a:lnTo>
                      <a:pt x="882" y="1715"/>
                    </a:lnTo>
                    <a:lnTo>
                      <a:pt x="880" y="1715"/>
                    </a:lnTo>
                    <a:lnTo>
                      <a:pt x="879" y="1713"/>
                    </a:lnTo>
                    <a:lnTo>
                      <a:pt x="880" y="1713"/>
                    </a:lnTo>
                    <a:lnTo>
                      <a:pt x="879" y="1713"/>
                    </a:lnTo>
                    <a:lnTo>
                      <a:pt x="877" y="1713"/>
                    </a:lnTo>
                    <a:lnTo>
                      <a:pt x="877" y="1711"/>
                    </a:lnTo>
                    <a:lnTo>
                      <a:pt x="875" y="1711"/>
                    </a:lnTo>
                    <a:lnTo>
                      <a:pt x="873" y="1709"/>
                    </a:lnTo>
                    <a:lnTo>
                      <a:pt x="870" y="1709"/>
                    </a:lnTo>
                    <a:lnTo>
                      <a:pt x="870" y="1708"/>
                    </a:lnTo>
                    <a:lnTo>
                      <a:pt x="868" y="1708"/>
                    </a:lnTo>
                    <a:lnTo>
                      <a:pt x="868" y="1706"/>
                    </a:lnTo>
                    <a:lnTo>
                      <a:pt x="866" y="1704"/>
                    </a:lnTo>
                    <a:lnTo>
                      <a:pt x="866" y="1702"/>
                    </a:lnTo>
                    <a:lnTo>
                      <a:pt x="864" y="1702"/>
                    </a:lnTo>
                    <a:lnTo>
                      <a:pt x="864" y="1700"/>
                    </a:lnTo>
                    <a:lnTo>
                      <a:pt x="864" y="1697"/>
                    </a:lnTo>
                    <a:lnTo>
                      <a:pt x="864" y="1695"/>
                    </a:lnTo>
                    <a:lnTo>
                      <a:pt x="864" y="1693"/>
                    </a:lnTo>
                    <a:lnTo>
                      <a:pt x="863" y="1692"/>
                    </a:lnTo>
                    <a:lnTo>
                      <a:pt x="863" y="1690"/>
                    </a:lnTo>
                    <a:lnTo>
                      <a:pt x="863" y="1688"/>
                    </a:lnTo>
                    <a:lnTo>
                      <a:pt x="861" y="1688"/>
                    </a:lnTo>
                    <a:lnTo>
                      <a:pt x="861" y="1686"/>
                    </a:lnTo>
                    <a:lnTo>
                      <a:pt x="859" y="1686"/>
                    </a:lnTo>
                    <a:lnTo>
                      <a:pt x="857" y="1686"/>
                    </a:lnTo>
                    <a:lnTo>
                      <a:pt x="857" y="1684"/>
                    </a:lnTo>
                    <a:lnTo>
                      <a:pt x="856" y="1684"/>
                    </a:lnTo>
                    <a:lnTo>
                      <a:pt x="856" y="1683"/>
                    </a:lnTo>
                    <a:lnTo>
                      <a:pt x="856" y="1679"/>
                    </a:lnTo>
                    <a:lnTo>
                      <a:pt x="856" y="1677"/>
                    </a:lnTo>
                    <a:lnTo>
                      <a:pt x="856" y="1676"/>
                    </a:lnTo>
                    <a:lnTo>
                      <a:pt x="857" y="1676"/>
                    </a:lnTo>
                    <a:lnTo>
                      <a:pt x="859" y="1674"/>
                    </a:lnTo>
                    <a:lnTo>
                      <a:pt x="859" y="1672"/>
                    </a:lnTo>
                    <a:lnTo>
                      <a:pt x="857" y="1672"/>
                    </a:lnTo>
                    <a:lnTo>
                      <a:pt x="856" y="1670"/>
                    </a:lnTo>
                    <a:lnTo>
                      <a:pt x="856" y="1669"/>
                    </a:lnTo>
                    <a:lnTo>
                      <a:pt x="856" y="1667"/>
                    </a:lnTo>
                    <a:lnTo>
                      <a:pt x="857" y="1665"/>
                    </a:lnTo>
                    <a:lnTo>
                      <a:pt x="857" y="1663"/>
                    </a:lnTo>
                    <a:lnTo>
                      <a:pt x="857" y="1661"/>
                    </a:lnTo>
                    <a:lnTo>
                      <a:pt x="856" y="1660"/>
                    </a:lnTo>
                    <a:lnTo>
                      <a:pt x="854" y="1658"/>
                    </a:lnTo>
                    <a:lnTo>
                      <a:pt x="854" y="1656"/>
                    </a:lnTo>
                    <a:lnTo>
                      <a:pt x="854" y="1654"/>
                    </a:lnTo>
                    <a:lnTo>
                      <a:pt x="854" y="1653"/>
                    </a:lnTo>
                    <a:lnTo>
                      <a:pt x="854" y="1651"/>
                    </a:lnTo>
                    <a:lnTo>
                      <a:pt x="856" y="1649"/>
                    </a:lnTo>
                    <a:lnTo>
                      <a:pt x="857" y="1649"/>
                    </a:lnTo>
                    <a:lnTo>
                      <a:pt x="857" y="1647"/>
                    </a:lnTo>
                    <a:lnTo>
                      <a:pt x="859" y="1647"/>
                    </a:lnTo>
                    <a:lnTo>
                      <a:pt x="861" y="1645"/>
                    </a:lnTo>
                    <a:lnTo>
                      <a:pt x="863" y="1644"/>
                    </a:lnTo>
                    <a:lnTo>
                      <a:pt x="863" y="1642"/>
                    </a:lnTo>
                    <a:lnTo>
                      <a:pt x="864" y="1640"/>
                    </a:lnTo>
                    <a:lnTo>
                      <a:pt x="864" y="1638"/>
                    </a:lnTo>
                    <a:lnTo>
                      <a:pt x="866" y="1638"/>
                    </a:lnTo>
                    <a:lnTo>
                      <a:pt x="864" y="1637"/>
                    </a:lnTo>
                    <a:lnTo>
                      <a:pt x="864" y="1635"/>
                    </a:lnTo>
                    <a:lnTo>
                      <a:pt x="864" y="1633"/>
                    </a:lnTo>
                    <a:lnTo>
                      <a:pt x="864" y="1628"/>
                    </a:lnTo>
                    <a:lnTo>
                      <a:pt x="864" y="1626"/>
                    </a:lnTo>
                    <a:lnTo>
                      <a:pt x="864" y="1624"/>
                    </a:lnTo>
                    <a:lnTo>
                      <a:pt x="863" y="1622"/>
                    </a:lnTo>
                    <a:lnTo>
                      <a:pt x="861" y="1622"/>
                    </a:lnTo>
                    <a:lnTo>
                      <a:pt x="859" y="1622"/>
                    </a:lnTo>
                    <a:lnTo>
                      <a:pt x="857" y="1621"/>
                    </a:lnTo>
                    <a:lnTo>
                      <a:pt x="856" y="1619"/>
                    </a:lnTo>
                    <a:lnTo>
                      <a:pt x="854" y="1619"/>
                    </a:lnTo>
                    <a:lnTo>
                      <a:pt x="854" y="1617"/>
                    </a:lnTo>
                    <a:lnTo>
                      <a:pt x="854" y="1615"/>
                    </a:lnTo>
                    <a:lnTo>
                      <a:pt x="854" y="1613"/>
                    </a:lnTo>
                    <a:lnTo>
                      <a:pt x="854" y="1612"/>
                    </a:lnTo>
                    <a:lnTo>
                      <a:pt x="854" y="1610"/>
                    </a:lnTo>
                    <a:lnTo>
                      <a:pt x="852" y="1608"/>
                    </a:lnTo>
                    <a:lnTo>
                      <a:pt x="852" y="1606"/>
                    </a:lnTo>
                    <a:lnTo>
                      <a:pt x="850" y="1605"/>
                    </a:lnTo>
                    <a:lnTo>
                      <a:pt x="848" y="1603"/>
                    </a:lnTo>
                    <a:lnTo>
                      <a:pt x="847" y="1601"/>
                    </a:lnTo>
                    <a:lnTo>
                      <a:pt x="843" y="1599"/>
                    </a:lnTo>
                    <a:lnTo>
                      <a:pt x="843" y="1598"/>
                    </a:lnTo>
                    <a:lnTo>
                      <a:pt x="841" y="1598"/>
                    </a:lnTo>
                    <a:lnTo>
                      <a:pt x="841" y="1596"/>
                    </a:lnTo>
                    <a:lnTo>
                      <a:pt x="841" y="1592"/>
                    </a:lnTo>
                    <a:lnTo>
                      <a:pt x="841" y="1590"/>
                    </a:lnTo>
                    <a:lnTo>
                      <a:pt x="841" y="1589"/>
                    </a:lnTo>
                    <a:lnTo>
                      <a:pt x="843" y="1589"/>
                    </a:lnTo>
                    <a:lnTo>
                      <a:pt x="845" y="1587"/>
                    </a:lnTo>
                    <a:lnTo>
                      <a:pt x="845" y="1585"/>
                    </a:lnTo>
                    <a:lnTo>
                      <a:pt x="845" y="1583"/>
                    </a:lnTo>
                    <a:lnTo>
                      <a:pt x="847" y="1583"/>
                    </a:lnTo>
                    <a:lnTo>
                      <a:pt x="848" y="1583"/>
                    </a:lnTo>
                    <a:lnTo>
                      <a:pt x="848" y="1582"/>
                    </a:lnTo>
                    <a:lnTo>
                      <a:pt x="850" y="1578"/>
                    </a:lnTo>
                    <a:lnTo>
                      <a:pt x="850" y="1576"/>
                    </a:lnTo>
                    <a:lnTo>
                      <a:pt x="852" y="1576"/>
                    </a:lnTo>
                    <a:lnTo>
                      <a:pt x="854" y="1576"/>
                    </a:lnTo>
                    <a:lnTo>
                      <a:pt x="856" y="1576"/>
                    </a:lnTo>
                    <a:lnTo>
                      <a:pt x="859" y="1574"/>
                    </a:lnTo>
                    <a:lnTo>
                      <a:pt x="861" y="1573"/>
                    </a:lnTo>
                    <a:lnTo>
                      <a:pt x="861" y="1571"/>
                    </a:lnTo>
                    <a:lnTo>
                      <a:pt x="861" y="1569"/>
                    </a:lnTo>
                    <a:lnTo>
                      <a:pt x="859" y="1566"/>
                    </a:lnTo>
                    <a:lnTo>
                      <a:pt x="857" y="1566"/>
                    </a:lnTo>
                    <a:lnTo>
                      <a:pt x="857" y="1564"/>
                    </a:lnTo>
                    <a:lnTo>
                      <a:pt x="857" y="1562"/>
                    </a:lnTo>
                    <a:lnTo>
                      <a:pt x="856" y="1560"/>
                    </a:lnTo>
                    <a:lnTo>
                      <a:pt x="854" y="1560"/>
                    </a:lnTo>
                    <a:lnTo>
                      <a:pt x="852" y="1560"/>
                    </a:lnTo>
                    <a:lnTo>
                      <a:pt x="852" y="1558"/>
                    </a:lnTo>
                    <a:lnTo>
                      <a:pt x="850" y="1558"/>
                    </a:lnTo>
                    <a:lnTo>
                      <a:pt x="850" y="1557"/>
                    </a:lnTo>
                    <a:lnTo>
                      <a:pt x="848" y="1555"/>
                    </a:lnTo>
                    <a:lnTo>
                      <a:pt x="847" y="1555"/>
                    </a:lnTo>
                    <a:lnTo>
                      <a:pt x="845" y="1555"/>
                    </a:lnTo>
                    <a:lnTo>
                      <a:pt x="843" y="1555"/>
                    </a:lnTo>
                    <a:lnTo>
                      <a:pt x="841" y="1557"/>
                    </a:lnTo>
                    <a:lnTo>
                      <a:pt x="840" y="1558"/>
                    </a:lnTo>
                    <a:lnTo>
                      <a:pt x="838" y="1560"/>
                    </a:lnTo>
                    <a:lnTo>
                      <a:pt x="840" y="1560"/>
                    </a:lnTo>
                    <a:lnTo>
                      <a:pt x="840" y="1562"/>
                    </a:lnTo>
                    <a:lnTo>
                      <a:pt x="841" y="1562"/>
                    </a:lnTo>
                    <a:lnTo>
                      <a:pt x="843" y="1562"/>
                    </a:lnTo>
                    <a:lnTo>
                      <a:pt x="843" y="1564"/>
                    </a:lnTo>
                    <a:lnTo>
                      <a:pt x="845" y="1567"/>
                    </a:lnTo>
                    <a:lnTo>
                      <a:pt x="845" y="1569"/>
                    </a:lnTo>
                    <a:lnTo>
                      <a:pt x="847" y="1569"/>
                    </a:lnTo>
                    <a:lnTo>
                      <a:pt x="847" y="1571"/>
                    </a:lnTo>
                    <a:lnTo>
                      <a:pt x="847" y="1573"/>
                    </a:lnTo>
                    <a:lnTo>
                      <a:pt x="847" y="1574"/>
                    </a:lnTo>
                    <a:lnTo>
                      <a:pt x="843" y="1574"/>
                    </a:lnTo>
                    <a:lnTo>
                      <a:pt x="840" y="1574"/>
                    </a:lnTo>
                    <a:lnTo>
                      <a:pt x="838" y="1574"/>
                    </a:lnTo>
                    <a:lnTo>
                      <a:pt x="836" y="1574"/>
                    </a:lnTo>
                    <a:lnTo>
                      <a:pt x="834" y="1574"/>
                    </a:lnTo>
                    <a:lnTo>
                      <a:pt x="834" y="1573"/>
                    </a:lnTo>
                    <a:lnTo>
                      <a:pt x="834" y="1571"/>
                    </a:lnTo>
                    <a:lnTo>
                      <a:pt x="834" y="1569"/>
                    </a:lnTo>
                    <a:lnTo>
                      <a:pt x="833" y="1567"/>
                    </a:lnTo>
                    <a:lnTo>
                      <a:pt x="831" y="1567"/>
                    </a:lnTo>
                    <a:lnTo>
                      <a:pt x="829" y="1567"/>
                    </a:lnTo>
                    <a:lnTo>
                      <a:pt x="829" y="1566"/>
                    </a:lnTo>
                    <a:lnTo>
                      <a:pt x="829" y="1564"/>
                    </a:lnTo>
                    <a:lnTo>
                      <a:pt x="827" y="1562"/>
                    </a:lnTo>
                    <a:lnTo>
                      <a:pt x="825" y="1562"/>
                    </a:lnTo>
                    <a:lnTo>
                      <a:pt x="824" y="1562"/>
                    </a:lnTo>
                    <a:lnTo>
                      <a:pt x="822" y="1562"/>
                    </a:lnTo>
                    <a:lnTo>
                      <a:pt x="820" y="1562"/>
                    </a:lnTo>
                    <a:lnTo>
                      <a:pt x="818" y="1562"/>
                    </a:lnTo>
                    <a:lnTo>
                      <a:pt x="817" y="1562"/>
                    </a:lnTo>
                    <a:lnTo>
                      <a:pt x="815" y="1562"/>
                    </a:lnTo>
                    <a:lnTo>
                      <a:pt x="815" y="1560"/>
                    </a:lnTo>
                    <a:lnTo>
                      <a:pt x="813" y="1558"/>
                    </a:lnTo>
                    <a:lnTo>
                      <a:pt x="809" y="1557"/>
                    </a:lnTo>
                    <a:lnTo>
                      <a:pt x="808" y="1555"/>
                    </a:lnTo>
                    <a:lnTo>
                      <a:pt x="806" y="1555"/>
                    </a:lnTo>
                    <a:lnTo>
                      <a:pt x="804" y="1553"/>
                    </a:lnTo>
                    <a:lnTo>
                      <a:pt x="804" y="1551"/>
                    </a:lnTo>
                    <a:lnTo>
                      <a:pt x="802" y="1551"/>
                    </a:lnTo>
                    <a:lnTo>
                      <a:pt x="801" y="1551"/>
                    </a:lnTo>
                    <a:lnTo>
                      <a:pt x="799" y="1551"/>
                    </a:lnTo>
                    <a:lnTo>
                      <a:pt x="797" y="1553"/>
                    </a:lnTo>
                    <a:lnTo>
                      <a:pt x="795" y="1553"/>
                    </a:lnTo>
                    <a:lnTo>
                      <a:pt x="793" y="1553"/>
                    </a:lnTo>
                    <a:lnTo>
                      <a:pt x="793" y="1555"/>
                    </a:lnTo>
                    <a:lnTo>
                      <a:pt x="793" y="1557"/>
                    </a:lnTo>
                    <a:lnTo>
                      <a:pt x="793" y="1558"/>
                    </a:lnTo>
                    <a:lnTo>
                      <a:pt x="790" y="1558"/>
                    </a:lnTo>
                    <a:lnTo>
                      <a:pt x="788" y="1560"/>
                    </a:lnTo>
                    <a:lnTo>
                      <a:pt x="786" y="1560"/>
                    </a:lnTo>
                    <a:lnTo>
                      <a:pt x="785" y="1562"/>
                    </a:lnTo>
                    <a:lnTo>
                      <a:pt x="783" y="1564"/>
                    </a:lnTo>
                    <a:lnTo>
                      <a:pt x="781" y="1564"/>
                    </a:lnTo>
                    <a:lnTo>
                      <a:pt x="779" y="1564"/>
                    </a:lnTo>
                    <a:lnTo>
                      <a:pt x="777" y="1564"/>
                    </a:lnTo>
                    <a:lnTo>
                      <a:pt x="776" y="1564"/>
                    </a:lnTo>
                    <a:lnTo>
                      <a:pt x="774" y="1562"/>
                    </a:lnTo>
                    <a:lnTo>
                      <a:pt x="772" y="1560"/>
                    </a:lnTo>
                    <a:lnTo>
                      <a:pt x="772" y="1558"/>
                    </a:lnTo>
                    <a:lnTo>
                      <a:pt x="772" y="1557"/>
                    </a:lnTo>
                    <a:lnTo>
                      <a:pt x="772" y="1555"/>
                    </a:lnTo>
                    <a:lnTo>
                      <a:pt x="772" y="1553"/>
                    </a:lnTo>
                    <a:lnTo>
                      <a:pt x="770" y="1551"/>
                    </a:lnTo>
                    <a:lnTo>
                      <a:pt x="770" y="1550"/>
                    </a:lnTo>
                    <a:lnTo>
                      <a:pt x="769" y="1548"/>
                    </a:lnTo>
                    <a:lnTo>
                      <a:pt x="770" y="1546"/>
                    </a:lnTo>
                    <a:lnTo>
                      <a:pt x="770" y="1544"/>
                    </a:lnTo>
                    <a:lnTo>
                      <a:pt x="770" y="1543"/>
                    </a:lnTo>
                    <a:lnTo>
                      <a:pt x="769" y="1543"/>
                    </a:lnTo>
                    <a:lnTo>
                      <a:pt x="767" y="1541"/>
                    </a:lnTo>
                    <a:lnTo>
                      <a:pt x="765" y="1541"/>
                    </a:lnTo>
                    <a:lnTo>
                      <a:pt x="765" y="1539"/>
                    </a:lnTo>
                    <a:lnTo>
                      <a:pt x="765" y="1537"/>
                    </a:lnTo>
                    <a:lnTo>
                      <a:pt x="765" y="1535"/>
                    </a:lnTo>
                    <a:lnTo>
                      <a:pt x="765" y="1534"/>
                    </a:lnTo>
                    <a:lnTo>
                      <a:pt x="765" y="1532"/>
                    </a:lnTo>
                    <a:lnTo>
                      <a:pt x="767" y="1530"/>
                    </a:lnTo>
                    <a:lnTo>
                      <a:pt x="767" y="1528"/>
                    </a:lnTo>
                    <a:lnTo>
                      <a:pt x="765" y="1527"/>
                    </a:lnTo>
                    <a:lnTo>
                      <a:pt x="765" y="1525"/>
                    </a:lnTo>
                    <a:lnTo>
                      <a:pt x="761" y="1523"/>
                    </a:lnTo>
                    <a:lnTo>
                      <a:pt x="761" y="1521"/>
                    </a:lnTo>
                    <a:lnTo>
                      <a:pt x="760" y="1521"/>
                    </a:lnTo>
                    <a:lnTo>
                      <a:pt x="760" y="1519"/>
                    </a:lnTo>
                    <a:lnTo>
                      <a:pt x="760" y="1518"/>
                    </a:lnTo>
                    <a:lnTo>
                      <a:pt x="758" y="1516"/>
                    </a:lnTo>
                    <a:lnTo>
                      <a:pt x="760" y="1514"/>
                    </a:lnTo>
                    <a:lnTo>
                      <a:pt x="760" y="1511"/>
                    </a:lnTo>
                    <a:lnTo>
                      <a:pt x="760" y="1509"/>
                    </a:lnTo>
                    <a:lnTo>
                      <a:pt x="760" y="1507"/>
                    </a:lnTo>
                    <a:lnTo>
                      <a:pt x="758" y="1507"/>
                    </a:lnTo>
                    <a:lnTo>
                      <a:pt x="756" y="1505"/>
                    </a:lnTo>
                    <a:lnTo>
                      <a:pt x="756" y="1503"/>
                    </a:lnTo>
                    <a:lnTo>
                      <a:pt x="756" y="1502"/>
                    </a:lnTo>
                    <a:lnTo>
                      <a:pt x="754" y="1500"/>
                    </a:lnTo>
                    <a:lnTo>
                      <a:pt x="753" y="1498"/>
                    </a:lnTo>
                    <a:lnTo>
                      <a:pt x="753" y="1496"/>
                    </a:lnTo>
                    <a:lnTo>
                      <a:pt x="753" y="1495"/>
                    </a:lnTo>
                    <a:lnTo>
                      <a:pt x="754" y="1495"/>
                    </a:lnTo>
                    <a:lnTo>
                      <a:pt x="756" y="1495"/>
                    </a:lnTo>
                    <a:lnTo>
                      <a:pt x="758" y="1495"/>
                    </a:lnTo>
                    <a:lnTo>
                      <a:pt x="760" y="1493"/>
                    </a:lnTo>
                    <a:lnTo>
                      <a:pt x="760" y="1491"/>
                    </a:lnTo>
                    <a:lnTo>
                      <a:pt x="761" y="1491"/>
                    </a:lnTo>
                    <a:lnTo>
                      <a:pt x="763" y="1491"/>
                    </a:lnTo>
                    <a:lnTo>
                      <a:pt x="765" y="1493"/>
                    </a:lnTo>
                    <a:lnTo>
                      <a:pt x="767" y="1493"/>
                    </a:lnTo>
                    <a:lnTo>
                      <a:pt x="769" y="1491"/>
                    </a:lnTo>
                    <a:lnTo>
                      <a:pt x="769" y="1489"/>
                    </a:lnTo>
                    <a:lnTo>
                      <a:pt x="770" y="1487"/>
                    </a:lnTo>
                    <a:lnTo>
                      <a:pt x="770" y="1486"/>
                    </a:lnTo>
                    <a:lnTo>
                      <a:pt x="772" y="1486"/>
                    </a:lnTo>
                    <a:lnTo>
                      <a:pt x="774" y="1484"/>
                    </a:lnTo>
                    <a:lnTo>
                      <a:pt x="774" y="1482"/>
                    </a:lnTo>
                    <a:lnTo>
                      <a:pt x="774" y="1480"/>
                    </a:lnTo>
                    <a:lnTo>
                      <a:pt x="776" y="1480"/>
                    </a:lnTo>
                    <a:lnTo>
                      <a:pt x="776" y="1479"/>
                    </a:lnTo>
                    <a:lnTo>
                      <a:pt x="777" y="1479"/>
                    </a:lnTo>
                    <a:lnTo>
                      <a:pt x="779" y="1477"/>
                    </a:lnTo>
                    <a:lnTo>
                      <a:pt x="777" y="1475"/>
                    </a:lnTo>
                    <a:lnTo>
                      <a:pt x="779" y="1473"/>
                    </a:lnTo>
                    <a:lnTo>
                      <a:pt x="779" y="1472"/>
                    </a:lnTo>
                    <a:lnTo>
                      <a:pt x="781" y="1472"/>
                    </a:lnTo>
                    <a:lnTo>
                      <a:pt x="781" y="1470"/>
                    </a:lnTo>
                    <a:lnTo>
                      <a:pt x="783" y="1468"/>
                    </a:lnTo>
                    <a:lnTo>
                      <a:pt x="781" y="1466"/>
                    </a:lnTo>
                    <a:lnTo>
                      <a:pt x="779" y="1464"/>
                    </a:lnTo>
                    <a:lnTo>
                      <a:pt x="781" y="1463"/>
                    </a:lnTo>
                    <a:lnTo>
                      <a:pt x="781" y="1461"/>
                    </a:lnTo>
                    <a:lnTo>
                      <a:pt x="779" y="1461"/>
                    </a:lnTo>
                    <a:lnTo>
                      <a:pt x="779" y="1459"/>
                    </a:lnTo>
                    <a:lnTo>
                      <a:pt x="777" y="1459"/>
                    </a:lnTo>
                    <a:lnTo>
                      <a:pt x="776" y="1459"/>
                    </a:lnTo>
                    <a:lnTo>
                      <a:pt x="774" y="1459"/>
                    </a:lnTo>
                    <a:lnTo>
                      <a:pt x="774" y="1457"/>
                    </a:lnTo>
                    <a:lnTo>
                      <a:pt x="774" y="1456"/>
                    </a:lnTo>
                    <a:lnTo>
                      <a:pt x="776" y="1454"/>
                    </a:lnTo>
                    <a:lnTo>
                      <a:pt x="776" y="1452"/>
                    </a:lnTo>
                    <a:lnTo>
                      <a:pt x="774" y="1452"/>
                    </a:lnTo>
                    <a:lnTo>
                      <a:pt x="772" y="1450"/>
                    </a:lnTo>
                    <a:lnTo>
                      <a:pt x="770" y="1447"/>
                    </a:lnTo>
                    <a:lnTo>
                      <a:pt x="770" y="1445"/>
                    </a:lnTo>
                    <a:lnTo>
                      <a:pt x="769" y="1441"/>
                    </a:lnTo>
                    <a:lnTo>
                      <a:pt x="767" y="1441"/>
                    </a:lnTo>
                    <a:lnTo>
                      <a:pt x="767" y="1440"/>
                    </a:lnTo>
                    <a:lnTo>
                      <a:pt x="767" y="1438"/>
                    </a:lnTo>
                    <a:lnTo>
                      <a:pt x="765" y="1436"/>
                    </a:lnTo>
                    <a:lnTo>
                      <a:pt x="763" y="1436"/>
                    </a:lnTo>
                    <a:lnTo>
                      <a:pt x="763" y="1434"/>
                    </a:lnTo>
                    <a:lnTo>
                      <a:pt x="761" y="1434"/>
                    </a:lnTo>
                    <a:lnTo>
                      <a:pt x="760" y="1432"/>
                    </a:lnTo>
                    <a:lnTo>
                      <a:pt x="760" y="1431"/>
                    </a:lnTo>
                    <a:lnTo>
                      <a:pt x="758" y="1429"/>
                    </a:lnTo>
                    <a:lnTo>
                      <a:pt x="756" y="1427"/>
                    </a:lnTo>
                    <a:lnTo>
                      <a:pt x="756" y="1425"/>
                    </a:lnTo>
                    <a:lnTo>
                      <a:pt x="756" y="1424"/>
                    </a:lnTo>
                    <a:lnTo>
                      <a:pt x="754" y="1424"/>
                    </a:lnTo>
                    <a:lnTo>
                      <a:pt x="753" y="1422"/>
                    </a:lnTo>
                    <a:lnTo>
                      <a:pt x="751" y="1422"/>
                    </a:lnTo>
                    <a:lnTo>
                      <a:pt x="749" y="1422"/>
                    </a:lnTo>
                    <a:lnTo>
                      <a:pt x="747" y="1420"/>
                    </a:lnTo>
                    <a:lnTo>
                      <a:pt x="747" y="1418"/>
                    </a:lnTo>
                    <a:lnTo>
                      <a:pt x="745" y="1417"/>
                    </a:lnTo>
                    <a:lnTo>
                      <a:pt x="744" y="1417"/>
                    </a:lnTo>
                    <a:lnTo>
                      <a:pt x="742" y="1417"/>
                    </a:lnTo>
                    <a:lnTo>
                      <a:pt x="740" y="1417"/>
                    </a:lnTo>
                    <a:lnTo>
                      <a:pt x="737" y="1415"/>
                    </a:lnTo>
                    <a:lnTo>
                      <a:pt x="735" y="1413"/>
                    </a:lnTo>
                    <a:lnTo>
                      <a:pt x="733" y="1411"/>
                    </a:lnTo>
                    <a:lnTo>
                      <a:pt x="731" y="1411"/>
                    </a:lnTo>
                    <a:lnTo>
                      <a:pt x="730" y="1411"/>
                    </a:lnTo>
                    <a:lnTo>
                      <a:pt x="728" y="1411"/>
                    </a:lnTo>
                    <a:lnTo>
                      <a:pt x="726" y="1411"/>
                    </a:lnTo>
                    <a:lnTo>
                      <a:pt x="724" y="1411"/>
                    </a:lnTo>
                    <a:lnTo>
                      <a:pt x="721" y="1409"/>
                    </a:lnTo>
                    <a:lnTo>
                      <a:pt x="719" y="1409"/>
                    </a:lnTo>
                    <a:lnTo>
                      <a:pt x="717" y="1409"/>
                    </a:lnTo>
                    <a:lnTo>
                      <a:pt x="717" y="1411"/>
                    </a:lnTo>
                    <a:lnTo>
                      <a:pt x="717" y="1413"/>
                    </a:lnTo>
                    <a:lnTo>
                      <a:pt x="715" y="1413"/>
                    </a:lnTo>
                    <a:lnTo>
                      <a:pt x="714" y="1411"/>
                    </a:lnTo>
                    <a:lnTo>
                      <a:pt x="712" y="1411"/>
                    </a:lnTo>
                    <a:lnTo>
                      <a:pt x="710" y="1411"/>
                    </a:lnTo>
                    <a:lnTo>
                      <a:pt x="708" y="1411"/>
                    </a:lnTo>
                    <a:lnTo>
                      <a:pt x="706" y="1413"/>
                    </a:lnTo>
                    <a:lnTo>
                      <a:pt x="705" y="1411"/>
                    </a:lnTo>
                    <a:lnTo>
                      <a:pt x="703" y="1411"/>
                    </a:lnTo>
                    <a:lnTo>
                      <a:pt x="701" y="1411"/>
                    </a:lnTo>
                    <a:lnTo>
                      <a:pt x="699" y="1409"/>
                    </a:lnTo>
                    <a:lnTo>
                      <a:pt x="698" y="1409"/>
                    </a:lnTo>
                    <a:lnTo>
                      <a:pt x="696" y="1408"/>
                    </a:lnTo>
                    <a:lnTo>
                      <a:pt x="696" y="1406"/>
                    </a:lnTo>
                    <a:lnTo>
                      <a:pt x="694" y="1406"/>
                    </a:lnTo>
                    <a:lnTo>
                      <a:pt x="692" y="1406"/>
                    </a:lnTo>
                    <a:lnTo>
                      <a:pt x="690" y="1404"/>
                    </a:lnTo>
                    <a:lnTo>
                      <a:pt x="689" y="1404"/>
                    </a:lnTo>
                    <a:lnTo>
                      <a:pt x="687" y="1404"/>
                    </a:lnTo>
                    <a:lnTo>
                      <a:pt x="685" y="1406"/>
                    </a:lnTo>
                    <a:lnTo>
                      <a:pt x="683" y="1406"/>
                    </a:lnTo>
                    <a:lnTo>
                      <a:pt x="682" y="1404"/>
                    </a:lnTo>
                    <a:lnTo>
                      <a:pt x="680" y="1402"/>
                    </a:lnTo>
                    <a:lnTo>
                      <a:pt x="678" y="1401"/>
                    </a:lnTo>
                    <a:lnTo>
                      <a:pt x="676" y="1401"/>
                    </a:lnTo>
                    <a:lnTo>
                      <a:pt x="674" y="1401"/>
                    </a:lnTo>
                    <a:lnTo>
                      <a:pt x="674" y="1399"/>
                    </a:lnTo>
                    <a:lnTo>
                      <a:pt x="673" y="1399"/>
                    </a:lnTo>
                    <a:lnTo>
                      <a:pt x="671" y="1397"/>
                    </a:lnTo>
                    <a:lnTo>
                      <a:pt x="669" y="1397"/>
                    </a:lnTo>
                    <a:lnTo>
                      <a:pt x="667" y="1397"/>
                    </a:lnTo>
                    <a:lnTo>
                      <a:pt x="666" y="1395"/>
                    </a:lnTo>
                    <a:lnTo>
                      <a:pt x="664" y="1395"/>
                    </a:lnTo>
                    <a:lnTo>
                      <a:pt x="662" y="1395"/>
                    </a:lnTo>
                    <a:lnTo>
                      <a:pt x="660" y="1395"/>
                    </a:lnTo>
                    <a:lnTo>
                      <a:pt x="658" y="1395"/>
                    </a:lnTo>
                    <a:lnTo>
                      <a:pt x="658" y="1397"/>
                    </a:lnTo>
                    <a:lnTo>
                      <a:pt x="657" y="1399"/>
                    </a:lnTo>
                    <a:lnTo>
                      <a:pt x="655" y="1399"/>
                    </a:lnTo>
                    <a:lnTo>
                      <a:pt x="651" y="1399"/>
                    </a:lnTo>
                    <a:lnTo>
                      <a:pt x="648" y="1399"/>
                    </a:lnTo>
                    <a:lnTo>
                      <a:pt x="646" y="1397"/>
                    </a:lnTo>
                    <a:lnTo>
                      <a:pt x="646" y="1399"/>
                    </a:lnTo>
                    <a:lnTo>
                      <a:pt x="644" y="1399"/>
                    </a:lnTo>
                    <a:lnTo>
                      <a:pt x="641" y="1399"/>
                    </a:lnTo>
                    <a:lnTo>
                      <a:pt x="639" y="1401"/>
                    </a:lnTo>
                    <a:lnTo>
                      <a:pt x="637" y="1401"/>
                    </a:lnTo>
                    <a:lnTo>
                      <a:pt x="635" y="1402"/>
                    </a:lnTo>
                    <a:lnTo>
                      <a:pt x="634" y="1404"/>
                    </a:lnTo>
                    <a:lnTo>
                      <a:pt x="632" y="1404"/>
                    </a:lnTo>
                    <a:lnTo>
                      <a:pt x="630" y="1404"/>
                    </a:lnTo>
                    <a:lnTo>
                      <a:pt x="628" y="1406"/>
                    </a:lnTo>
                    <a:lnTo>
                      <a:pt x="625" y="1406"/>
                    </a:lnTo>
                    <a:lnTo>
                      <a:pt x="623" y="1408"/>
                    </a:lnTo>
                    <a:lnTo>
                      <a:pt x="623" y="1409"/>
                    </a:lnTo>
                    <a:lnTo>
                      <a:pt x="623" y="1411"/>
                    </a:lnTo>
                    <a:lnTo>
                      <a:pt x="623" y="1413"/>
                    </a:lnTo>
                    <a:lnTo>
                      <a:pt x="623" y="1415"/>
                    </a:lnTo>
                    <a:lnTo>
                      <a:pt x="621" y="1417"/>
                    </a:lnTo>
                    <a:lnTo>
                      <a:pt x="621" y="1418"/>
                    </a:lnTo>
                    <a:lnTo>
                      <a:pt x="621" y="1420"/>
                    </a:lnTo>
                    <a:lnTo>
                      <a:pt x="619" y="1422"/>
                    </a:lnTo>
                    <a:lnTo>
                      <a:pt x="619" y="1424"/>
                    </a:lnTo>
                    <a:lnTo>
                      <a:pt x="621" y="1425"/>
                    </a:lnTo>
                    <a:lnTo>
                      <a:pt x="623" y="1425"/>
                    </a:lnTo>
                    <a:lnTo>
                      <a:pt x="623" y="1429"/>
                    </a:lnTo>
                    <a:lnTo>
                      <a:pt x="623" y="1431"/>
                    </a:lnTo>
                    <a:lnTo>
                      <a:pt x="623" y="1432"/>
                    </a:lnTo>
                    <a:lnTo>
                      <a:pt x="623" y="1434"/>
                    </a:lnTo>
                    <a:lnTo>
                      <a:pt x="623" y="1436"/>
                    </a:lnTo>
                    <a:lnTo>
                      <a:pt x="621" y="1438"/>
                    </a:lnTo>
                    <a:lnTo>
                      <a:pt x="621" y="1440"/>
                    </a:lnTo>
                    <a:lnTo>
                      <a:pt x="619" y="1440"/>
                    </a:lnTo>
                    <a:lnTo>
                      <a:pt x="619" y="1441"/>
                    </a:lnTo>
                    <a:lnTo>
                      <a:pt x="619" y="1443"/>
                    </a:lnTo>
                    <a:lnTo>
                      <a:pt x="619" y="1445"/>
                    </a:lnTo>
                    <a:lnTo>
                      <a:pt x="618" y="1447"/>
                    </a:lnTo>
                    <a:lnTo>
                      <a:pt x="618" y="1448"/>
                    </a:lnTo>
                    <a:lnTo>
                      <a:pt x="616" y="1450"/>
                    </a:lnTo>
                    <a:lnTo>
                      <a:pt x="614" y="1450"/>
                    </a:lnTo>
                    <a:lnTo>
                      <a:pt x="612" y="1448"/>
                    </a:lnTo>
                    <a:lnTo>
                      <a:pt x="609" y="1448"/>
                    </a:lnTo>
                    <a:lnTo>
                      <a:pt x="607" y="1448"/>
                    </a:lnTo>
                    <a:lnTo>
                      <a:pt x="605" y="1450"/>
                    </a:lnTo>
                    <a:lnTo>
                      <a:pt x="603" y="1450"/>
                    </a:lnTo>
                    <a:lnTo>
                      <a:pt x="600" y="1450"/>
                    </a:lnTo>
                    <a:lnTo>
                      <a:pt x="598" y="1450"/>
                    </a:lnTo>
                    <a:lnTo>
                      <a:pt x="596" y="1450"/>
                    </a:lnTo>
                    <a:lnTo>
                      <a:pt x="596" y="1452"/>
                    </a:lnTo>
                    <a:lnTo>
                      <a:pt x="595" y="1452"/>
                    </a:lnTo>
                    <a:lnTo>
                      <a:pt x="593" y="1452"/>
                    </a:lnTo>
                    <a:lnTo>
                      <a:pt x="591" y="1452"/>
                    </a:lnTo>
                    <a:lnTo>
                      <a:pt x="591" y="1454"/>
                    </a:lnTo>
                    <a:lnTo>
                      <a:pt x="589" y="1456"/>
                    </a:lnTo>
                    <a:lnTo>
                      <a:pt x="589" y="1457"/>
                    </a:lnTo>
                    <a:lnTo>
                      <a:pt x="587" y="1459"/>
                    </a:lnTo>
                    <a:lnTo>
                      <a:pt x="586" y="1459"/>
                    </a:lnTo>
                    <a:lnTo>
                      <a:pt x="584" y="1457"/>
                    </a:lnTo>
                    <a:lnTo>
                      <a:pt x="584" y="1456"/>
                    </a:lnTo>
                    <a:lnTo>
                      <a:pt x="582" y="1452"/>
                    </a:lnTo>
                    <a:lnTo>
                      <a:pt x="580" y="1452"/>
                    </a:lnTo>
                    <a:lnTo>
                      <a:pt x="579" y="1450"/>
                    </a:lnTo>
                    <a:lnTo>
                      <a:pt x="577" y="1450"/>
                    </a:lnTo>
                    <a:lnTo>
                      <a:pt x="575" y="1448"/>
                    </a:lnTo>
                    <a:lnTo>
                      <a:pt x="573" y="1447"/>
                    </a:lnTo>
                    <a:lnTo>
                      <a:pt x="571" y="1447"/>
                    </a:lnTo>
                    <a:lnTo>
                      <a:pt x="570" y="1447"/>
                    </a:lnTo>
                    <a:lnTo>
                      <a:pt x="570" y="1445"/>
                    </a:lnTo>
                    <a:lnTo>
                      <a:pt x="568" y="1445"/>
                    </a:lnTo>
                    <a:lnTo>
                      <a:pt x="566" y="1445"/>
                    </a:lnTo>
                    <a:lnTo>
                      <a:pt x="566" y="1447"/>
                    </a:lnTo>
                    <a:lnTo>
                      <a:pt x="564" y="1447"/>
                    </a:lnTo>
                    <a:lnTo>
                      <a:pt x="563" y="1448"/>
                    </a:lnTo>
                    <a:lnTo>
                      <a:pt x="561" y="1448"/>
                    </a:lnTo>
                    <a:lnTo>
                      <a:pt x="559" y="1448"/>
                    </a:lnTo>
                    <a:lnTo>
                      <a:pt x="559" y="1452"/>
                    </a:lnTo>
                    <a:lnTo>
                      <a:pt x="557" y="1454"/>
                    </a:lnTo>
                    <a:lnTo>
                      <a:pt x="557" y="1456"/>
                    </a:lnTo>
                    <a:lnTo>
                      <a:pt x="557" y="1457"/>
                    </a:lnTo>
                    <a:lnTo>
                      <a:pt x="557" y="1459"/>
                    </a:lnTo>
                    <a:lnTo>
                      <a:pt x="557" y="1461"/>
                    </a:lnTo>
                    <a:lnTo>
                      <a:pt x="557" y="1463"/>
                    </a:lnTo>
                    <a:lnTo>
                      <a:pt x="557" y="1464"/>
                    </a:lnTo>
                    <a:lnTo>
                      <a:pt x="557" y="1466"/>
                    </a:lnTo>
                    <a:lnTo>
                      <a:pt x="555" y="1466"/>
                    </a:lnTo>
                    <a:lnTo>
                      <a:pt x="554" y="1466"/>
                    </a:lnTo>
                    <a:lnTo>
                      <a:pt x="554" y="1468"/>
                    </a:lnTo>
                    <a:lnTo>
                      <a:pt x="552" y="1468"/>
                    </a:lnTo>
                    <a:lnTo>
                      <a:pt x="550" y="1468"/>
                    </a:lnTo>
                    <a:lnTo>
                      <a:pt x="550" y="1466"/>
                    </a:lnTo>
                    <a:lnTo>
                      <a:pt x="548" y="1464"/>
                    </a:lnTo>
                    <a:lnTo>
                      <a:pt x="547" y="1463"/>
                    </a:lnTo>
                    <a:lnTo>
                      <a:pt x="545" y="1463"/>
                    </a:lnTo>
                    <a:lnTo>
                      <a:pt x="543" y="1463"/>
                    </a:lnTo>
                    <a:lnTo>
                      <a:pt x="541" y="1463"/>
                    </a:lnTo>
                    <a:lnTo>
                      <a:pt x="540" y="1463"/>
                    </a:lnTo>
                    <a:lnTo>
                      <a:pt x="538" y="1463"/>
                    </a:lnTo>
                    <a:lnTo>
                      <a:pt x="536" y="1463"/>
                    </a:lnTo>
                    <a:lnTo>
                      <a:pt x="534" y="1463"/>
                    </a:lnTo>
                    <a:lnTo>
                      <a:pt x="534" y="1464"/>
                    </a:lnTo>
                    <a:lnTo>
                      <a:pt x="531" y="1464"/>
                    </a:lnTo>
                    <a:lnTo>
                      <a:pt x="529" y="1463"/>
                    </a:lnTo>
                    <a:lnTo>
                      <a:pt x="527" y="1463"/>
                    </a:lnTo>
                    <a:lnTo>
                      <a:pt x="525" y="1464"/>
                    </a:lnTo>
                    <a:lnTo>
                      <a:pt x="524" y="1464"/>
                    </a:lnTo>
                    <a:lnTo>
                      <a:pt x="522" y="1466"/>
                    </a:lnTo>
                    <a:lnTo>
                      <a:pt x="522" y="1468"/>
                    </a:lnTo>
                    <a:lnTo>
                      <a:pt x="520" y="1468"/>
                    </a:lnTo>
                    <a:lnTo>
                      <a:pt x="520" y="1470"/>
                    </a:lnTo>
                    <a:lnTo>
                      <a:pt x="518" y="1470"/>
                    </a:lnTo>
                    <a:lnTo>
                      <a:pt x="516" y="1470"/>
                    </a:lnTo>
                    <a:lnTo>
                      <a:pt x="515" y="1470"/>
                    </a:lnTo>
                    <a:lnTo>
                      <a:pt x="513" y="1468"/>
                    </a:lnTo>
                    <a:lnTo>
                      <a:pt x="513" y="1466"/>
                    </a:lnTo>
                    <a:lnTo>
                      <a:pt x="511" y="1464"/>
                    </a:lnTo>
                    <a:lnTo>
                      <a:pt x="508" y="1464"/>
                    </a:lnTo>
                    <a:lnTo>
                      <a:pt x="506" y="1464"/>
                    </a:lnTo>
                    <a:lnTo>
                      <a:pt x="504" y="1464"/>
                    </a:lnTo>
                    <a:lnTo>
                      <a:pt x="502" y="1464"/>
                    </a:lnTo>
                    <a:lnTo>
                      <a:pt x="499" y="1464"/>
                    </a:lnTo>
                    <a:lnTo>
                      <a:pt x="499" y="1463"/>
                    </a:lnTo>
                    <a:lnTo>
                      <a:pt x="497" y="1463"/>
                    </a:lnTo>
                    <a:lnTo>
                      <a:pt x="497" y="1461"/>
                    </a:lnTo>
                    <a:lnTo>
                      <a:pt x="495" y="1459"/>
                    </a:lnTo>
                    <a:lnTo>
                      <a:pt x="493" y="1457"/>
                    </a:lnTo>
                    <a:lnTo>
                      <a:pt x="492" y="1457"/>
                    </a:lnTo>
                    <a:lnTo>
                      <a:pt x="490" y="1456"/>
                    </a:lnTo>
                    <a:lnTo>
                      <a:pt x="490" y="1452"/>
                    </a:lnTo>
                    <a:lnTo>
                      <a:pt x="488" y="1450"/>
                    </a:lnTo>
                    <a:lnTo>
                      <a:pt x="486" y="1450"/>
                    </a:lnTo>
                    <a:lnTo>
                      <a:pt x="486" y="1447"/>
                    </a:lnTo>
                    <a:lnTo>
                      <a:pt x="484" y="1445"/>
                    </a:lnTo>
                    <a:lnTo>
                      <a:pt x="484" y="1443"/>
                    </a:lnTo>
                    <a:lnTo>
                      <a:pt x="484" y="1441"/>
                    </a:lnTo>
                    <a:lnTo>
                      <a:pt x="483" y="1441"/>
                    </a:lnTo>
                    <a:lnTo>
                      <a:pt x="481" y="1441"/>
                    </a:lnTo>
                    <a:lnTo>
                      <a:pt x="479" y="1441"/>
                    </a:lnTo>
                    <a:lnTo>
                      <a:pt x="477" y="1441"/>
                    </a:lnTo>
                    <a:lnTo>
                      <a:pt x="476" y="1440"/>
                    </a:lnTo>
                    <a:lnTo>
                      <a:pt x="472" y="1440"/>
                    </a:lnTo>
                    <a:lnTo>
                      <a:pt x="470" y="1441"/>
                    </a:lnTo>
                    <a:lnTo>
                      <a:pt x="468" y="1441"/>
                    </a:lnTo>
                    <a:lnTo>
                      <a:pt x="467" y="1441"/>
                    </a:lnTo>
                    <a:lnTo>
                      <a:pt x="463" y="1443"/>
                    </a:lnTo>
                    <a:lnTo>
                      <a:pt x="461" y="1443"/>
                    </a:lnTo>
                    <a:lnTo>
                      <a:pt x="460" y="1445"/>
                    </a:lnTo>
                    <a:lnTo>
                      <a:pt x="458" y="1445"/>
                    </a:lnTo>
                    <a:lnTo>
                      <a:pt x="454" y="1447"/>
                    </a:lnTo>
                    <a:lnTo>
                      <a:pt x="453" y="1447"/>
                    </a:lnTo>
                    <a:lnTo>
                      <a:pt x="451" y="1447"/>
                    </a:lnTo>
                    <a:lnTo>
                      <a:pt x="449" y="1445"/>
                    </a:lnTo>
                    <a:lnTo>
                      <a:pt x="447" y="1445"/>
                    </a:lnTo>
                    <a:lnTo>
                      <a:pt x="445" y="1443"/>
                    </a:lnTo>
                    <a:lnTo>
                      <a:pt x="444" y="1441"/>
                    </a:lnTo>
                    <a:lnTo>
                      <a:pt x="442" y="1440"/>
                    </a:lnTo>
                    <a:lnTo>
                      <a:pt x="440" y="1440"/>
                    </a:lnTo>
                    <a:lnTo>
                      <a:pt x="438" y="1438"/>
                    </a:lnTo>
                    <a:lnTo>
                      <a:pt x="438" y="1436"/>
                    </a:lnTo>
                    <a:lnTo>
                      <a:pt x="440" y="1434"/>
                    </a:lnTo>
                    <a:lnTo>
                      <a:pt x="440" y="1431"/>
                    </a:lnTo>
                    <a:lnTo>
                      <a:pt x="440" y="1429"/>
                    </a:lnTo>
                    <a:lnTo>
                      <a:pt x="438" y="1429"/>
                    </a:lnTo>
                    <a:lnTo>
                      <a:pt x="438" y="1427"/>
                    </a:lnTo>
                    <a:lnTo>
                      <a:pt x="437" y="1425"/>
                    </a:lnTo>
                    <a:lnTo>
                      <a:pt x="437" y="1424"/>
                    </a:lnTo>
                    <a:lnTo>
                      <a:pt x="435" y="1424"/>
                    </a:lnTo>
                    <a:lnTo>
                      <a:pt x="433" y="1424"/>
                    </a:lnTo>
                    <a:lnTo>
                      <a:pt x="431" y="1422"/>
                    </a:lnTo>
                    <a:lnTo>
                      <a:pt x="429" y="1420"/>
                    </a:lnTo>
                    <a:lnTo>
                      <a:pt x="428" y="1418"/>
                    </a:lnTo>
                    <a:lnTo>
                      <a:pt x="428" y="1417"/>
                    </a:lnTo>
                    <a:lnTo>
                      <a:pt x="429" y="1415"/>
                    </a:lnTo>
                    <a:lnTo>
                      <a:pt x="429" y="1413"/>
                    </a:lnTo>
                    <a:lnTo>
                      <a:pt x="429" y="1411"/>
                    </a:lnTo>
                    <a:lnTo>
                      <a:pt x="428" y="1411"/>
                    </a:lnTo>
                    <a:lnTo>
                      <a:pt x="428" y="1409"/>
                    </a:lnTo>
                    <a:lnTo>
                      <a:pt x="428" y="1408"/>
                    </a:lnTo>
                    <a:lnTo>
                      <a:pt x="428" y="1406"/>
                    </a:lnTo>
                    <a:lnTo>
                      <a:pt x="428" y="1404"/>
                    </a:lnTo>
                    <a:lnTo>
                      <a:pt x="429" y="1404"/>
                    </a:lnTo>
                    <a:lnTo>
                      <a:pt x="428" y="1402"/>
                    </a:lnTo>
                    <a:lnTo>
                      <a:pt x="426" y="1401"/>
                    </a:lnTo>
                    <a:lnTo>
                      <a:pt x="424" y="1399"/>
                    </a:lnTo>
                    <a:lnTo>
                      <a:pt x="422" y="1399"/>
                    </a:lnTo>
                    <a:lnTo>
                      <a:pt x="419" y="1399"/>
                    </a:lnTo>
                    <a:lnTo>
                      <a:pt x="419" y="1401"/>
                    </a:lnTo>
                    <a:lnTo>
                      <a:pt x="417" y="1401"/>
                    </a:lnTo>
                    <a:lnTo>
                      <a:pt x="415" y="1399"/>
                    </a:lnTo>
                    <a:lnTo>
                      <a:pt x="413" y="1399"/>
                    </a:lnTo>
                    <a:lnTo>
                      <a:pt x="412" y="1399"/>
                    </a:lnTo>
                    <a:lnTo>
                      <a:pt x="410" y="1401"/>
                    </a:lnTo>
                    <a:lnTo>
                      <a:pt x="408" y="1401"/>
                    </a:lnTo>
                    <a:lnTo>
                      <a:pt x="406" y="1401"/>
                    </a:lnTo>
                    <a:lnTo>
                      <a:pt x="405" y="1401"/>
                    </a:lnTo>
                    <a:lnTo>
                      <a:pt x="403" y="1401"/>
                    </a:lnTo>
                    <a:lnTo>
                      <a:pt x="401" y="1401"/>
                    </a:lnTo>
                    <a:lnTo>
                      <a:pt x="401" y="1399"/>
                    </a:lnTo>
                    <a:lnTo>
                      <a:pt x="401" y="1397"/>
                    </a:lnTo>
                    <a:lnTo>
                      <a:pt x="399" y="1397"/>
                    </a:lnTo>
                    <a:lnTo>
                      <a:pt x="397" y="1397"/>
                    </a:lnTo>
                    <a:lnTo>
                      <a:pt x="396" y="1399"/>
                    </a:lnTo>
                    <a:lnTo>
                      <a:pt x="396" y="1397"/>
                    </a:lnTo>
                    <a:lnTo>
                      <a:pt x="394" y="1397"/>
                    </a:lnTo>
                    <a:lnTo>
                      <a:pt x="392" y="1395"/>
                    </a:lnTo>
                    <a:lnTo>
                      <a:pt x="390" y="1395"/>
                    </a:lnTo>
                    <a:lnTo>
                      <a:pt x="389" y="1393"/>
                    </a:lnTo>
                    <a:lnTo>
                      <a:pt x="389" y="1392"/>
                    </a:lnTo>
                    <a:lnTo>
                      <a:pt x="387" y="1392"/>
                    </a:lnTo>
                    <a:lnTo>
                      <a:pt x="385" y="1392"/>
                    </a:lnTo>
                    <a:lnTo>
                      <a:pt x="383" y="1392"/>
                    </a:lnTo>
                    <a:lnTo>
                      <a:pt x="381" y="1392"/>
                    </a:lnTo>
                    <a:lnTo>
                      <a:pt x="381" y="1393"/>
                    </a:lnTo>
                    <a:lnTo>
                      <a:pt x="380" y="1393"/>
                    </a:lnTo>
                    <a:lnTo>
                      <a:pt x="378" y="1392"/>
                    </a:lnTo>
                    <a:lnTo>
                      <a:pt x="376" y="1390"/>
                    </a:lnTo>
                    <a:lnTo>
                      <a:pt x="376" y="1388"/>
                    </a:lnTo>
                    <a:lnTo>
                      <a:pt x="374" y="1388"/>
                    </a:lnTo>
                    <a:lnTo>
                      <a:pt x="373" y="1386"/>
                    </a:lnTo>
                    <a:lnTo>
                      <a:pt x="371" y="1386"/>
                    </a:lnTo>
                    <a:lnTo>
                      <a:pt x="369" y="1383"/>
                    </a:lnTo>
                    <a:lnTo>
                      <a:pt x="369" y="1381"/>
                    </a:lnTo>
                    <a:lnTo>
                      <a:pt x="369" y="1379"/>
                    </a:lnTo>
                    <a:lnTo>
                      <a:pt x="369" y="1377"/>
                    </a:lnTo>
                    <a:lnTo>
                      <a:pt x="369" y="1376"/>
                    </a:lnTo>
                    <a:lnTo>
                      <a:pt x="369" y="1374"/>
                    </a:lnTo>
                    <a:lnTo>
                      <a:pt x="371" y="1372"/>
                    </a:lnTo>
                    <a:lnTo>
                      <a:pt x="373" y="1372"/>
                    </a:lnTo>
                    <a:lnTo>
                      <a:pt x="374" y="1369"/>
                    </a:lnTo>
                    <a:lnTo>
                      <a:pt x="374" y="1367"/>
                    </a:lnTo>
                    <a:lnTo>
                      <a:pt x="374" y="1365"/>
                    </a:lnTo>
                    <a:lnTo>
                      <a:pt x="376" y="1365"/>
                    </a:lnTo>
                    <a:lnTo>
                      <a:pt x="378" y="1365"/>
                    </a:lnTo>
                    <a:lnTo>
                      <a:pt x="380" y="1365"/>
                    </a:lnTo>
                    <a:lnTo>
                      <a:pt x="380" y="1363"/>
                    </a:lnTo>
                    <a:lnTo>
                      <a:pt x="381" y="1363"/>
                    </a:lnTo>
                    <a:lnTo>
                      <a:pt x="383" y="1363"/>
                    </a:lnTo>
                    <a:lnTo>
                      <a:pt x="387" y="1363"/>
                    </a:lnTo>
                    <a:lnTo>
                      <a:pt x="389" y="1363"/>
                    </a:lnTo>
                    <a:lnTo>
                      <a:pt x="390" y="1363"/>
                    </a:lnTo>
                    <a:lnTo>
                      <a:pt x="392" y="1362"/>
                    </a:lnTo>
                    <a:lnTo>
                      <a:pt x="392" y="1360"/>
                    </a:lnTo>
                    <a:lnTo>
                      <a:pt x="392" y="1358"/>
                    </a:lnTo>
                    <a:lnTo>
                      <a:pt x="392" y="1356"/>
                    </a:lnTo>
                    <a:lnTo>
                      <a:pt x="392" y="1354"/>
                    </a:lnTo>
                    <a:lnTo>
                      <a:pt x="394" y="1353"/>
                    </a:lnTo>
                    <a:lnTo>
                      <a:pt x="394" y="1351"/>
                    </a:lnTo>
                    <a:lnTo>
                      <a:pt x="392" y="1351"/>
                    </a:lnTo>
                    <a:lnTo>
                      <a:pt x="387" y="1349"/>
                    </a:lnTo>
                    <a:lnTo>
                      <a:pt x="385" y="1349"/>
                    </a:lnTo>
                    <a:lnTo>
                      <a:pt x="383" y="1349"/>
                    </a:lnTo>
                    <a:lnTo>
                      <a:pt x="381" y="1349"/>
                    </a:lnTo>
                    <a:lnTo>
                      <a:pt x="381" y="1347"/>
                    </a:lnTo>
                    <a:lnTo>
                      <a:pt x="380" y="1347"/>
                    </a:lnTo>
                    <a:lnTo>
                      <a:pt x="380" y="1346"/>
                    </a:lnTo>
                    <a:lnTo>
                      <a:pt x="376" y="1344"/>
                    </a:lnTo>
                    <a:lnTo>
                      <a:pt x="376" y="1342"/>
                    </a:lnTo>
                    <a:lnTo>
                      <a:pt x="374" y="1340"/>
                    </a:lnTo>
                    <a:lnTo>
                      <a:pt x="374" y="1338"/>
                    </a:lnTo>
                    <a:lnTo>
                      <a:pt x="374" y="1337"/>
                    </a:lnTo>
                    <a:lnTo>
                      <a:pt x="374" y="1335"/>
                    </a:lnTo>
                    <a:lnTo>
                      <a:pt x="374" y="1333"/>
                    </a:lnTo>
                    <a:lnTo>
                      <a:pt x="373" y="1331"/>
                    </a:lnTo>
                    <a:lnTo>
                      <a:pt x="371" y="1330"/>
                    </a:lnTo>
                    <a:lnTo>
                      <a:pt x="369" y="1330"/>
                    </a:lnTo>
                    <a:lnTo>
                      <a:pt x="367" y="1328"/>
                    </a:lnTo>
                    <a:lnTo>
                      <a:pt x="365" y="1328"/>
                    </a:lnTo>
                    <a:lnTo>
                      <a:pt x="364" y="1328"/>
                    </a:lnTo>
                    <a:lnTo>
                      <a:pt x="360" y="1328"/>
                    </a:lnTo>
                    <a:lnTo>
                      <a:pt x="358" y="1330"/>
                    </a:lnTo>
                    <a:lnTo>
                      <a:pt x="357" y="1330"/>
                    </a:lnTo>
                    <a:lnTo>
                      <a:pt x="357" y="1328"/>
                    </a:lnTo>
                    <a:lnTo>
                      <a:pt x="357" y="1326"/>
                    </a:lnTo>
                    <a:lnTo>
                      <a:pt x="353" y="1326"/>
                    </a:lnTo>
                    <a:lnTo>
                      <a:pt x="351" y="1326"/>
                    </a:lnTo>
                    <a:lnTo>
                      <a:pt x="351" y="1324"/>
                    </a:lnTo>
                    <a:lnTo>
                      <a:pt x="350" y="1324"/>
                    </a:lnTo>
                    <a:lnTo>
                      <a:pt x="350" y="1322"/>
                    </a:lnTo>
                    <a:lnTo>
                      <a:pt x="350" y="1321"/>
                    </a:lnTo>
                    <a:lnTo>
                      <a:pt x="350" y="1319"/>
                    </a:lnTo>
                    <a:lnTo>
                      <a:pt x="348" y="1319"/>
                    </a:lnTo>
                    <a:lnTo>
                      <a:pt x="346" y="1319"/>
                    </a:lnTo>
                    <a:lnTo>
                      <a:pt x="346" y="1317"/>
                    </a:lnTo>
                    <a:lnTo>
                      <a:pt x="346" y="1312"/>
                    </a:lnTo>
                    <a:lnTo>
                      <a:pt x="346" y="1310"/>
                    </a:lnTo>
                    <a:lnTo>
                      <a:pt x="344" y="1310"/>
                    </a:lnTo>
                    <a:lnTo>
                      <a:pt x="342" y="1310"/>
                    </a:lnTo>
                    <a:lnTo>
                      <a:pt x="342" y="1308"/>
                    </a:lnTo>
                    <a:lnTo>
                      <a:pt x="341" y="1308"/>
                    </a:lnTo>
                    <a:lnTo>
                      <a:pt x="339" y="1308"/>
                    </a:lnTo>
                    <a:lnTo>
                      <a:pt x="339" y="1310"/>
                    </a:lnTo>
                    <a:lnTo>
                      <a:pt x="339" y="1312"/>
                    </a:lnTo>
                    <a:lnTo>
                      <a:pt x="339" y="1314"/>
                    </a:lnTo>
                    <a:lnTo>
                      <a:pt x="337" y="1314"/>
                    </a:lnTo>
                    <a:lnTo>
                      <a:pt x="335" y="1314"/>
                    </a:lnTo>
                    <a:lnTo>
                      <a:pt x="334" y="1314"/>
                    </a:lnTo>
                    <a:lnTo>
                      <a:pt x="332" y="1312"/>
                    </a:lnTo>
                    <a:lnTo>
                      <a:pt x="334" y="1308"/>
                    </a:lnTo>
                    <a:lnTo>
                      <a:pt x="334" y="1306"/>
                    </a:lnTo>
                    <a:lnTo>
                      <a:pt x="332" y="1305"/>
                    </a:lnTo>
                    <a:lnTo>
                      <a:pt x="330" y="1303"/>
                    </a:lnTo>
                    <a:lnTo>
                      <a:pt x="328" y="1305"/>
                    </a:lnTo>
                    <a:lnTo>
                      <a:pt x="326" y="1305"/>
                    </a:lnTo>
                    <a:lnTo>
                      <a:pt x="325" y="1305"/>
                    </a:lnTo>
                    <a:lnTo>
                      <a:pt x="323" y="1305"/>
                    </a:lnTo>
                    <a:lnTo>
                      <a:pt x="321" y="1305"/>
                    </a:lnTo>
                    <a:lnTo>
                      <a:pt x="319" y="1303"/>
                    </a:lnTo>
                    <a:lnTo>
                      <a:pt x="318" y="1301"/>
                    </a:lnTo>
                    <a:lnTo>
                      <a:pt x="316" y="1301"/>
                    </a:lnTo>
                    <a:lnTo>
                      <a:pt x="314" y="1303"/>
                    </a:lnTo>
                    <a:lnTo>
                      <a:pt x="312" y="1305"/>
                    </a:lnTo>
                    <a:lnTo>
                      <a:pt x="310" y="1305"/>
                    </a:lnTo>
                    <a:lnTo>
                      <a:pt x="309" y="1305"/>
                    </a:lnTo>
                    <a:lnTo>
                      <a:pt x="307" y="1305"/>
                    </a:lnTo>
                    <a:lnTo>
                      <a:pt x="305" y="1305"/>
                    </a:lnTo>
                    <a:lnTo>
                      <a:pt x="303" y="1303"/>
                    </a:lnTo>
                    <a:lnTo>
                      <a:pt x="302" y="1303"/>
                    </a:lnTo>
                    <a:lnTo>
                      <a:pt x="298" y="1305"/>
                    </a:lnTo>
                    <a:lnTo>
                      <a:pt x="296" y="1305"/>
                    </a:lnTo>
                    <a:lnTo>
                      <a:pt x="294" y="1303"/>
                    </a:lnTo>
                    <a:lnTo>
                      <a:pt x="293" y="1301"/>
                    </a:lnTo>
                    <a:lnTo>
                      <a:pt x="293" y="1299"/>
                    </a:lnTo>
                    <a:lnTo>
                      <a:pt x="291" y="1299"/>
                    </a:lnTo>
                    <a:lnTo>
                      <a:pt x="289" y="1299"/>
                    </a:lnTo>
                    <a:lnTo>
                      <a:pt x="287" y="1299"/>
                    </a:lnTo>
                    <a:lnTo>
                      <a:pt x="286" y="1299"/>
                    </a:lnTo>
                    <a:lnTo>
                      <a:pt x="284" y="1298"/>
                    </a:lnTo>
                    <a:lnTo>
                      <a:pt x="282" y="1298"/>
                    </a:lnTo>
                    <a:lnTo>
                      <a:pt x="280" y="1298"/>
                    </a:lnTo>
                    <a:lnTo>
                      <a:pt x="278" y="1298"/>
                    </a:lnTo>
                    <a:lnTo>
                      <a:pt x="277" y="1298"/>
                    </a:lnTo>
                    <a:lnTo>
                      <a:pt x="275" y="1298"/>
                    </a:lnTo>
                    <a:lnTo>
                      <a:pt x="271" y="1298"/>
                    </a:lnTo>
                    <a:lnTo>
                      <a:pt x="270" y="1298"/>
                    </a:lnTo>
                    <a:lnTo>
                      <a:pt x="270" y="1296"/>
                    </a:lnTo>
                    <a:lnTo>
                      <a:pt x="268" y="1296"/>
                    </a:lnTo>
                    <a:lnTo>
                      <a:pt x="268" y="1294"/>
                    </a:lnTo>
                    <a:lnTo>
                      <a:pt x="266" y="1294"/>
                    </a:lnTo>
                    <a:lnTo>
                      <a:pt x="264" y="1292"/>
                    </a:lnTo>
                    <a:lnTo>
                      <a:pt x="266" y="1292"/>
                    </a:lnTo>
                    <a:lnTo>
                      <a:pt x="268" y="1291"/>
                    </a:lnTo>
                    <a:lnTo>
                      <a:pt x="270" y="1291"/>
                    </a:lnTo>
                    <a:lnTo>
                      <a:pt x="271" y="1291"/>
                    </a:lnTo>
                    <a:lnTo>
                      <a:pt x="271" y="1289"/>
                    </a:lnTo>
                    <a:lnTo>
                      <a:pt x="271" y="1287"/>
                    </a:lnTo>
                    <a:lnTo>
                      <a:pt x="271" y="1283"/>
                    </a:lnTo>
                    <a:lnTo>
                      <a:pt x="271" y="1282"/>
                    </a:lnTo>
                    <a:lnTo>
                      <a:pt x="271" y="1280"/>
                    </a:lnTo>
                    <a:lnTo>
                      <a:pt x="271" y="1278"/>
                    </a:lnTo>
                    <a:lnTo>
                      <a:pt x="271" y="1276"/>
                    </a:lnTo>
                    <a:lnTo>
                      <a:pt x="271" y="1275"/>
                    </a:lnTo>
                    <a:lnTo>
                      <a:pt x="270" y="1273"/>
                    </a:lnTo>
                    <a:lnTo>
                      <a:pt x="270" y="1271"/>
                    </a:lnTo>
                    <a:lnTo>
                      <a:pt x="270" y="1269"/>
                    </a:lnTo>
                    <a:lnTo>
                      <a:pt x="270" y="1267"/>
                    </a:lnTo>
                    <a:lnTo>
                      <a:pt x="270" y="1266"/>
                    </a:lnTo>
                    <a:lnTo>
                      <a:pt x="268" y="1264"/>
                    </a:lnTo>
                    <a:lnTo>
                      <a:pt x="268" y="1262"/>
                    </a:lnTo>
                    <a:lnTo>
                      <a:pt x="266" y="1262"/>
                    </a:lnTo>
                    <a:lnTo>
                      <a:pt x="264" y="1260"/>
                    </a:lnTo>
                    <a:lnTo>
                      <a:pt x="264" y="1259"/>
                    </a:lnTo>
                    <a:lnTo>
                      <a:pt x="263" y="1257"/>
                    </a:lnTo>
                    <a:lnTo>
                      <a:pt x="263" y="1255"/>
                    </a:lnTo>
                    <a:lnTo>
                      <a:pt x="261" y="1253"/>
                    </a:lnTo>
                    <a:lnTo>
                      <a:pt x="259" y="1251"/>
                    </a:lnTo>
                    <a:lnTo>
                      <a:pt x="257" y="1251"/>
                    </a:lnTo>
                    <a:lnTo>
                      <a:pt x="255" y="1251"/>
                    </a:lnTo>
                    <a:lnTo>
                      <a:pt x="254" y="1250"/>
                    </a:lnTo>
                    <a:lnTo>
                      <a:pt x="252" y="1248"/>
                    </a:lnTo>
                    <a:lnTo>
                      <a:pt x="252" y="1246"/>
                    </a:lnTo>
                    <a:lnTo>
                      <a:pt x="250" y="1246"/>
                    </a:lnTo>
                    <a:lnTo>
                      <a:pt x="248" y="1244"/>
                    </a:lnTo>
                    <a:lnTo>
                      <a:pt x="247" y="1243"/>
                    </a:lnTo>
                    <a:lnTo>
                      <a:pt x="247" y="1241"/>
                    </a:lnTo>
                    <a:lnTo>
                      <a:pt x="247" y="1237"/>
                    </a:lnTo>
                    <a:lnTo>
                      <a:pt x="248" y="1236"/>
                    </a:lnTo>
                    <a:lnTo>
                      <a:pt x="248" y="1234"/>
                    </a:lnTo>
                    <a:lnTo>
                      <a:pt x="248" y="1232"/>
                    </a:lnTo>
                    <a:lnTo>
                      <a:pt x="247" y="1230"/>
                    </a:lnTo>
                    <a:lnTo>
                      <a:pt x="245" y="1230"/>
                    </a:lnTo>
                    <a:lnTo>
                      <a:pt x="243" y="1228"/>
                    </a:lnTo>
                    <a:lnTo>
                      <a:pt x="241" y="1228"/>
                    </a:lnTo>
                    <a:lnTo>
                      <a:pt x="239" y="1228"/>
                    </a:lnTo>
                    <a:lnTo>
                      <a:pt x="238" y="1227"/>
                    </a:lnTo>
                    <a:lnTo>
                      <a:pt x="236" y="1227"/>
                    </a:lnTo>
                    <a:lnTo>
                      <a:pt x="234" y="1227"/>
                    </a:lnTo>
                    <a:lnTo>
                      <a:pt x="231" y="1227"/>
                    </a:lnTo>
                    <a:lnTo>
                      <a:pt x="229" y="1227"/>
                    </a:lnTo>
                    <a:lnTo>
                      <a:pt x="229" y="1225"/>
                    </a:lnTo>
                    <a:lnTo>
                      <a:pt x="227" y="1223"/>
                    </a:lnTo>
                    <a:lnTo>
                      <a:pt x="225" y="1223"/>
                    </a:lnTo>
                    <a:lnTo>
                      <a:pt x="223" y="1221"/>
                    </a:lnTo>
                    <a:lnTo>
                      <a:pt x="222" y="1220"/>
                    </a:lnTo>
                    <a:lnTo>
                      <a:pt x="220" y="1220"/>
                    </a:lnTo>
                    <a:lnTo>
                      <a:pt x="220" y="1218"/>
                    </a:lnTo>
                    <a:lnTo>
                      <a:pt x="216" y="1216"/>
                    </a:lnTo>
                    <a:lnTo>
                      <a:pt x="213" y="1216"/>
                    </a:lnTo>
                    <a:lnTo>
                      <a:pt x="211" y="1216"/>
                    </a:lnTo>
                    <a:lnTo>
                      <a:pt x="209" y="1216"/>
                    </a:lnTo>
                    <a:lnTo>
                      <a:pt x="207" y="1218"/>
                    </a:lnTo>
                    <a:lnTo>
                      <a:pt x="206" y="1218"/>
                    </a:lnTo>
                    <a:lnTo>
                      <a:pt x="204" y="1220"/>
                    </a:lnTo>
                    <a:lnTo>
                      <a:pt x="204" y="1223"/>
                    </a:lnTo>
                    <a:lnTo>
                      <a:pt x="204" y="1227"/>
                    </a:lnTo>
                    <a:lnTo>
                      <a:pt x="202" y="1228"/>
                    </a:lnTo>
                    <a:lnTo>
                      <a:pt x="200" y="1228"/>
                    </a:lnTo>
                    <a:lnTo>
                      <a:pt x="200" y="1230"/>
                    </a:lnTo>
                    <a:lnTo>
                      <a:pt x="199" y="1232"/>
                    </a:lnTo>
                    <a:lnTo>
                      <a:pt x="199" y="1234"/>
                    </a:lnTo>
                    <a:lnTo>
                      <a:pt x="199" y="1236"/>
                    </a:lnTo>
                    <a:lnTo>
                      <a:pt x="197" y="1237"/>
                    </a:lnTo>
                    <a:lnTo>
                      <a:pt x="195" y="1239"/>
                    </a:lnTo>
                    <a:lnTo>
                      <a:pt x="191" y="1239"/>
                    </a:lnTo>
                    <a:lnTo>
                      <a:pt x="190" y="1239"/>
                    </a:lnTo>
                    <a:lnTo>
                      <a:pt x="186" y="1241"/>
                    </a:lnTo>
                    <a:lnTo>
                      <a:pt x="184" y="1241"/>
                    </a:lnTo>
                    <a:lnTo>
                      <a:pt x="184" y="1239"/>
                    </a:lnTo>
                    <a:lnTo>
                      <a:pt x="183" y="1239"/>
                    </a:lnTo>
                    <a:lnTo>
                      <a:pt x="181" y="1237"/>
                    </a:lnTo>
                    <a:lnTo>
                      <a:pt x="179" y="1236"/>
                    </a:lnTo>
                    <a:lnTo>
                      <a:pt x="177" y="1234"/>
                    </a:lnTo>
                    <a:lnTo>
                      <a:pt x="175" y="1232"/>
                    </a:lnTo>
                    <a:lnTo>
                      <a:pt x="174" y="1232"/>
                    </a:lnTo>
                    <a:lnTo>
                      <a:pt x="172" y="1232"/>
                    </a:lnTo>
                    <a:lnTo>
                      <a:pt x="170" y="1230"/>
                    </a:lnTo>
                    <a:lnTo>
                      <a:pt x="168" y="1228"/>
                    </a:lnTo>
                    <a:lnTo>
                      <a:pt x="167" y="1227"/>
                    </a:lnTo>
                    <a:lnTo>
                      <a:pt x="165" y="1227"/>
                    </a:lnTo>
                    <a:lnTo>
                      <a:pt x="163" y="1227"/>
                    </a:lnTo>
                    <a:lnTo>
                      <a:pt x="163" y="1225"/>
                    </a:lnTo>
                    <a:lnTo>
                      <a:pt x="161" y="1225"/>
                    </a:lnTo>
                    <a:lnTo>
                      <a:pt x="160" y="1223"/>
                    </a:lnTo>
                    <a:lnTo>
                      <a:pt x="158" y="1223"/>
                    </a:lnTo>
                    <a:lnTo>
                      <a:pt x="156" y="1221"/>
                    </a:lnTo>
                    <a:lnTo>
                      <a:pt x="152" y="1221"/>
                    </a:lnTo>
                    <a:lnTo>
                      <a:pt x="151" y="1223"/>
                    </a:lnTo>
                    <a:lnTo>
                      <a:pt x="149" y="1223"/>
                    </a:lnTo>
                    <a:lnTo>
                      <a:pt x="147" y="1221"/>
                    </a:lnTo>
                    <a:lnTo>
                      <a:pt x="145" y="1220"/>
                    </a:lnTo>
                    <a:lnTo>
                      <a:pt x="145" y="1218"/>
                    </a:lnTo>
                    <a:lnTo>
                      <a:pt x="147" y="1216"/>
                    </a:lnTo>
                    <a:lnTo>
                      <a:pt x="147" y="1214"/>
                    </a:lnTo>
                    <a:lnTo>
                      <a:pt x="147" y="1212"/>
                    </a:lnTo>
                    <a:lnTo>
                      <a:pt x="147" y="1211"/>
                    </a:lnTo>
                    <a:lnTo>
                      <a:pt x="145" y="1209"/>
                    </a:lnTo>
                    <a:lnTo>
                      <a:pt x="145" y="1207"/>
                    </a:lnTo>
                    <a:lnTo>
                      <a:pt x="145" y="1205"/>
                    </a:lnTo>
                    <a:lnTo>
                      <a:pt x="145" y="1204"/>
                    </a:lnTo>
                    <a:lnTo>
                      <a:pt x="147" y="1200"/>
                    </a:lnTo>
                    <a:lnTo>
                      <a:pt x="145" y="1198"/>
                    </a:lnTo>
                    <a:lnTo>
                      <a:pt x="145" y="1196"/>
                    </a:lnTo>
                    <a:lnTo>
                      <a:pt x="147" y="1195"/>
                    </a:lnTo>
                    <a:lnTo>
                      <a:pt x="149" y="1193"/>
                    </a:lnTo>
                    <a:lnTo>
                      <a:pt x="151" y="1193"/>
                    </a:lnTo>
                    <a:lnTo>
                      <a:pt x="152" y="1191"/>
                    </a:lnTo>
                    <a:lnTo>
                      <a:pt x="152" y="1189"/>
                    </a:lnTo>
                    <a:lnTo>
                      <a:pt x="152" y="1186"/>
                    </a:lnTo>
                    <a:lnTo>
                      <a:pt x="152" y="1184"/>
                    </a:lnTo>
                    <a:lnTo>
                      <a:pt x="152" y="1182"/>
                    </a:lnTo>
                    <a:lnTo>
                      <a:pt x="151" y="1179"/>
                    </a:lnTo>
                    <a:lnTo>
                      <a:pt x="151" y="1177"/>
                    </a:lnTo>
                    <a:lnTo>
                      <a:pt x="152" y="1175"/>
                    </a:lnTo>
                    <a:lnTo>
                      <a:pt x="152" y="1173"/>
                    </a:lnTo>
                    <a:lnTo>
                      <a:pt x="151" y="1172"/>
                    </a:lnTo>
                    <a:lnTo>
                      <a:pt x="151" y="1170"/>
                    </a:lnTo>
                    <a:lnTo>
                      <a:pt x="151" y="1166"/>
                    </a:lnTo>
                    <a:lnTo>
                      <a:pt x="149" y="1165"/>
                    </a:lnTo>
                    <a:lnTo>
                      <a:pt x="147" y="1165"/>
                    </a:lnTo>
                    <a:lnTo>
                      <a:pt x="147" y="1163"/>
                    </a:lnTo>
                    <a:lnTo>
                      <a:pt x="147" y="1161"/>
                    </a:lnTo>
                    <a:lnTo>
                      <a:pt x="145" y="1161"/>
                    </a:lnTo>
                    <a:lnTo>
                      <a:pt x="145" y="1159"/>
                    </a:lnTo>
                    <a:lnTo>
                      <a:pt x="144" y="1157"/>
                    </a:lnTo>
                    <a:lnTo>
                      <a:pt x="142" y="1156"/>
                    </a:lnTo>
                    <a:lnTo>
                      <a:pt x="142" y="1154"/>
                    </a:lnTo>
                    <a:lnTo>
                      <a:pt x="142" y="1152"/>
                    </a:lnTo>
                    <a:lnTo>
                      <a:pt x="142" y="1150"/>
                    </a:lnTo>
                    <a:lnTo>
                      <a:pt x="140" y="1152"/>
                    </a:lnTo>
                    <a:lnTo>
                      <a:pt x="136" y="1154"/>
                    </a:lnTo>
                    <a:lnTo>
                      <a:pt x="136" y="1156"/>
                    </a:lnTo>
                    <a:lnTo>
                      <a:pt x="135" y="1157"/>
                    </a:lnTo>
                    <a:lnTo>
                      <a:pt x="135" y="1159"/>
                    </a:lnTo>
                    <a:lnTo>
                      <a:pt x="133" y="1161"/>
                    </a:lnTo>
                    <a:lnTo>
                      <a:pt x="133" y="1163"/>
                    </a:lnTo>
                    <a:lnTo>
                      <a:pt x="131" y="1163"/>
                    </a:lnTo>
                    <a:lnTo>
                      <a:pt x="129" y="1165"/>
                    </a:lnTo>
                    <a:lnTo>
                      <a:pt x="126" y="1166"/>
                    </a:lnTo>
                    <a:lnTo>
                      <a:pt x="124" y="1168"/>
                    </a:lnTo>
                    <a:lnTo>
                      <a:pt x="124" y="1170"/>
                    </a:lnTo>
                    <a:lnTo>
                      <a:pt x="120" y="1170"/>
                    </a:lnTo>
                    <a:lnTo>
                      <a:pt x="119" y="1170"/>
                    </a:lnTo>
                    <a:lnTo>
                      <a:pt x="117" y="1170"/>
                    </a:lnTo>
                    <a:lnTo>
                      <a:pt x="113" y="1168"/>
                    </a:lnTo>
                    <a:lnTo>
                      <a:pt x="110" y="1166"/>
                    </a:lnTo>
                    <a:lnTo>
                      <a:pt x="108" y="1165"/>
                    </a:lnTo>
                    <a:lnTo>
                      <a:pt x="106" y="1165"/>
                    </a:lnTo>
                    <a:lnTo>
                      <a:pt x="106" y="1163"/>
                    </a:lnTo>
                    <a:lnTo>
                      <a:pt x="103" y="1163"/>
                    </a:lnTo>
                    <a:lnTo>
                      <a:pt x="101" y="1163"/>
                    </a:lnTo>
                    <a:lnTo>
                      <a:pt x="99" y="1163"/>
                    </a:lnTo>
                    <a:lnTo>
                      <a:pt x="97" y="1161"/>
                    </a:lnTo>
                    <a:lnTo>
                      <a:pt x="96" y="1159"/>
                    </a:lnTo>
                    <a:lnTo>
                      <a:pt x="96" y="1157"/>
                    </a:lnTo>
                    <a:lnTo>
                      <a:pt x="94" y="1156"/>
                    </a:lnTo>
                    <a:lnTo>
                      <a:pt x="92" y="1154"/>
                    </a:lnTo>
                    <a:lnTo>
                      <a:pt x="90" y="1154"/>
                    </a:lnTo>
                    <a:lnTo>
                      <a:pt x="88" y="1152"/>
                    </a:lnTo>
                    <a:lnTo>
                      <a:pt x="83" y="1152"/>
                    </a:lnTo>
                    <a:lnTo>
                      <a:pt x="83" y="1150"/>
                    </a:lnTo>
                    <a:lnTo>
                      <a:pt x="81" y="1150"/>
                    </a:lnTo>
                    <a:lnTo>
                      <a:pt x="81" y="1149"/>
                    </a:lnTo>
                    <a:lnTo>
                      <a:pt x="81" y="1145"/>
                    </a:lnTo>
                    <a:lnTo>
                      <a:pt x="81" y="1143"/>
                    </a:lnTo>
                    <a:lnTo>
                      <a:pt x="81" y="1141"/>
                    </a:lnTo>
                    <a:lnTo>
                      <a:pt x="81" y="1140"/>
                    </a:lnTo>
                    <a:lnTo>
                      <a:pt x="80" y="1138"/>
                    </a:lnTo>
                    <a:lnTo>
                      <a:pt x="78" y="1136"/>
                    </a:lnTo>
                    <a:lnTo>
                      <a:pt x="78" y="1134"/>
                    </a:lnTo>
                    <a:lnTo>
                      <a:pt x="78" y="1133"/>
                    </a:lnTo>
                    <a:lnTo>
                      <a:pt x="78" y="1131"/>
                    </a:lnTo>
                    <a:lnTo>
                      <a:pt x="80" y="1129"/>
                    </a:lnTo>
                    <a:lnTo>
                      <a:pt x="81" y="1127"/>
                    </a:lnTo>
                    <a:lnTo>
                      <a:pt x="83" y="1127"/>
                    </a:lnTo>
                    <a:lnTo>
                      <a:pt x="85" y="1125"/>
                    </a:lnTo>
                    <a:lnTo>
                      <a:pt x="87" y="1125"/>
                    </a:lnTo>
                    <a:lnTo>
                      <a:pt x="87" y="1124"/>
                    </a:lnTo>
                    <a:lnTo>
                      <a:pt x="88" y="1124"/>
                    </a:lnTo>
                    <a:lnTo>
                      <a:pt x="88" y="1120"/>
                    </a:lnTo>
                    <a:lnTo>
                      <a:pt x="88" y="1118"/>
                    </a:lnTo>
                    <a:lnTo>
                      <a:pt x="90" y="1117"/>
                    </a:lnTo>
                    <a:lnTo>
                      <a:pt x="92" y="1115"/>
                    </a:lnTo>
                    <a:lnTo>
                      <a:pt x="92" y="1113"/>
                    </a:lnTo>
                    <a:lnTo>
                      <a:pt x="90" y="1111"/>
                    </a:lnTo>
                    <a:lnTo>
                      <a:pt x="90" y="1110"/>
                    </a:lnTo>
                    <a:lnTo>
                      <a:pt x="88" y="1108"/>
                    </a:lnTo>
                    <a:lnTo>
                      <a:pt x="88" y="1106"/>
                    </a:lnTo>
                    <a:lnTo>
                      <a:pt x="88" y="1104"/>
                    </a:lnTo>
                    <a:lnTo>
                      <a:pt x="88" y="1102"/>
                    </a:lnTo>
                    <a:lnTo>
                      <a:pt x="87" y="1102"/>
                    </a:lnTo>
                    <a:lnTo>
                      <a:pt x="83" y="1101"/>
                    </a:lnTo>
                    <a:lnTo>
                      <a:pt x="81" y="1099"/>
                    </a:lnTo>
                    <a:lnTo>
                      <a:pt x="80" y="1097"/>
                    </a:lnTo>
                    <a:lnTo>
                      <a:pt x="80" y="1095"/>
                    </a:lnTo>
                    <a:lnTo>
                      <a:pt x="78" y="1094"/>
                    </a:lnTo>
                    <a:lnTo>
                      <a:pt x="76" y="1095"/>
                    </a:lnTo>
                    <a:lnTo>
                      <a:pt x="74" y="1095"/>
                    </a:lnTo>
                    <a:lnTo>
                      <a:pt x="73" y="1094"/>
                    </a:lnTo>
                    <a:lnTo>
                      <a:pt x="71" y="1092"/>
                    </a:lnTo>
                    <a:lnTo>
                      <a:pt x="69" y="1092"/>
                    </a:lnTo>
                    <a:lnTo>
                      <a:pt x="67" y="1092"/>
                    </a:lnTo>
                    <a:lnTo>
                      <a:pt x="65" y="1094"/>
                    </a:lnTo>
                    <a:lnTo>
                      <a:pt x="64" y="1095"/>
                    </a:lnTo>
                    <a:lnTo>
                      <a:pt x="64" y="1097"/>
                    </a:lnTo>
                    <a:lnTo>
                      <a:pt x="62" y="1099"/>
                    </a:lnTo>
                    <a:lnTo>
                      <a:pt x="60" y="1101"/>
                    </a:lnTo>
                    <a:lnTo>
                      <a:pt x="58" y="1102"/>
                    </a:lnTo>
                    <a:lnTo>
                      <a:pt x="57" y="1101"/>
                    </a:lnTo>
                    <a:lnTo>
                      <a:pt x="55" y="1101"/>
                    </a:lnTo>
                    <a:lnTo>
                      <a:pt x="53" y="1099"/>
                    </a:lnTo>
                    <a:lnTo>
                      <a:pt x="51" y="1099"/>
                    </a:lnTo>
                    <a:lnTo>
                      <a:pt x="49" y="1097"/>
                    </a:lnTo>
                    <a:lnTo>
                      <a:pt x="48" y="1097"/>
                    </a:lnTo>
                    <a:lnTo>
                      <a:pt x="46" y="1095"/>
                    </a:lnTo>
                    <a:lnTo>
                      <a:pt x="44" y="1097"/>
                    </a:lnTo>
                    <a:lnTo>
                      <a:pt x="42" y="1095"/>
                    </a:lnTo>
                    <a:lnTo>
                      <a:pt x="41" y="1095"/>
                    </a:lnTo>
                    <a:lnTo>
                      <a:pt x="39" y="1094"/>
                    </a:lnTo>
                    <a:lnTo>
                      <a:pt x="37" y="1092"/>
                    </a:lnTo>
                    <a:lnTo>
                      <a:pt x="35" y="1090"/>
                    </a:lnTo>
                    <a:lnTo>
                      <a:pt x="33" y="1090"/>
                    </a:lnTo>
                    <a:lnTo>
                      <a:pt x="32" y="1090"/>
                    </a:lnTo>
                    <a:lnTo>
                      <a:pt x="30" y="1088"/>
                    </a:lnTo>
                    <a:lnTo>
                      <a:pt x="30" y="1086"/>
                    </a:lnTo>
                    <a:lnTo>
                      <a:pt x="28" y="1086"/>
                    </a:lnTo>
                    <a:lnTo>
                      <a:pt x="28" y="1085"/>
                    </a:lnTo>
                    <a:lnTo>
                      <a:pt x="26" y="1083"/>
                    </a:lnTo>
                    <a:lnTo>
                      <a:pt x="25" y="1083"/>
                    </a:lnTo>
                    <a:lnTo>
                      <a:pt x="23" y="1083"/>
                    </a:lnTo>
                    <a:lnTo>
                      <a:pt x="23" y="1081"/>
                    </a:lnTo>
                    <a:lnTo>
                      <a:pt x="21" y="1081"/>
                    </a:lnTo>
                    <a:lnTo>
                      <a:pt x="21" y="1079"/>
                    </a:lnTo>
                    <a:lnTo>
                      <a:pt x="21" y="1078"/>
                    </a:lnTo>
                    <a:lnTo>
                      <a:pt x="21" y="1076"/>
                    </a:lnTo>
                    <a:lnTo>
                      <a:pt x="23" y="1074"/>
                    </a:lnTo>
                    <a:lnTo>
                      <a:pt x="25" y="1074"/>
                    </a:lnTo>
                    <a:lnTo>
                      <a:pt x="25" y="1072"/>
                    </a:lnTo>
                    <a:lnTo>
                      <a:pt x="25" y="1070"/>
                    </a:lnTo>
                    <a:lnTo>
                      <a:pt x="25" y="1069"/>
                    </a:lnTo>
                    <a:lnTo>
                      <a:pt x="25" y="1067"/>
                    </a:lnTo>
                    <a:lnTo>
                      <a:pt x="26" y="1067"/>
                    </a:lnTo>
                    <a:lnTo>
                      <a:pt x="28" y="1065"/>
                    </a:lnTo>
                    <a:lnTo>
                      <a:pt x="30" y="1065"/>
                    </a:lnTo>
                    <a:lnTo>
                      <a:pt x="32" y="1063"/>
                    </a:lnTo>
                    <a:lnTo>
                      <a:pt x="33" y="1063"/>
                    </a:lnTo>
                    <a:lnTo>
                      <a:pt x="35" y="1062"/>
                    </a:lnTo>
                    <a:lnTo>
                      <a:pt x="35" y="1060"/>
                    </a:lnTo>
                    <a:lnTo>
                      <a:pt x="37" y="1060"/>
                    </a:lnTo>
                    <a:lnTo>
                      <a:pt x="37" y="1058"/>
                    </a:lnTo>
                    <a:lnTo>
                      <a:pt x="39" y="1058"/>
                    </a:lnTo>
                    <a:lnTo>
                      <a:pt x="41" y="1053"/>
                    </a:lnTo>
                    <a:lnTo>
                      <a:pt x="41" y="1051"/>
                    </a:lnTo>
                    <a:lnTo>
                      <a:pt x="41" y="1049"/>
                    </a:lnTo>
                    <a:lnTo>
                      <a:pt x="41" y="1047"/>
                    </a:lnTo>
                    <a:lnTo>
                      <a:pt x="42" y="1046"/>
                    </a:lnTo>
                    <a:lnTo>
                      <a:pt x="42" y="1044"/>
                    </a:lnTo>
                    <a:lnTo>
                      <a:pt x="42" y="1040"/>
                    </a:lnTo>
                    <a:lnTo>
                      <a:pt x="42" y="1037"/>
                    </a:lnTo>
                    <a:lnTo>
                      <a:pt x="41" y="1037"/>
                    </a:lnTo>
                    <a:lnTo>
                      <a:pt x="41" y="1035"/>
                    </a:lnTo>
                    <a:lnTo>
                      <a:pt x="39" y="1033"/>
                    </a:lnTo>
                    <a:lnTo>
                      <a:pt x="37" y="1033"/>
                    </a:lnTo>
                    <a:lnTo>
                      <a:pt x="35" y="1031"/>
                    </a:lnTo>
                    <a:lnTo>
                      <a:pt x="35" y="1030"/>
                    </a:lnTo>
                    <a:lnTo>
                      <a:pt x="33" y="1026"/>
                    </a:lnTo>
                    <a:lnTo>
                      <a:pt x="33" y="1023"/>
                    </a:lnTo>
                    <a:lnTo>
                      <a:pt x="33" y="1021"/>
                    </a:lnTo>
                    <a:lnTo>
                      <a:pt x="33" y="1019"/>
                    </a:lnTo>
                    <a:lnTo>
                      <a:pt x="32" y="1015"/>
                    </a:lnTo>
                    <a:lnTo>
                      <a:pt x="32" y="1014"/>
                    </a:lnTo>
                    <a:lnTo>
                      <a:pt x="32" y="1012"/>
                    </a:lnTo>
                    <a:lnTo>
                      <a:pt x="33" y="1010"/>
                    </a:lnTo>
                    <a:lnTo>
                      <a:pt x="35" y="1008"/>
                    </a:lnTo>
                    <a:lnTo>
                      <a:pt x="35" y="1007"/>
                    </a:lnTo>
                    <a:lnTo>
                      <a:pt x="35" y="1005"/>
                    </a:lnTo>
                    <a:lnTo>
                      <a:pt x="35" y="1003"/>
                    </a:lnTo>
                    <a:lnTo>
                      <a:pt x="35" y="1001"/>
                    </a:lnTo>
                    <a:lnTo>
                      <a:pt x="35" y="999"/>
                    </a:lnTo>
                    <a:lnTo>
                      <a:pt x="33" y="998"/>
                    </a:lnTo>
                    <a:lnTo>
                      <a:pt x="33" y="996"/>
                    </a:lnTo>
                    <a:lnTo>
                      <a:pt x="35" y="994"/>
                    </a:lnTo>
                    <a:lnTo>
                      <a:pt x="37" y="994"/>
                    </a:lnTo>
                    <a:lnTo>
                      <a:pt x="37" y="992"/>
                    </a:lnTo>
                    <a:lnTo>
                      <a:pt x="39" y="992"/>
                    </a:lnTo>
                    <a:lnTo>
                      <a:pt x="41" y="991"/>
                    </a:lnTo>
                    <a:lnTo>
                      <a:pt x="39" y="989"/>
                    </a:lnTo>
                    <a:lnTo>
                      <a:pt x="37" y="989"/>
                    </a:lnTo>
                    <a:lnTo>
                      <a:pt x="37" y="987"/>
                    </a:lnTo>
                    <a:lnTo>
                      <a:pt x="35" y="985"/>
                    </a:lnTo>
                    <a:lnTo>
                      <a:pt x="33" y="985"/>
                    </a:lnTo>
                    <a:lnTo>
                      <a:pt x="32" y="985"/>
                    </a:lnTo>
                    <a:lnTo>
                      <a:pt x="30" y="984"/>
                    </a:lnTo>
                    <a:lnTo>
                      <a:pt x="30" y="982"/>
                    </a:lnTo>
                    <a:lnTo>
                      <a:pt x="30" y="980"/>
                    </a:lnTo>
                    <a:lnTo>
                      <a:pt x="28" y="978"/>
                    </a:lnTo>
                    <a:lnTo>
                      <a:pt x="26" y="978"/>
                    </a:lnTo>
                    <a:lnTo>
                      <a:pt x="26" y="976"/>
                    </a:lnTo>
                    <a:lnTo>
                      <a:pt x="26" y="973"/>
                    </a:lnTo>
                    <a:lnTo>
                      <a:pt x="26" y="971"/>
                    </a:lnTo>
                    <a:lnTo>
                      <a:pt x="28" y="969"/>
                    </a:lnTo>
                    <a:lnTo>
                      <a:pt x="30" y="968"/>
                    </a:lnTo>
                    <a:lnTo>
                      <a:pt x="32" y="968"/>
                    </a:lnTo>
                    <a:lnTo>
                      <a:pt x="32" y="966"/>
                    </a:lnTo>
                    <a:lnTo>
                      <a:pt x="33" y="964"/>
                    </a:lnTo>
                    <a:lnTo>
                      <a:pt x="33" y="962"/>
                    </a:lnTo>
                    <a:lnTo>
                      <a:pt x="33" y="960"/>
                    </a:lnTo>
                    <a:lnTo>
                      <a:pt x="35" y="960"/>
                    </a:lnTo>
                    <a:lnTo>
                      <a:pt x="37" y="960"/>
                    </a:lnTo>
                    <a:lnTo>
                      <a:pt x="39" y="960"/>
                    </a:lnTo>
                    <a:lnTo>
                      <a:pt x="39" y="959"/>
                    </a:lnTo>
                    <a:lnTo>
                      <a:pt x="39" y="957"/>
                    </a:lnTo>
                    <a:lnTo>
                      <a:pt x="41" y="955"/>
                    </a:lnTo>
                    <a:lnTo>
                      <a:pt x="42" y="953"/>
                    </a:lnTo>
                    <a:lnTo>
                      <a:pt x="44" y="953"/>
                    </a:lnTo>
                    <a:lnTo>
                      <a:pt x="46" y="952"/>
                    </a:lnTo>
                    <a:lnTo>
                      <a:pt x="48" y="952"/>
                    </a:lnTo>
                    <a:lnTo>
                      <a:pt x="49" y="950"/>
                    </a:lnTo>
                    <a:lnTo>
                      <a:pt x="53" y="948"/>
                    </a:lnTo>
                    <a:lnTo>
                      <a:pt x="53" y="946"/>
                    </a:lnTo>
                    <a:lnTo>
                      <a:pt x="55" y="943"/>
                    </a:lnTo>
                    <a:lnTo>
                      <a:pt x="55" y="941"/>
                    </a:lnTo>
                    <a:lnTo>
                      <a:pt x="55" y="939"/>
                    </a:lnTo>
                    <a:lnTo>
                      <a:pt x="55" y="936"/>
                    </a:lnTo>
                    <a:lnTo>
                      <a:pt x="55" y="934"/>
                    </a:lnTo>
                    <a:lnTo>
                      <a:pt x="55" y="932"/>
                    </a:lnTo>
                    <a:lnTo>
                      <a:pt x="53" y="930"/>
                    </a:lnTo>
                    <a:lnTo>
                      <a:pt x="53" y="929"/>
                    </a:lnTo>
                    <a:lnTo>
                      <a:pt x="51" y="927"/>
                    </a:lnTo>
                    <a:lnTo>
                      <a:pt x="53" y="927"/>
                    </a:lnTo>
                    <a:lnTo>
                      <a:pt x="51" y="925"/>
                    </a:lnTo>
                    <a:lnTo>
                      <a:pt x="49" y="923"/>
                    </a:lnTo>
                    <a:lnTo>
                      <a:pt x="48" y="921"/>
                    </a:lnTo>
                    <a:lnTo>
                      <a:pt x="46" y="921"/>
                    </a:lnTo>
                    <a:lnTo>
                      <a:pt x="46" y="920"/>
                    </a:lnTo>
                    <a:lnTo>
                      <a:pt x="44" y="916"/>
                    </a:lnTo>
                    <a:lnTo>
                      <a:pt x="42" y="914"/>
                    </a:lnTo>
                    <a:lnTo>
                      <a:pt x="42" y="913"/>
                    </a:lnTo>
                    <a:lnTo>
                      <a:pt x="41" y="911"/>
                    </a:lnTo>
                    <a:lnTo>
                      <a:pt x="42" y="909"/>
                    </a:lnTo>
                    <a:lnTo>
                      <a:pt x="42" y="907"/>
                    </a:lnTo>
                    <a:lnTo>
                      <a:pt x="44" y="905"/>
                    </a:lnTo>
                    <a:lnTo>
                      <a:pt x="46" y="905"/>
                    </a:lnTo>
                    <a:lnTo>
                      <a:pt x="46" y="904"/>
                    </a:lnTo>
                    <a:lnTo>
                      <a:pt x="48" y="904"/>
                    </a:lnTo>
                    <a:lnTo>
                      <a:pt x="49" y="902"/>
                    </a:lnTo>
                    <a:lnTo>
                      <a:pt x="49" y="900"/>
                    </a:lnTo>
                    <a:lnTo>
                      <a:pt x="49" y="898"/>
                    </a:lnTo>
                    <a:lnTo>
                      <a:pt x="49" y="897"/>
                    </a:lnTo>
                    <a:lnTo>
                      <a:pt x="49" y="893"/>
                    </a:lnTo>
                    <a:lnTo>
                      <a:pt x="51" y="891"/>
                    </a:lnTo>
                    <a:lnTo>
                      <a:pt x="51" y="889"/>
                    </a:lnTo>
                    <a:lnTo>
                      <a:pt x="53" y="888"/>
                    </a:lnTo>
                    <a:lnTo>
                      <a:pt x="55" y="884"/>
                    </a:lnTo>
                    <a:lnTo>
                      <a:pt x="57" y="884"/>
                    </a:lnTo>
                    <a:lnTo>
                      <a:pt x="57" y="882"/>
                    </a:lnTo>
                    <a:lnTo>
                      <a:pt x="55" y="881"/>
                    </a:lnTo>
                    <a:lnTo>
                      <a:pt x="55" y="879"/>
                    </a:lnTo>
                    <a:lnTo>
                      <a:pt x="53" y="877"/>
                    </a:lnTo>
                    <a:lnTo>
                      <a:pt x="51" y="875"/>
                    </a:lnTo>
                    <a:lnTo>
                      <a:pt x="49" y="875"/>
                    </a:lnTo>
                    <a:lnTo>
                      <a:pt x="48" y="873"/>
                    </a:lnTo>
                    <a:lnTo>
                      <a:pt x="46" y="873"/>
                    </a:lnTo>
                    <a:lnTo>
                      <a:pt x="44" y="872"/>
                    </a:lnTo>
                    <a:lnTo>
                      <a:pt x="44" y="870"/>
                    </a:lnTo>
                    <a:lnTo>
                      <a:pt x="42" y="870"/>
                    </a:lnTo>
                    <a:lnTo>
                      <a:pt x="42" y="868"/>
                    </a:lnTo>
                    <a:lnTo>
                      <a:pt x="41" y="868"/>
                    </a:lnTo>
                    <a:lnTo>
                      <a:pt x="39" y="868"/>
                    </a:lnTo>
                    <a:lnTo>
                      <a:pt x="37" y="866"/>
                    </a:lnTo>
                    <a:lnTo>
                      <a:pt x="35" y="865"/>
                    </a:lnTo>
                    <a:lnTo>
                      <a:pt x="33" y="863"/>
                    </a:lnTo>
                    <a:lnTo>
                      <a:pt x="32" y="861"/>
                    </a:lnTo>
                    <a:lnTo>
                      <a:pt x="30" y="859"/>
                    </a:lnTo>
                    <a:lnTo>
                      <a:pt x="26" y="858"/>
                    </a:lnTo>
                    <a:lnTo>
                      <a:pt x="25" y="858"/>
                    </a:lnTo>
                    <a:lnTo>
                      <a:pt x="23" y="856"/>
                    </a:lnTo>
                    <a:lnTo>
                      <a:pt x="21" y="854"/>
                    </a:lnTo>
                    <a:lnTo>
                      <a:pt x="19" y="854"/>
                    </a:lnTo>
                    <a:lnTo>
                      <a:pt x="16" y="852"/>
                    </a:lnTo>
                    <a:lnTo>
                      <a:pt x="14" y="850"/>
                    </a:lnTo>
                    <a:lnTo>
                      <a:pt x="14" y="849"/>
                    </a:lnTo>
                    <a:lnTo>
                      <a:pt x="12" y="847"/>
                    </a:lnTo>
                    <a:lnTo>
                      <a:pt x="10" y="847"/>
                    </a:lnTo>
                    <a:lnTo>
                      <a:pt x="9" y="845"/>
                    </a:lnTo>
                    <a:lnTo>
                      <a:pt x="9" y="843"/>
                    </a:lnTo>
                    <a:lnTo>
                      <a:pt x="10" y="843"/>
                    </a:lnTo>
                    <a:lnTo>
                      <a:pt x="12" y="843"/>
                    </a:lnTo>
                    <a:lnTo>
                      <a:pt x="12" y="842"/>
                    </a:lnTo>
                    <a:lnTo>
                      <a:pt x="14" y="840"/>
                    </a:lnTo>
                    <a:lnTo>
                      <a:pt x="14" y="838"/>
                    </a:lnTo>
                    <a:lnTo>
                      <a:pt x="14" y="836"/>
                    </a:lnTo>
                    <a:lnTo>
                      <a:pt x="16" y="834"/>
                    </a:lnTo>
                    <a:lnTo>
                      <a:pt x="17" y="834"/>
                    </a:lnTo>
                    <a:lnTo>
                      <a:pt x="19" y="834"/>
                    </a:lnTo>
                    <a:lnTo>
                      <a:pt x="21" y="834"/>
                    </a:lnTo>
                    <a:lnTo>
                      <a:pt x="23" y="834"/>
                    </a:lnTo>
                    <a:lnTo>
                      <a:pt x="25" y="834"/>
                    </a:lnTo>
                    <a:lnTo>
                      <a:pt x="25" y="836"/>
                    </a:lnTo>
                    <a:lnTo>
                      <a:pt x="26" y="836"/>
                    </a:lnTo>
                    <a:lnTo>
                      <a:pt x="28" y="838"/>
                    </a:lnTo>
                    <a:lnTo>
                      <a:pt x="28" y="842"/>
                    </a:lnTo>
                    <a:lnTo>
                      <a:pt x="30" y="843"/>
                    </a:lnTo>
                    <a:lnTo>
                      <a:pt x="30" y="845"/>
                    </a:lnTo>
                    <a:lnTo>
                      <a:pt x="33" y="845"/>
                    </a:lnTo>
                    <a:lnTo>
                      <a:pt x="35" y="845"/>
                    </a:lnTo>
                    <a:lnTo>
                      <a:pt x="37" y="843"/>
                    </a:lnTo>
                    <a:lnTo>
                      <a:pt x="39" y="843"/>
                    </a:lnTo>
                    <a:lnTo>
                      <a:pt x="41" y="843"/>
                    </a:lnTo>
                    <a:lnTo>
                      <a:pt x="42" y="843"/>
                    </a:lnTo>
                    <a:lnTo>
                      <a:pt x="46" y="843"/>
                    </a:lnTo>
                    <a:lnTo>
                      <a:pt x="48" y="840"/>
                    </a:lnTo>
                    <a:lnTo>
                      <a:pt x="48" y="838"/>
                    </a:lnTo>
                    <a:lnTo>
                      <a:pt x="48" y="836"/>
                    </a:lnTo>
                    <a:lnTo>
                      <a:pt x="49" y="834"/>
                    </a:lnTo>
                    <a:lnTo>
                      <a:pt x="49" y="831"/>
                    </a:lnTo>
                    <a:lnTo>
                      <a:pt x="49" y="829"/>
                    </a:lnTo>
                    <a:lnTo>
                      <a:pt x="49" y="827"/>
                    </a:lnTo>
                    <a:lnTo>
                      <a:pt x="51" y="826"/>
                    </a:lnTo>
                    <a:lnTo>
                      <a:pt x="51" y="824"/>
                    </a:lnTo>
                    <a:lnTo>
                      <a:pt x="51" y="822"/>
                    </a:lnTo>
                    <a:lnTo>
                      <a:pt x="49" y="820"/>
                    </a:lnTo>
                    <a:lnTo>
                      <a:pt x="49" y="817"/>
                    </a:lnTo>
                    <a:lnTo>
                      <a:pt x="49" y="815"/>
                    </a:lnTo>
                    <a:lnTo>
                      <a:pt x="48" y="813"/>
                    </a:lnTo>
                    <a:lnTo>
                      <a:pt x="46" y="811"/>
                    </a:lnTo>
                    <a:lnTo>
                      <a:pt x="44" y="811"/>
                    </a:lnTo>
                    <a:lnTo>
                      <a:pt x="44" y="810"/>
                    </a:lnTo>
                    <a:lnTo>
                      <a:pt x="42" y="810"/>
                    </a:lnTo>
                    <a:lnTo>
                      <a:pt x="42" y="808"/>
                    </a:lnTo>
                    <a:lnTo>
                      <a:pt x="42" y="806"/>
                    </a:lnTo>
                    <a:lnTo>
                      <a:pt x="42" y="804"/>
                    </a:lnTo>
                    <a:lnTo>
                      <a:pt x="41" y="803"/>
                    </a:lnTo>
                    <a:lnTo>
                      <a:pt x="41" y="801"/>
                    </a:lnTo>
                    <a:lnTo>
                      <a:pt x="37" y="799"/>
                    </a:lnTo>
                    <a:lnTo>
                      <a:pt x="35" y="797"/>
                    </a:lnTo>
                    <a:lnTo>
                      <a:pt x="35" y="795"/>
                    </a:lnTo>
                    <a:lnTo>
                      <a:pt x="33" y="794"/>
                    </a:lnTo>
                    <a:lnTo>
                      <a:pt x="32" y="790"/>
                    </a:lnTo>
                    <a:lnTo>
                      <a:pt x="32" y="788"/>
                    </a:lnTo>
                    <a:lnTo>
                      <a:pt x="30" y="788"/>
                    </a:lnTo>
                    <a:lnTo>
                      <a:pt x="28" y="788"/>
                    </a:lnTo>
                    <a:lnTo>
                      <a:pt x="26" y="787"/>
                    </a:lnTo>
                    <a:lnTo>
                      <a:pt x="26" y="785"/>
                    </a:lnTo>
                    <a:lnTo>
                      <a:pt x="28" y="783"/>
                    </a:lnTo>
                    <a:lnTo>
                      <a:pt x="28" y="781"/>
                    </a:lnTo>
                    <a:lnTo>
                      <a:pt x="30" y="781"/>
                    </a:lnTo>
                    <a:lnTo>
                      <a:pt x="32" y="779"/>
                    </a:lnTo>
                    <a:lnTo>
                      <a:pt x="33" y="778"/>
                    </a:lnTo>
                    <a:lnTo>
                      <a:pt x="33" y="776"/>
                    </a:lnTo>
                    <a:lnTo>
                      <a:pt x="33" y="774"/>
                    </a:lnTo>
                    <a:lnTo>
                      <a:pt x="35" y="771"/>
                    </a:lnTo>
                    <a:lnTo>
                      <a:pt x="33" y="769"/>
                    </a:lnTo>
                    <a:lnTo>
                      <a:pt x="33" y="767"/>
                    </a:lnTo>
                    <a:lnTo>
                      <a:pt x="32" y="767"/>
                    </a:lnTo>
                    <a:lnTo>
                      <a:pt x="30" y="767"/>
                    </a:lnTo>
                    <a:lnTo>
                      <a:pt x="30" y="765"/>
                    </a:lnTo>
                    <a:lnTo>
                      <a:pt x="28" y="763"/>
                    </a:lnTo>
                    <a:lnTo>
                      <a:pt x="28" y="762"/>
                    </a:lnTo>
                    <a:lnTo>
                      <a:pt x="26" y="762"/>
                    </a:lnTo>
                    <a:lnTo>
                      <a:pt x="25" y="760"/>
                    </a:lnTo>
                    <a:lnTo>
                      <a:pt x="23" y="760"/>
                    </a:lnTo>
                    <a:lnTo>
                      <a:pt x="21" y="758"/>
                    </a:lnTo>
                    <a:lnTo>
                      <a:pt x="21" y="756"/>
                    </a:lnTo>
                    <a:lnTo>
                      <a:pt x="21" y="755"/>
                    </a:lnTo>
                    <a:lnTo>
                      <a:pt x="21" y="753"/>
                    </a:lnTo>
                    <a:lnTo>
                      <a:pt x="23" y="751"/>
                    </a:lnTo>
                    <a:lnTo>
                      <a:pt x="23" y="749"/>
                    </a:lnTo>
                    <a:lnTo>
                      <a:pt x="23" y="747"/>
                    </a:lnTo>
                    <a:lnTo>
                      <a:pt x="21" y="744"/>
                    </a:lnTo>
                    <a:lnTo>
                      <a:pt x="21" y="742"/>
                    </a:lnTo>
                    <a:lnTo>
                      <a:pt x="21" y="740"/>
                    </a:lnTo>
                    <a:lnTo>
                      <a:pt x="19" y="740"/>
                    </a:lnTo>
                    <a:lnTo>
                      <a:pt x="17" y="740"/>
                    </a:lnTo>
                    <a:lnTo>
                      <a:pt x="16" y="740"/>
                    </a:lnTo>
                    <a:lnTo>
                      <a:pt x="14" y="740"/>
                    </a:lnTo>
                    <a:lnTo>
                      <a:pt x="12" y="740"/>
                    </a:lnTo>
                    <a:lnTo>
                      <a:pt x="10" y="739"/>
                    </a:lnTo>
                    <a:lnTo>
                      <a:pt x="10" y="737"/>
                    </a:lnTo>
                    <a:lnTo>
                      <a:pt x="9" y="735"/>
                    </a:lnTo>
                    <a:lnTo>
                      <a:pt x="7" y="733"/>
                    </a:lnTo>
                    <a:lnTo>
                      <a:pt x="5" y="732"/>
                    </a:lnTo>
                    <a:lnTo>
                      <a:pt x="5" y="730"/>
                    </a:lnTo>
                    <a:lnTo>
                      <a:pt x="5" y="726"/>
                    </a:lnTo>
                    <a:lnTo>
                      <a:pt x="3" y="726"/>
                    </a:lnTo>
                    <a:lnTo>
                      <a:pt x="3" y="724"/>
                    </a:lnTo>
                    <a:lnTo>
                      <a:pt x="5" y="723"/>
                    </a:lnTo>
                    <a:lnTo>
                      <a:pt x="7" y="721"/>
                    </a:lnTo>
                    <a:lnTo>
                      <a:pt x="9" y="721"/>
                    </a:lnTo>
                    <a:lnTo>
                      <a:pt x="9" y="719"/>
                    </a:lnTo>
                    <a:lnTo>
                      <a:pt x="7" y="719"/>
                    </a:lnTo>
                    <a:lnTo>
                      <a:pt x="9" y="719"/>
                    </a:lnTo>
                    <a:lnTo>
                      <a:pt x="9" y="717"/>
                    </a:lnTo>
                    <a:lnTo>
                      <a:pt x="10" y="716"/>
                    </a:lnTo>
                    <a:lnTo>
                      <a:pt x="12" y="714"/>
                    </a:lnTo>
                    <a:lnTo>
                      <a:pt x="12" y="712"/>
                    </a:lnTo>
                    <a:lnTo>
                      <a:pt x="10" y="708"/>
                    </a:lnTo>
                    <a:lnTo>
                      <a:pt x="9" y="707"/>
                    </a:lnTo>
                    <a:lnTo>
                      <a:pt x="7" y="705"/>
                    </a:lnTo>
                    <a:lnTo>
                      <a:pt x="5" y="705"/>
                    </a:lnTo>
                    <a:lnTo>
                      <a:pt x="3" y="703"/>
                    </a:lnTo>
                    <a:lnTo>
                      <a:pt x="1" y="703"/>
                    </a:lnTo>
                    <a:lnTo>
                      <a:pt x="1" y="701"/>
                    </a:lnTo>
                    <a:lnTo>
                      <a:pt x="0" y="701"/>
                    </a:lnTo>
                    <a:lnTo>
                      <a:pt x="0" y="700"/>
                    </a:lnTo>
                    <a:lnTo>
                      <a:pt x="0" y="698"/>
                    </a:lnTo>
                    <a:lnTo>
                      <a:pt x="0" y="696"/>
                    </a:lnTo>
                    <a:lnTo>
                      <a:pt x="0" y="694"/>
                    </a:lnTo>
                    <a:lnTo>
                      <a:pt x="0" y="691"/>
                    </a:lnTo>
                    <a:lnTo>
                      <a:pt x="1" y="691"/>
                    </a:lnTo>
                    <a:lnTo>
                      <a:pt x="3" y="689"/>
                    </a:lnTo>
                    <a:lnTo>
                      <a:pt x="5" y="687"/>
                    </a:lnTo>
                    <a:lnTo>
                      <a:pt x="5" y="685"/>
                    </a:lnTo>
                    <a:lnTo>
                      <a:pt x="7" y="685"/>
                    </a:lnTo>
                    <a:lnTo>
                      <a:pt x="9" y="685"/>
                    </a:lnTo>
                    <a:lnTo>
                      <a:pt x="10" y="684"/>
                    </a:lnTo>
                    <a:lnTo>
                      <a:pt x="10" y="682"/>
                    </a:lnTo>
                    <a:lnTo>
                      <a:pt x="12" y="680"/>
                    </a:lnTo>
                    <a:lnTo>
                      <a:pt x="12" y="678"/>
                    </a:lnTo>
                    <a:lnTo>
                      <a:pt x="12" y="677"/>
                    </a:lnTo>
                    <a:lnTo>
                      <a:pt x="10" y="675"/>
                    </a:lnTo>
                    <a:lnTo>
                      <a:pt x="9" y="673"/>
                    </a:lnTo>
                    <a:lnTo>
                      <a:pt x="9" y="671"/>
                    </a:lnTo>
                    <a:lnTo>
                      <a:pt x="7" y="669"/>
                    </a:lnTo>
                    <a:lnTo>
                      <a:pt x="7" y="668"/>
                    </a:lnTo>
                    <a:lnTo>
                      <a:pt x="7" y="666"/>
                    </a:lnTo>
                    <a:lnTo>
                      <a:pt x="7" y="664"/>
                    </a:lnTo>
                    <a:lnTo>
                      <a:pt x="7" y="662"/>
                    </a:lnTo>
                    <a:lnTo>
                      <a:pt x="9" y="662"/>
                    </a:lnTo>
                    <a:lnTo>
                      <a:pt x="10" y="661"/>
                    </a:lnTo>
                    <a:lnTo>
                      <a:pt x="12" y="659"/>
                    </a:lnTo>
                    <a:lnTo>
                      <a:pt x="12" y="657"/>
                    </a:lnTo>
                    <a:lnTo>
                      <a:pt x="14" y="657"/>
                    </a:lnTo>
                    <a:lnTo>
                      <a:pt x="16" y="657"/>
                    </a:lnTo>
                    <a:lnTo>
                      <a:pt x="21" y="659"/>
                    </a:lnTo>
                    <a:lnTo>
                      <a:pt x="23" y="659"/>
                    </a:lnTo>
                    <a:lnTo>
                      <a:pt x="25" y="661"/>
                    </a:lnTo>
                    <a:lnTo>
                      <a:pt x="26" y="661"/>
                    </a:lnTo>
                    <a:lnTo>
                      <a:pt x="28" y="659"/>
                    </a:lnTo>
                    <a:lnTo>
                      <a:pt x="32" y="659"/>
                    </a:lnTo>
                    <a:lnTo>
                      <a:pt x="33" y="659"/>
                    </a:lnTo>
                    <a:lnTo>
                      <a:pt x="37" y="659"/>
                    </a:lnTo>
                    <a:lnTo>
                      <a:pt x="41" y="659"/>
                    </a:lnTo>
                    <a:lnTo>
                      <a:pt x="42" y="659"/>
                    </a:lnTo>
                    <a:lnTo>
                      <a:pt x="46" y="659"/>
                    </a:lnTo>
                    <a:lnTo>
                      <a:pt x="49" y="659"/>
                    </a:lnTo>
                    <a:lnTo>
                      <a:pt x="53" y="659"/>
                    </a:lnTo>
                    <a:lnTo>
                      <a:pt x="55" y="659"/>
                    </a:lnTo>
                    <a:lnTo>
                      <a:pt x="57" y="659"/>
                    </a:lnTo>
                    <a:lnTo>
                      <a:pt x="58" y="659"/>
                    </a:lnTo>
                    <a:lnTo>
                      <a:pt x="60" y="655"/>
                    </a:lnTo>
                    <a:lnTo>
                      <a:pt x="62" y="655"/>
                    </a:lnTo>
                    <a:lnTo>
                      <a:pt x="64" y="655"/>
                    </a:lnTo>
                    <a:lnTo>
                      <a:pt x="65" y="655"/>
                    </a:lnTo>
                    <a:lnTo>
                      <a:pt x="65" y="653"/>
                    </a:lnTo>
                    <a:lnTo>
                      <a:pt x="67" y="653"/>
                    </a:lnTo>
                    <a:lnTo>
                      <a:pt x="71" y="652"/>
                    </a:lnTo>
                    <a:lnTo>
                      <a:pt x="73" y="652"/>
                    </a:lnTo>
                    <a:lnTo>
                      <a:pt x="74" y="652"/>
                    </a:lnTo>
                    <a:lnTo>
                      <a:pt x="74" y="648"/>
                    </a:lnTo>
                    <a:lnTo>
                      <a:pt x="74" y="643"/>
                    </a:lnTo>
                    <a:lnTo>
                      <a:pt x="74" y="639"/>
                    </a:lnTo>
                    <a:lnTo>
                      <a:pt x="74" y="637"/>
                    </a:lnTo>
                    <a:lnTo>
                      <a:pt x="74" y="636"/>
                    </a:lnTo>
                    <a:lnTo>
                      <a:pt x="74" y="634"/>
                    </a:lnTo>
                    <a:lnTo>
                      <a:pt x="74" y="630"/>
                    </a:lnTo>
                    <a:lnTo>
                      <a:pt x="73" y="629"/>
                    </a:lnTo>
                    <a:lnTo>
                      <a:pt x="71" y="629"/>
                    </a:lnTo>
                    <a:lnTo>
                      <a:pt x="69" y="629"/>
                    </a:lnTo>
                    <a:lnTo>
                      <a:pt x="69" y="627"/>
                    </a:lnTo>
                    <a:lnTo>
                      <a:pt x="65" y="623"/>
                    </a:lnTo>
                    <a:lnTo>
                      <a:pt x="64" y="623"/>
                    </a:lnTo>
                    <a:lnTo>
                      <a:pt x="64" y="622"/>
                    </a:lnTo>
                    <a:lnTo>
                      <a:pt x="62" y="620"/>
                    </a:lnTo>
                    <a:lnTo>
                      <a:pt x="62" y="618"/>
                    </a:lnTo>
                    <a:lnTo>
                      <a:pt x="62" y="616"/>
                    </a:lnTo>
                    <a:lnTo>
                      <a:pt x="62" y="614"/>
                    </a:lnTo>
                    <a:lnTo>
                      <a:pt x="62" y="613"/>
                    </a:lnTo>
                    <a:lnTo>
                      <a:pt x="64" y="611"/>
                    </a:lnTo>
                    <a:lnTo>
                      <a:pt x="65" y="609"/>
                    </a:lnTo>
                    <a:lnTo>
                      <a:pt x="67" y="609"/>
                    </a:lnTo>
                    <a:lnTo>
                      <a:pt x="69" y="606"/>
                    </a:lnTo>
                    <a:lnTo>
                      <a:pt x="69" y="602"/>
                    </a:lnTo>
                    <a:lnTo>
                      <a:pt x="69" y="600"/>
                    </a:lnTo>
                    <a:lnTo>
                      <a:pt x="67" y="600"/>
                    </a:lnTo>
                    <a:lnTo>
                      <a:pt x="65" y="598"/>
                    </a:lnTo>
                    <a:lnTo>
                      <a:pt x="64" y="598"/>
                    </a:lnTo>
                    <a:lnTo>
                      <a:pt x="64" y="600"/>
                    </a:lnTo>
                    <a:lnTo>
                      <a:pt x="62" y="600"/>
                    </a:lnTo>
                    <a:lnTo>
                      <a:pt x="60" y="600"/>
                    </a:lnTo>
                    <a:lnTo>
                      <a:pt x="58" y="598"/>
                    </a:lnTo>
                    <a:lnTo>
                      <a:pt x="57" y="597"/>
                    </a:lnTo>
                    <a:lnTo>
                      <a:pt x="57" y="595"/>
                    </a:lnTo>
                    <a:lnTo>
                      <a:pt x="55" y="595"/>
                    </a:lnTo>
                    <a:lnTo>
                      <a:pt x="53" y="593"/>
                    </a:lnTo>
                    <a:lnTo>
                      <a:pt x="49" y="595"/>
                    </a:lnTo>
                    <a:lnTo>
                      <a:pt x="48" y="593"/>
                    </a:lnTo>
                    <a:lnTo>
                      <a:pt x="46" y="591"/>
                    </a:lnTo>
                    <a:lnTo>
                      <a:pt x="44" y="591"/>
                    </a:lnTo>
                    <a:lnTo>
                      <a:pt x="44" y="590"/>
                    </a:lnTo>
                    <a:lnTo>
                      <a:pt x="44" y="588"/>
                    </a:lnTo>
                    <a:lnTo>
                      <a:pt x="44" y="584"/>
                    </a:lnTo>
                    <a:lnTo>
                      <a:pt x="46" y="581"/>
                    </a:lnTo>
                    <a:lnTo>
                      <a:pt x="46" y="579"/>
                    </a:lnTo>
                    <a:lnTo>
                      <a:pt x="46" y="577"/>
                    </a:lnTo>
                    <a:lnTo>
                      <a:pt x="48" y="575"/>
                    </a:lnTo>
                    <a:lnTo>
                      <a:pt x="51" y="575"/>
                    </a:lnTo>
                    <a:lnTo>
                      <a:pt x="55" y="575"/>
                    </a:lnTo>
                    <a:lnTo>
                      <a:pt x="57" y="575"/>
                    </a:lnTo>
                    <a:lnTo>
                      <a:pt x="58" y="575"/>
                    </a:lnTo>
                    <a:lnTo>
                      <a:pt x="60" y="574"/>
                    </a:lnTo>
                    <a:lnTo>
                      <a:pt x="62" y="574"/>
                    </a:lnTo>
                    <a:lnTo>
                      <a:pt x="65" y="572"/>
                    </a:lnTo>
                    <a:lnTo>
                      <a:pt x="67" y="570"/>
                    </a:lnTo>
                    <a:lnTo>
                      <a:pt x="69" y="568"/>
                    </a:lnTo>
                    <a:lnTo>
                      <a:pt x="69" y="566"/>
                    </a:lnTo>
                    <a:lnTo>
                      <a:pt x="69" y="565"/>
                    </a:lnTo>
                    <a:lnTo>
                      <a:pt x="69" y="563"/>
                    </a:lnTo>
                    <a:lnTo>
                      <a:pt x="69" y="559"/>
                    </a:lnTo>
                    <a:lnTo>
                      <a:pt x="67" y="558"/>
                    </a:lnTo>
                    <a:lnTo>
                      <a:pt x="69" y="556"/>
                    </a:lnTo>
                    <a:lnTo>
                      <a:pt x="71" y="554"/>
                    </a:lnTo>
                    <a:lnTo>
                      <a:pt x="73" y="554"/>
                    </a:lnTo>
                    <a:lnTo>
                      <a:pt x="74" y="551"/>
                    </a:lnTo>
                    <a:lnTo>
                      <a:pt x="74" y="549"/>
                    </a:lnTo>
                    <a:lnTo>
                      <a:pt x="74" y="547"/>
                    </a:lnTo>
                    <a:lnTo>
                      <a:pt x="76" y="547"/>
                    </a:lnTo>
                    <a:lnTo>
                      <a:pt x="76" y="545"/>
                    </a:lnTo>
                    <a:lnTo>
                      <a:pt x="78" y="543"/>
                    </a:lnTo>
                    <a:lnTo>
                      <a:pt x="80" y="542"/>
                    </a:lnTo>
                    <a:lnTo>
                      <a:pt x="80" y="540"/>
                    </a:lnTo>
                    <a:lnTo>
                      <a:pt x="80" y="538"/>
                    </a:lnTo>
                    <a:lnTo>
                      <a:pt x="80" y="536"/>
                    </a:lnTo>
                    <a:lnTo>
                      <a:pt x="78" y="535"/>
                    </a:lnTo>
                    <a:lnTo>
                      <a:pt x="78" y="533"/>
                    </a:lnTo>
                    <a:lnTo>
                      <a:pt x="76" y="531"/>
                    </a:lnTo>
                    <a:lnTo>
                      <a:pt x="78" y="527"/>
                    </a:lnTo>
                    <a:lnTo>
                      <a:pt x="78" y="526"/>
                    </a:lnTo>
                    <a:lnTo>
                      <a:pt x="80" y="526"/>
                    </a:lnTo>
                    <a:lnTo>
                      <a:pt x="80" y="524"/>
                    </a:lnTo>
                    <a:lnTo>
                      <a:pt x="80" y="522"/>
                    </a:lnTo>
                    <a:lnTo>
                      <a:pt x="81" y="519"/>
                    </a:lnTo>
                    <a:lnTo>
                      <a:pt x="81" y="517"/>
                    </a:lnTo>
                    <a:lnTo>
                      <a:pt x="83" y="515"/>
                    </a:lnTo>
                    <a:lnTo>
                      <a:pt x="83" y="513"/>
                    </a:lnTo>
                    <a:lnTo>
                      <a:pt x="83" y="510"/>
                    </a:lnTo>
                    <a:lnTo>
                      <a:pt x="81" y="508"/>
                    </a:lnTo>
                    <a:lnTo>
                      <a:pt x="81" y="506"/>
                    </a:lnTo>
                    <a:lnTo>
                      <a:pt x="81" y="504"/>
                    </a:lnTo>
                    <a:lnTo>
                      <a:pt x="81" y="503"/>
                    </a:lnTo>
                    <a:lnTo>
                      <a:pt x="81" y="499"/>
                    </a:lnTo>
                    <a:lnTo>
                      <a:pt x="80" y="497"/>
                    </a:lnTo>
                    <a:lnTo>
                      <a:pt x="80" y="496"/>
                    </a:lnTo>
                    <a:lnTo>
                      <a:pt x="78" y="496"/>
                    </a:lnTo>
                    <a:lnTo>
                      <a:pt x="76" y="494"/>
                    </a:lnTo>
                    <a:lnTo>
                      <a:pt x="74" y="490"/>
                    </a:lnTo>
                    <a:lnTo>
                      <a:pt x="76" y="488"/>
                    </a:lnTo>
                    <a:lnTo>
                      <a:pt x="74" y="487"/>
                    </a:lnTo>
                    <a:lnTo>
                      <a:pt x="74" y="485"/>
                    </a:lnTo>
                    <a:lnTo>
                      <a:pt x="73" y="483"/>
                    </a:lnTo>
                    <a:lnTo>
                      <a:pt x="71" y="481"/>
                    </a:lnTo>
                    <a:lnTo>
                      <a:pt x="69" y="478"/>
                    </a:lnTo>
                    <a:lnTo>
                      <a:pt x="67" y="478"/>
                    </a:lnTo>
                    <a:lnTo>
                      <a:pt x="67" y="476"/>
                    </a:lnTo>
                    <a:lnTo>
                      <a:pt x="67" y="474"/>
                    </a:lnTo>
                    <a:lnTo>
                      <a:pt x="67" y="471"/>
                    </a:lnTo>
                    <a:lnTo>
                      <a:pt x="67" y="465"/>
                    </a:lnTo>
                    <a:lnTo>
                      <a:pt x="69" y="462"/>
                    </a:lnTo>
                    <a:lnTo>
                      <a:pt x="69" y="460"/>
                    </a:lnTo>
                    <a:lnTo>
                      <a:pt x="69" y="456"/>
                    </a:lnTo>
                    <a:lnTo>
                      <a:pt x="69" y="453"/>
                    </a:lnTo>
                    <a:lnTo>
                      <a:pt x="69" y="451"/>
                    </a:lnTo>
                    <a:lnTo>
                      <a:pt x="67" y="449"/>
                    </a:lnTo>
                    <a:lnTo>
                      <a:pt x="67" y="448"/>
                    </a:lnTo>
                    <a:lnTo>
                      <a:pt x="69" y="444"/>
                    </a:lnTo>
                    <a:lnTo>
                      <a:pt x="69" y="442"/>
                    </a:lnTo>
                    <a:lnTo>
                      <a:pt x="69" y="440"/>
                    </a:lnTo>
                    <a:lnTo>
                      <a:pt x="69" y="437"/>
                    </a:lnTo>
                    <a:lnTo>
                      <a:pt x="71" y="435"/>
                    </a:lnTo>
                    <a:lnTo>
                      <a:pt x="73" y="433"/>
                    </a:lnTo>
                    <a:lnTo>
                      <a:pt x="73" y="432"/>
                    </a:lnTo>
                    <a:lnTo>
                      <a:pt x="74" y="430"/>
                    </a:lnTo>
                    <a:lnTo>
                      <a:pt x="74" y="428"/>
                    </a:lnTo>
                    <a:lnTo>
                      <a:pt x="76" y="428"/>
                    </a:lnTo>
                    <a:lnTo>
                      <a:pt x="76" y="430"/>
                    </a:lnTo>
                    <a:lnTo>
                      <a:pt x="78" y="430"/>
                    </a:lnTo>
                    <a:lnTo>
                      <a:pt x="80" y="430"/>
                    </a:lnTo>
                    <a:lnTo>
                      <a:pt x="81" y="428"/>
                    </a:lnTo>
                    <a:lnTo>
                      <a:pt x="85" y="428"/>
                    </a:lnTo>
                    <a:lnTo>
                      <a:pt x="88" y="430"/>
                    </a:lnTo>
                    <a:lnTo>
                      <a:pt x="90" y="432"/>
                    </a:lnTo>
                    <a:lnTo>
                      <a:pt x="92" y="433"/>
                    </a:lnTo>
                    <a:lnTo>
                      <a:pt x="94" y="435"/>
                    </a:lnTo>
                    <a:lnTo>
                      <a:pt x="97" y="435"/>
                    </a:lnTo>
                    <a:lnTo>
                      <a:pt x="101" y="435"/>
                    </a:lnTo>
                    <a:lnTo>
                      <a:pt x="103" y="435"/>
                    </a:lnTo>
                    <a:lnTo>
                      <a:pt x="104" y="435"/>
                    </a:lnTo>
                    <a:lnTo>
                      <a:pt x="106" y="435"/>
                    </a:lnTo>
                    <a:lnTo>
                      <a:pt x="110" y="435"/>
                    </a:lnTo>
                    <a:lnTo>
                      <a:pt x="112" y="437"/>
                    </a:lnTo>
                    <a:lnTo>
                      <a:pt x="113" y="439"/>
                    </a:lnTo>
                    <a:lnTo>
                      <a:pt x="115" y="440"/>
                    </a:lnTo>
                    <a:lnTo>
                      <a:pt x="117" y="442"/>
                    </a:lnTo>
                    <a:lnTo>
                      <a:pt x="119" y="444"/>
                    </a:lnTo>
                    <a:lnTo>
                      <a:pt x="120" y="444"/>
                    </a:lnTo>
                    <a:lnTo>
                      <a:pt x="122" y="446"/>
                    </a:lnTo>
                    <a:lnTo>
                      <a:pt x="126" y="446"/>
                    </a:lnTo>
                    <a:lnTo>
                      <a:pt x="129" y="446"/>
                    </a:lnTo>
                    <a:lnTo>
                      <a:pt x="131" y="446"/>
                    </a:lnTo>
                    <a:lnTo>
                      <a:pt x="133" y="448"/>
                    </a:lnTo>
                    <a:lnTo>
                      <a:pt x="136" y="449"/>
                    </a:lnTo>
                    <a:lnTo>
                      <a:pt x="140" y="453"/>
                    </a:lnTo>
                    <a:lnTo>
                      <a:pt x="142" y="455"/>
                    </a:lnTo>
                    <a:lnTo>
                      <a:pt x="144" y="455"/>
                    </a:lnTo>
                    <a:lnTo>
                      <a:pt x="144" y="453"/>
                    </a:lnTo>
                    <a:lnTo>
                      <a:pt x="145" y="453"/>
                    </a:lnTo>
                    <a:lnTo>
                      <a:pt x="149" y="453"/>
                    </a:lnTo>
                    <a:lnTo>
                      <a:pt x="151" y="453"/>
                    </a:lnTo>
                    <a:lnTo>
                      <a:pt x="154" y="453"/>
                    </a:lnTo>
                    <a:lnTo>
                      <a:pt x="156" y="453"/>
                    </a:lnTo>
                    <a:lnTo>
                      <a:pt x="158" y="451"/>
                    </a:lnTo>
                    <a:lnTo>
                      <a:pt x="160" y="449"/>
                    </a:lnTo>
                    <a:lnTo>
                      <a:pt x="163" y="449"/>
                    </a:lnTo>
                    <a:lnTo>
                      <a:pt x="165" y="449"/>
                    </a:lnTo>
                    <a:lnTo>
                      <a:pt x="168" y="449"/>
                    </a:lnTo>
                    <a:lnTo>
                      <a:pt x="168" y="448"/>
                    </a:lnTo>
                    <a:lnTo>
                      <a:pt x="172" y="444"/>
                    </a:lnTo>
                    <a:lnTo>
                      <a:pt x="174" y="442"/>
                    </a:lnTo>
                    <a:lnTo>
                      <a:pt x="175" y="442"/>
                    </a:lnTo>
                    <a:lnTo>
                      <a:pt x="177" y="440"/>
                    </a:lnTo>
                    <a:lnTo>
                      <a:pt x="181" y="439"/>
                    </a:lnTo>
                    <a:lnTo>
                      <a:pt x="183" y="440"/>
                    </a:lnTo>
                    <a:lnTo>
                      <a:pt x="186" y="440"/>
                    </a:lnTo>
                    <a:lnTo>
                      <a:pt x="188" y="440"/>
                    </a:lnTo>
                    <a:lnTo>
                      <a:pt x="188" y="439"/>
                    </a:lnTo>
                    <a:lnTo>
                      <a:pt x="190" y="437"/>
                    </a:lnTo>
                    <a:lnTo>
                      <a:pt x="190" y="435"/>
                    </a:lnTo>
                    <a:lnTo>
                      <a:pt x="191" y="433"/>
                    </a:lnTo>
                    <a:lnTo>
                      <a:pt x="195" y="432"/>
                    </a:lnTo>
                    <a:lnTo>
                      <a:pt x="199" y="432"/>
                    </a:lnTo>
                    <a:lnTo>
                      <a:pt x="200" y="432"/>
                    </a:lnTo>
                    <a:lnTo>
                      <a:pt x="202" y="430"/>
                    </a:lnTo>
                    <a:lnTo>
                      <a:pt x="206" y="428"/>
                    </a:lnTo>
                    <a:lnTo>
                      <a:pt x="207" y="426"/>
                    </a:lnTo>
                    <a:lnTo>
                      <a:pt x="209" y="425"/>
                    </a:lnTo>
                    <a:lnTo>
                      <a:pt x="211" y="425"/>
                    </a:lnTo>
                    <a:lnTo>
                      <a:pt x="213" y="426"/>
                    </a:lnTo>
                    <a:lnTo>
                      <a:pt x="213" y="428"/>
                    </a:lnTo>
                    <a:lnTo>
                      <a:pt x="215" y="428"/>
                    </a:lnTo>
                    <a:lnTo>
                      <a:pt x="218" y="432"/>
                    </a:lnTo>
                    <a:lnTo>
                      <a:pt x="222" y="433"/>
                    </a:lnTo>
                    <a:lnTo>
                      <a:pt x="223" y="435"/>
                    </a:lnTo>
                    <a:lnTo>
                      <a:pt x="225" y="437"/>
                    </a:lnTo>
                    <a:lnTo>
                      <a:pt x="227" y="439"/>
                    </a:lnTo>
                    <a:lnTo>
                      <a:pt x="229" y="437"/>
                    </a:lnTo>
                    <a:lnTo>
                      <a:pt x="231" y="437"/>
                    </a:lnTo>
                    <a:lnTo>
                      <a:pt x="234" y="437"/>
                    </a:lnTo>
                    <a:lnTo>
                      <a:pt x="236" y="435"/>
                    </a:lnTo>
                    <a:lnTo>
                      <a:pt x="236" y="433"/>
                    </a:lnTo>
                    <a:lnTo>
                      <a:pt x="236" y="428"/>
                    </a:lnTo>
                    <a:lnTo>
                      <a:pt x="236" y="426"/>
                    </a:lnTo>
                    <a:lnTo>
                      <a:pt x="236" y="425"/>
                    </a:lnTo>
                    <a:lnTo>
                      <a:pt x="238" y="423"/>
                    </a:lnTo>
                    <a:lnTo>
                      <a:pt x="239" y="421"/>
                    </a:lnTo>
                    <a:lnTo>
                      <a:pt x="241" y="421"/>
                    </a:lnTo>
                    <a:lnTo>
                      <a:pt x="243" y="421"/>
                    </a:lnTo>
                    <a:lnTo>
                      <a:pt x="243" y="417"/>
                    </a:lnTo>
                    <a:lnTo>
                      <a:pt x="247" y="414"/>
                    </a:lnTo>
                    <a:lnTo>
                      <a:pt x="248" y="412"/>
                    </a:lnTo>
                    <a:lnTo>
                      <a:pt x="248" y="410"/>
                    </a:lnTo>
                    <a:lnTo>
                      <a:pt x="250" y="410"/>
                    </a:lnTo>
                    <a:lnTo>
                      <a:pt x="252" y="409"/>
                    </a:lnTo>
                    <a:lnTo>
                      <a:pt x="254" y="405"/>
                    </a:lnTo>
                    <a:lnTo>
                      <a:pt x="254" y="403"/>
                    </a:lnTo>
                    <a:lnTo>
                      <a:pt x="254" y="396"/>
                    </a:lnTo>
                    <a:lnTo>
                      <a:pt x="254" y="394"/>
                    </a:lnTo>
                    <a:lnTo>
                      <a:pt x="252" y="393"/>
                    </a:lnTo>
                    <a:lnTo>
                      <a:pt x="252" y="391"/>
                    </a:lnTo>
                    <a:lnTo>
                      <a:pt x="250" y="391"/>
                    </a:lnTo>
                    <a:lnTo>
                      <a:pt x="250" y="389"/>
                    </a:lnTo>
                    <a:lnTo>
                      <a:pt x="248" y="389"/>
                    </a:lnTo>
                    <a:lnTo>
                      <a:pt x="247" y="387"/>
                    </a:lnTo>
                    <a:lnTo>
                      <a:pt x="247" y="385"/>
                    </a:lnTo>
                    <a:lnTo>
                      <a:pt x="247" y="384"/>
                    </a:lnTo>
                    <a:lnTo>
                      <a:pt x="247" y="380"/>
                    </a:lnTo>
                    <a:lnTo>
                      <a:pt x="248" y="378"/>
                    </a:lnTo>
                    <a:lnTo>
                      <a:pt x="248" y="375"/>
                    </a:lnTo>
                    <a:lnTo>
                      <a:pt x="252" y="373"/>
                    </a:lnTo>
                    <a:lnTo>
                      <a:pt x="254" y="373"/>
                    </a:lnTo>
                    <a:lnTo>
                      <a:pt x="257" y="373"/>
                    </a:lnTo>
                    <a:lnTo>
                      <a:pt x="259" y="373"/>
                    </a:lnTo>
                    <a:lnTo>
                      <a:pt x="261" y="371"/>
                    </a:lnTo>
                    <a:lnTo>
                      <a:pt x="263" y="370"/>
                    </a:lnTo>
                    <a:lnTo>
                      <a:pt x="266" y="368"/>
                    </a:lnTo>
                    <a:lnTo>
                      <a:pt x="271" y="366"/>
                    </a:lnTo>
                    <a:lnTo>
                      <a:pt x="271" y="364"/>
                    </a:lnTo>
                    <a:lnTo>
                      <a:pt x="270" y="364"/>
                    </a:lnTo>
                    <a:lnTo>
                      <a:pt x="270" y="362"/>
                    </a:lnTo>
                    <a:lnTo>
                      <a:pt x="268" y="362"/>
                    </a:lnTo>
                    <a:lnTo>
                      <a:pt x="268" y="361"/>
                    </a:lnTo>
                    <a:lnTo>
                      <a:pt x="266" y="359"/>
                    </a:lnTo>
                    <a:lnTo>
                      <a:pt x="266" y="355"/>
                    </a:lnTo>
                    <a:lnTo>
                      <a:pt x="268" y="354"/>
                    </a:lnTo>
                    <a:lnTo>
                      <a:pt x="268" y="352"/>
                    </a:lnTo>
                    <a:lnTo>
                      <a:pt x="268" y="350"/>
                    </a:lnTo>
                    <a:lnTo>
                      <a:pt x="268" y="348"/>
                    </a:lnTo>
                    <a:lnTo>
                      <a:pt x="268" y="346"/>
                    </a:lnTo>
                    <a:lnTo>
                      <a:pt x="270" y="345"/>
                    </a:lnTo>
                    <a:lnTo>
                      <a:pt x="271" y="345"/>
                    </a:lnTo>
                    <a:lnTo>
                      <a:pt x="273" y="345"/>
                    </a:lnTo>
                    <a:lnTo>
                      <a:pt x="273" y="346"/>
                    </a:lnTo>
                    <a:lnTo>
                      <a:pt x="275" y="348"/>
                    </a:lnTo>
                    <a:lnTo>
                      <a:pt x="275" y="350"/>
                    </a:lnTo>
                    <a:lnTo>
                      <a:pt x="277" y="350"/>
                    </a:lnTo>
                    <a:lnTo>
                      <a:pt x="278" y="352"/>
                    </a:lnTo>
                    <a:lnTo>
                      <a:pt x="280" y="354"/>
                    </a:lnTo>
                    <a:lnTo>
                      <a:pt x="282" y="354"/>
                    </a:lnTo>
                    <a:lnTo>
                      <a:pt x="284" y="352"/>
                    </a:lnTo>
                    <a:lnTo>
                      <a:pt x="286" y="352"/>
                    </a:lnTo>
                    <a:lnTo>
                      <a:pt x="286" y="350"/>
                    </a:lnTo>
                    <a:lnTo>
                      <a:pt x="287" y="348"/>
                    </a:lnTo>
                    <a:lnTo>
                      <a:pt x="289" y="346"/>
                    </a:lnTo>
                    <a:lnTo>
                      <a:pt x="291" y="346"/>
                    </a:lnTo>
                    <a:lnTo>
                      <a:pt x="291" y="345"/>
                    </a:lnTo>
                    <a:lnTo>
                      <a:pt x="293" y="345"/>
                    </a:lnTo>
                    <a:lnTo>
                      <a:pt x="294" y="343"/>
                    </a:lnTo>
                    <a:lnTo>
                      <a:pt x="296" y="341"/>
                    </a:lnTo>
                    <a:lnTo>
                      <a:pt x="298" y="341"/>
                    </a:lnTo>
                    <a:lnTo>
                      <a:pt x="300" y="341"/>
                    </a:lnTo>
                    <a:lnTo>
                      <a:pt x="302" y="343"/>
                    </a:lnTo>
                    <a:lnTo>
                      <a:pt x="303" y="345"/>
                    </a:lnTo>
                    <a:lnTo>
                      <a:pt x="305" y="346"/>
                    </a:lnTo>
                    <a:lnTo>
                      <a:pt x="305" y="345"/>
                    </a:lnTo>
                    <a:lnTo>
                      <a:pt x="307" y="345"/>
                    </a:lnTo>
                    <a:lnTo>
                      <a:pt x="307" y="343"/>
                    </a:lnTo>
                    <a:lnTo>
                      <a:pt x="309" y="341"/>
                    </a:lnTo>
                    <a:lnTo>
                      <a:pt x="310" y="341"/>
                    </a:lnTo>
                    <a:lnTo>
                      <a:pt x="312" y="339"/>
                    </a:lnTo>
                    <a:lnTo>
                      <a:pt x="314" y="339"/>
                    </a:lnTo>
                    <a:lnTo>
                      <a:pt x="314" y="338"/>
                    </a:lnTo>
                    <a:lnTo>
                      <a:pt x="316" y="336"/>
                    </a:lnTo>
                    <a:lnTo>
                      <a:pt x="316" y="332"/>
                    </a:lnTo>
                    <a:lnTo>
                      <a:pt x="316" y="330"/>
                    </a:lnTo>
                    <a:lnTo>
                      <a:pt x="318" y="329"/>
                    </a:lnTo>
                    <a:lnTo>
                      <a:pt x="321" y="329"/>
                    </a:lnTo>
                    <a:lnTo>
                      <a:pt x="325" y="327"/>
                    </a:lnTo>
                    <a:lnTo>
                      <a:pt x="328" y="327"/>
                    </a:lnTo>
                    <a:lnTo>
                      <a:pt x="328" y="325"/>
                    </a:lnTo>
                    <a:lnTo>
                      <a:pt x="328" y="323"/>
                    </a:lnTo>
                    <a:lnTo>
                      <a:pt x="328" y="322"/>
                    </a:lnTo>
                    <a:lnTo>
                      <a:pt x="328" y="318"/>
                    </a:lnTo>
                    <a:lnTo>
                      <a:pt x="330" y="316"/>
                    </a:lnTo>
                    <a:lnTo>
                      <a:pt x="330" y="315"/>
                    </a:lnTo>
                    <a:lnTo>
                      <a:pt x="330" y="313"/>
                    </a:lnTo>
                    <a:lnTo>
                      <a:pt x="330" y="311"/>
                    </a:lnTo>
                    <a:lnTo>
                      <a:pt x="328" y="311"/>
                    </a:lnTo>
                    <a:lnTo>
                      <a:pt x="326" y="311"/>
                    </a:lnTo>
                    <a:lnTo>
                      <a:pt x="326" y="309"/>
                    </a:lnTo>
                    <a:lnTo>
                      <a:pt x="326" y="307"/>
                    </a:lnTo>
                    <a:lnTo>
                      <a:pt x="328" y="307"/>
                    </a:lnTo>
                    <a:lnTo>
                      <a:pt x="330" y="306"/>
                    </a:lnTo>
                    <a:lnTo>
                      <a:pt x="334" y="300"/>
                    </a:lnTo>
                    <a:lnTo>
                      <a:pt x="335" y="300"/>
                    </a:lnTo>
                    <a:lnTo>
                      <a:pt x="337" y="300"/>
                    </a:lnTo>
                    <a:lnTo>
                      <a:pt x="339" y="300"/>
                    </a:lnTo>
                    <a:lnTo>
                      <a:pt x="342" y="300"/>
                    </a:lnTo>
                    <a:lnTo>
                      <a:pt x="344" y="300"/>
                    </a:lnTo>
                    <a:lnTo>
                      <a:pt x="346" y="299"/>
                    </a:lnTo>
                    <a:lnTo>
                      <a:pt x="348" y="299"/>
                    </a:lnTo>
                    <a:lnTo>
                      <a:pt x="350" y="299"/>
                    </a:lnTo>
                    <a:lnTo>
                      <a:pt x="351" y="299"/>
                    </a:lnTo>
                    <a:lnTo>
                      <a:pt x="353" y="300"/>
                    </a:lnTo>
                    <a:lnTo>
                      <a:pt x="353" y="302"/>
                    </a:lnTo>
                    <a:lnTo>
                      <a:pt x="355" y="304"/>
                    </a:lnTo>
                    <a:lnTo>
                      <a:pt x="355" y="306"/>
                    </a:lnTo>
                    <a:lnTo>
                      <a:pt x="355" y="307"/>
                    </a:lnTo>
                    <a:lnTo>
                      <a:pt x="357" y="309"/>
                    </a:lnTo>
                    <a:lnTo>
                      <a:pt x="358" y="309"/>
                    </a:lnTo>
                    <a:lnTo>
                      <a:pt x="360" y="309"/>
                    </a:lnTo>
                    <a:lnTo>
                      <a:pt x="362" y="311"/>
                    </a:lnTo>
                    <a:lnTo>
                      <a:pt x="364" y="313"/>
                    </a:lnTo>
                    <a:lnTo>
                      <a:pt x="365" y="313"/>
                    </a:lnTo>
                    <a:lnTo>
                      <a:pt x="367" y="313"/>
                    </a:lnTo>
                    <a:lnTo>
                      <a:pt x="369" y="313"/>
                    </a:lnTo>
                    <a:lnTo>
                      <a:pt x="369" y="311"/>
                    </a:lnTo>
                    <a:lnTo>
                      <a:pt x="369" y="309"/>
                    </a:lnTo>
                    <a:lnTo>
                      <a:pt x="369" y="307"/>
                    </a:lnTo>
                    <a:lnTo>
                      <a:pt x="369" y="304"/>
                    </a:lnTo>
                    <a:lnTo>
                      <a:pt x="371" y="302"/>
                    </a:lnTo>
                    <a:lnTo>
                      <a:pt x="371" y="299"/>
                    </a:lnTo>
                    <a:lnTo>
                      <a:pt x="369" y="297"/>
                    </a:lnTo>
                    <a:lnTo>
                      <a:pt x="369" y="295"/>
                    </a:lnTo>
                    <a:lnTo>
                      <a:pt x="367" y="293"/>
                    </a:lnTo>
                    <a:lnTo>
                      <a:pt x="365" y="291"/>
                    </a:lnTo>
                    <a:lnTo>
                      <a:pt x="364" y="291"/>
                    </a:lnTo>
                    <a:lnTo>
                      <a:pt x="365" y="288"/>
                    </a:lnTo>
                    <a:lnTo>
                      <a:pt x="365" y="286"/>
                    </a:lnTo>
                    <a:lnTo>
                      <a:pt x="367" y="286"/>
                    </a:lnTo>
                    <a:lnTo>
                      <a:pt x="369" y="284"/>
                    </a:lnTo>
                    <a:lnTo>
                      <a:pt x="369" y="283"/>
                    </a:lnTo>
                    <a:lnTo>
                      <a:pt x="371" y="281"/>
                    </a:lnTo>
                    <a:lnTo>
                      <a:pt x="371" y="277"/>
                    </a:lnTo>
                    <a:lnTo>
                      <a:pt x="369" y="275"/>
                    </a:lnTo>
                    <a:lnTo>
                      <a:pt x="371" y="274"/>
                    </a:lnTo>
                    <a:lnTo>
                      <a:pt x="371" y="272"/>
                    </a:lnTo>
                    <a:lnTo>
                      <a:pt x="373" y="270"/>
                    </a:lnTo>
                    <a:lnTo>
                      <a:pt x="374" y="270"/>
                    </a:lnTo>
                    <a:lnTo>
                      <a:pt x="374" y="268"/>
                    </a:lnTo>
                    <a:lnTo>
                      <a:pt x="376" y="267"/>
                    </a:lnTo>
                    <a:lnTo>
                      <a:pt x="376" y="265"/>
                    </a:lnTo>
                    <a:lnTo>
                      <a:pt x="376" y="263"/>
                    </a:lnTo>
                    <a:lnTo>
                      <a:pt x="380" y="261"/>
                    </a:lnTo>
                    <a:lnTo>
                      <a:pt x="383" y="261"/>
                    </a:lnTo>
                    <a:lnTo>
                      <a:pt x="389" y="259"/>
                    </a:lnTo>
                    <a:lnTo>
                      <a:pt x="390" y="259"/>
                    </a:lnTo>
                    <a:lnTo>
                      <a:pt x="390" y="258"/>
                    </a:lnTo>
                    <a:lnTo>
                      <a:pt x="392" y="256"/>
                    </a:lnTo>
                    <a:lnTo>
                      <a:pt x="392" y="254"/>
                    </a:lnTo>
                    <a:lnTo>
                      <a:pt x="394" y="252"/>
                    </a:lnTo>
                    <a:lnTo>
                      <a:pt x="396" y="252"/>
                    </a:lnTo>
                    <a:lnTo>
                      <a:pt x="397" y="251"/>
                    </a:lnTo>
                    <a:lnTo>
                      <a:pt x="397" y="249"/>
                    </a:lnTo>
                    <a:lnTo>
                      <a:pt x="396" y="247"/>
                    </a:lnTo>
                    <a:lnTo>
                      <a:pt x="394" y="245"/>
                    </a:lnTo>
                    <a:lnTo>
                      <a:pt x="392" y="244"/>
                    </a:lnTo>
                    <a:lnTo>
                      <a:pt x="392" y="240"/>
                    </a:lnTo>
                    <a:lnTo>
                      <a:pt x="392" y="238"/>
                    </a:lnTo>
                    <a:lnTo>
                      <a:pt x="390" y="236"/>
                    </a:lnTo>
                    <a:lnTo>
                      <a:pt x="389" y="236"/>
                    </a:lnTo>
                    <a:lnTo>
                      <a:pt x="387" y="236"/>
                    </a:lnTo>
                    <a:lnTo>
                      <a:pt x="385" y="236"/>
                    </a:lnTo>
                    <a:lnTo>
                      <a:pt x="383" y="235"/>
                    </a:lnTo>
                    <a:lnTo>
                      <a:pt x="381" y="233"/>
                    </a:lnTo>
                    <a:lnTo>
                      <a:pt x="378" y="231"/>
                    </a:lnTo>
                    <a:lnTo>
                      <a:pt x="376" y="229"/>
                    </a:lnTo>
                    <a:lnTo>
                      <a:pt x="374" y="228"/>
                    </a:lnTo>
                    <a:lnTo>
                      <a:pt x="374" y="226"/>
                    </a:lnTo>
                    <a:lnTo>
                      <a:pt x="373" y="224"/>
                    </a:lnTo>
                    <a:lnTo>
                      <a:pt x="373" y="222"/>
                    </a:lnTo>
                    <a:lnTo>
                      <a:pt x="371" y="219"/>
                    </a:lnTo>
                    <a:lnTo>
                      <a:pt x="369" y="217"/>
                    </a:lnTo>
                    <a:lnTo>
                      <a:pt x="367" y="217"/>
                    </a:lnTo>
                    <a:lnTo>
                      <a:pt x="364" y="217"/>
                    </a:lnTo>
                    <a:lnTo>
                      <a:pt x="362" y="219"/>
                    </a:lnTo>
                    <a:lnTo>
                      <a:pt x="360" y="219"/>
                    </a:lnTo>
                    <a:lnTo>
                      <a:pt x="358" y="219"/>
                    </a:lnTo>
                    <a:lnTo>
                      <a:pt x="358" y="217"/>
                    </a:lnTo>
                    <a:lnTo>
                      <a:pt x="357" y="217"/>
                    </a:lnTo>
                    <a:lnTo>
                      <a:pt x="355" y="217"/>
                    </a:lnTo>
                    <a:lnTo>
                      <a:pt x="353" y="215"/>
                    </a:lnTo>
                    <a:lnTo>
                      <a:pt x="353" y="213"/>
                    </a:lnTo>
                    <a:lnTo>
                      <a:pt x="351" y="212"/>
                    </a:lnTo>
                    <a:lnTo>
                      <a:pt x="351" y="208"/>
                    </a:lnTo>
                    <a:lnTo>
                      <a:pt x="351" y="206"/>
                    </a:lnTo>
                    <a:lnTo>
                      <a:pt x="350" y="204"/>
                    </a:lnTo>
                    <a:lnTo>
                      <a:pt x="348" y="206"/>
                    </a:lnTo>
                    <a:lnTo>
                      <a:pt x="346" y="206"/>
                    </a:lnTo>
                    <a:lnTo>
                      <a:pt x="344" y="208"/>
                    </a:lnTo>
                    <a:lnTo>
                      <a:pt x="344" y="210"/>
                    </a:lnTo>
                    <a:lnTo>
                      <a:pt x="342" y="212"/>
                    </a:lnTo>
                    <a:lnTo>
                      <a:pt x="341" y="213"/>
                    </a:lnTo>
                    <a:lnTo>
                      <a:pt x="339" y="213"/>
                    </a:lnTo>
                    <a:lnTo>
                      <a:pt x="339" y="212"/>
                    </a:lnTo>
                    <a:lnTo>
                      <a:pt x="337" y="210"/>
                    </a:lnTo>
                    <a:lnTo>
                      <a:pt x="335" y="208"/>
                    </a:lnTo>
                    <a:lnTo>
                      <a:pt x="334" y="208"/>
                    </a:lnTo>
                    <a:lnTo>
                      <a:pt x="334" y="206"/>
                    </a:lnTo>
                    <a:lnTo>
                      <a:pt x="334" y="204"/>
                    </a:lnTo>
                    <a:lnTo>
                      <a:pt x="332" y="201"/>
                    </a:lnTo>
                    <a:lnTo>
                      <a:pt x="330" y="199"/>
                    </a:lnTo>
                    <a:lnTo>
                      <a:pt x="330" y="197"/>
                    </a:lnTo>
                    <a:lnTo>
                      <a:pt x="330" y="199"/>
                    </a:lnTo>
                    <a:lnTo>
                      <a:pt x="328" y="197"/>
                    </a:lnTo>
                    <a:lnTo>
                      <a:pt x="326" y="199"/>
                    </a:lnTo>
                    <a:lnTo>
                      <a:pt x="323" y="201"/>
                    </a:lnTo>
                    <a:lnTo>
                      <a:pt x="321" y="201"/>
                    </a:lnTo>
                    <a:lnTo>
                      <a:pt x="319" y="201"/>
                    </a:lnTo>
                    <a:lnTo>
                      <a:pt x="318" y="199"/>
                    </a:lnTo>
                    <a:lnTo>
                      <a:pt x="318" y="197"/>
                    </a:lnTo>
                    <a:lnTo>
                      <a:pt x="316" y="196"/>
                    </a:lnTo>
                    <a:lnTo>
                      <a:pt x="316" y="192"/>
                    </a:lnTo>
                    <a:lnTo>
                      <a:pt x="316" y="190"/>
                    </a:lnTo>
                    <a:lnTo>
                      <a:pt x="312" y="189"/>
                    </a:lnTo>
                    <a:lnTo>
                      <a:pt x="310" y="189"/>
                    </a:lnTo>
                    <a:lnTo>
                      <a:pt x="310" y="187"/>
                    </a:lnTo>
                    <a:lnTo>
                      <a:pt x="309" y="185"/>
                    </a:lnTo>
                    <a:lnTo>
                      <a:pt x="309" y="183"/>
                    </a:lnTo>
                    <a:lnTo>
                      <a:pt x="307" y="181"/>
                    </a:lnTo>
                    <a:lnTo>
                      <a:pt x="305" y="181"/>
                    </a:lnTo>
                    <a:lnTo>
                      <a:pt x="305" y="180"/>
                    </a:lnTo>
                    <a:lnTo>
                      <a:pt x="305" y="178"/>
                    </a:lnTo>
                    <a:lnTo>
                      <a:pt x="303" y="178"/>
                    </a:lnTo>
                    <a:lnTo>
                      <a:pt x="302" y="176"/>
                    </a:lnTo>
                    <a:lnTo>
                      <a:pt x="300" y="174"/>
                    </a:lnTo>
                    <a:lnTo>
                      <a:pt x="300" y="171"/>
                    </a:lnTo>
                    <a:lnTo>
                      <a:pt x="300" y="167"/>
                    </a:lnTo>
                    <a:lnTo>
                      <a:pt x="300" y="165"/>
                    </a:lnTo>
                    <a:lnTo>
                      <a:pt x="300" y="164"/>
                    </a:lnTo>
                    <a:lnTo>
                      <a:pt x="298" y="164"/>
                    </a:lnTo>
                    <a:lnTo>
                      <a:pt x="296" y="164"/>
                    </a:lnTo>
                    <a:lnTo>
                      <a:pt x="296" y="162"/>
                    </a:lnTo>
                    <a:lnTo>
                      <a:pt x="296" y="158"/>
                    </a:lnTo>
                    <a:lnTo>
                      <a:pt x="296" y="157"/>
                    </a:lnTo>
                    <a:lnTo>
                      <a:pt x="294" y="155"/>
                    </a:lnTo>
                    <a:lnTo>
                      <a:pt x="293" y="155"/>
                    </a:lnTo>
                    <a:lnTo>
                      <a:pt x="293" y="153"/>
                    </a:lnTo>
                    <a:lnTo>
                      <a:pt x="293" y="151"/>
                    </a:lnTo>
                    <a:lnTo>
                      <a:pt x="293" y="149"/>
                    </a:lnTo>
                    <a:lnTo>
                      <a:pt x="294" y="149"/>
                    </a:lnTo>
                    <a:lnTo>
                      <a:pt x="294" y="148"/>
                    </a:lnTo>
                    <a:lnTo>
                      <a:pt x="296" y="146"/>
                    </a:lnTo>
                    <a:lnTo>
                      <a:pt x="298" y="146"/>
                    </a:lnTo>
                    <a:lnTo>
                      <a:pt x="300" y="146"/>
                    </a:lnTo>
                    <a:lnTo>
                      <a:pt x="302" y="146"/>
                    </a:lnTo>
                    <a:lnTo>
                      <a:pt x="303" y="146"/>
                    </a:lnTo>
                    <a:lnTo>
                      <a:pt x="303" y="144"/>
                    </a:lnTo>
                    <a:lnTo>
                      <a:pt x="303" y="142"/>
                    </a:lnTo>
                    <a:lnTo>
                      <a:pt x="302" y="141"/>
                    </a:lnTo>
                    <a:lnTo>
                      <a:pt x="302" y="139"/>
                    </a:lnTo>
                    <a:lnTo>
                      <a:pt x="302" y="137"/>
                    </a:lnTo>
                    <a:lnTo>
                      <a:pt x="300" y="137"/>
                    </a:lnTo>
                    <a:lnTo>
                      <a:pt x="300" y="135"/>
                    </a:lnTo>
                    <a:lnTo>
                      <a:pt x="296" y="135"/>
                    </a:lnTo>
                    <a:lnTo>
                      <a:pt x="294" y="135"/>
                    </a:lnTo>
                    <a:lnTo>
                      <a:pt x="291" y="135"/>
                    </a:lnTo>
                    <a:lnTo>
                      <a:pt x="289" y="133"/>
                    </a:lnTo>
                    <a:lnTo>
                      <a:pt x="289" y="132"/>
                    </a:lnTo>
                    <a:lnTo>
                      <a:pt x="289" y="130"/>
                    </a:lnTo>
                    <a:lnTo>
                      <a:pt x="291" y="128"/>
                    </a:lnTo>
                    <a:lnTo>
                      <a:pt x="293" y="126"/>
                    </a:lnTo>
                    <a:lnTo>
                      <a:pt x="294" y="125"/>
                    </a:lnTo>
                    <a:lnTo>
                      <a:pt x="298" y="123"/>
                    </a:lnTo>
                    <a:lnTo>
                      <a:pt x="298" y="121"/>
                    </a:lnTo>
                    <a:lnTo>
                      <a:pt x="300" y="119"/>
                    </a:lnTo>
                    <a:lnTo>
                      <a:pt x="302" y="118"/>
                    </a:lnTo>
                    <a:lnTo>
                      <a:pt x="303" y="118"/>
                    </a:lnTo>
                    <a:lnTo>
                      <a:pt x="305" y="118"/>
                    </a:lnTo>
                    <a:lnTo>
                      <a:pt x="307" y="119"/>
                    </a:lnTo>
                    <a:lnTo>
                      <a:pt x="309" y="118"/>
                    </a:lnTo>
                    <a:lnTo>
                      <a:pt x="310" y="118"/>
                    </a:lnTo>
                    <a:lnTo>
                      <a:pt x="312" y="116"/>
                    </a:lnTo>
                    <a:lnTo>
                      <a:pt x="314" y="114"/>
                    </a:lnTo>
                    <a:lnTo>
                      <a:pt x="316" y="114"/>
                    </a:lnTo>
                    <a:lnTo>
                      <a:pt x="316" y="112"/>
                    </a:lnTo>
                    <a:lnTo>
                      <a:pt x="318" y="114"/>
                    </a:lnTo>
                    <a:lnTo>
                      <a:pt x="319" y="116"/>
                    </a:lnTo>
                    <a:lnTo>
                      <a:pt x="321" y="118"/>
                    </a:lnTo>
                    <a:lnTo>
                      <a:pt x="323" y="119"/>
                    </a:lnTo>
                    <a:lnTo>
                      <a:pt x="325" y="119"/>
                    </a:lnTo>
                    <a:lnTo>
                      <a:pt x="326" y="119"/>
                    </a:lnTo>
                    <a:lnTo>
                      <a:pt x="330" y="118"/>
                    </a:lnTo>
                    <a:lnTo>
                      <a:pt x="332" y="118"/>
                    </a:lnTo>
                    <a:lnTo>
                      <a:pt x="334" y="118"/>
                    </a:lnTo>
                    <a:lnTo>
                      <a:pt x="335" y="118"/>
                    </a:lnTo>
                    <a:lnTo>
                      <a:pt x="339" y="118"/>
                    </a:lnTo>
                    <a:lnTo>
                      <a:pt x="341" y="119"/>
                    </a:lnTo>
                    <a:lnTo>
                      <a:pt x="344" y="119"/>
                    </a:lnTo>
                    <a:lnTo>
                      <a:pt x="348" y="119"/>
                    </a:lnTo>
                    <a:lnTo>
                      <a:pt x="351" y="119"/>
                    </a:lnTo>
                    <a:lnTo>
                      <a:pt x="353" y="119"/>
                    </a:lnTo>
                    <a:lnTo>
                      <a:pt x="355" y="119"/>
                    </a:lnTo>
                    <a:lnTo>
                      <a:pt x="357" y="118"/>
                    </a:lnTo>
                    <a:lnTo>
                      <a:pt x="358" y="118"/>
                    </a:lnTo>
                    <a:lnTo>
                      <a:pt x="360" y="118"/>
                    </a:lnTo>
                    <a:lnTo>
                      <a:pt x="364" y="118"/>
                    </a:lnTo>
                    <a:lnTo>
                      <a:pt x="365" y="118"/>
                    </a:lnTo>
                    <a:lnTo>
                      <a:pt x="367" y="118"/>
                    </a:lnTo>
                    <a:lnTo>
                      <a:pt x="371" y="118"/>
                    </a:lnTo>
                    <a:lnTo>
                      <a:pt x="374" y="118"/>
                    </a:lnTo>
                    <a:lnTo>
                      <a:pt x="378" y="116"/>
                    </a:lnTo>
                    <a:lnTo>
                      <a:pt x="380" y="114"/>
                    </a:lnTo>
                    <a:lnTo>
                      <a:pt x="380" y="112"/>
                    </a:lnTo>
                    <a:lnTo>
                      <a:pt x="381" y="110"/>
                    </a:lnTo>
                    <a:lnTo>
                      <a:pt x="381" y="109"/>
                    </a:lnTo>
                    <a:lnTo>
                      <a:pt x="383" y="107"/>
                    </a:lnTo>
                    <a:lnTo>
                      <a:pt x="385" y="105"/>
                    </a:lnTo>
                    <a:lnTo>
                      <a:pt x="387" y="103"/>
                    </a:lnTo>
                    <a:lnTo>
                      <a:pt x="389" y="102"/>
                    </a:lnTo>
                    <a:lnTo>
                      <a:pt x="390" y="100"/>
                    </a:lnTo>
                    <a:lnTo>
                      <a:pt x="394" y="100"/>
                    </a:lnTo>
                    <a:lnTo>
                      <a:pt x="396" y="98"/>
                    </a:lnTo>
                    <a:lnTo>
                      <a:pt x="397" y="96"/>
                    </a:lnTo>
                    <a:lnTo>
                      <a:pt x="399" y="93"/>
                    </a:lnTo>
                    <a:lnTo>
                      <a:pt x="401" y="91"/>
                    </a:lnTo>
                    <a:lnTo>
                      <a:pt x="403" y="89"/>
                    </a:lnTo>
                    <a:lnTo>
                      <a:pt x="405" y="87"/>
                    </a:lnTo>
                    <a:lnTo>
                      <a:pt x="408" y="86"/>
                    </a:lnTo>
                    <a:lnTo>
                      <a:pt x="408" y="84"/>
                    </a:lnTo>
                    <a:lnTo>
                      <a:pt x="408" y="82"/>
                    </a:lnTo>
                    <a:lnTo>
                      <a:pt x="408" y="80"/>
                    </a:lnTo>
                    <a:lnTo>
                      <a:pt x="408" y="78"/>
                    </a:lnTo>
                    <a:lnTo>
                      <a:pt x="406" y="77"/>
                    </a:lnTo>
                    <a:lnTo>
                      <a:pt x="406" y="75"/>
                    </a:lnTo>
                    <a:lnTo>
                      <a:pt x="408" y="75"/>
                    </a:lnTo>
                    <a:lnTo>
                      <a:pt x="408" y="71"/>
                    </a:lnTo>
                    <a:lnTo>
                      <a:pt x="410" y="68"/>
                    </a:lnTo>
                    <a:lnTo>
                      <a:pt x="410" y="66"/>
                    </a:lnTo>
                    <a:lnTo>
                      <a:pt x="410" y="64"/>
                    </a:lnTo>
                    <a:lnTo>
                      <a:pt x="410" y="61"/>
                    </a:lnTo>
                    <a:lnTo>
                      <a:pt x="412" y="59"/>
                    </a:lnTo>
                    <a:lnTo>
                      <a:pt x="413" y="55"/>
                    </a:lnTo>
                    <a:lnTo>
                      <a:pt x="413" y="52"/>
                    </a:lnTo>
                    <a:lnTo>
                      <a:pt x="415" y="50"/>
                    </a:lnTo>
                    <a:lnTo>
                      <a:pt x="417" y="48"/>
                    </a:lnTo>
                    <a:lnTo>
                      <a:pt x="417" y="47"/>
                    </a:lnTo>
                    <a:lnTo>
                      <a:pt x="419" y="43"/>
                    </a:lnTo>
                    <a:lnTo>
                      <a:pt x="421" y="41"/>
                    </a:lnTo>
                    <a:lnTo>
                      <a:pt x="422" y="38"/>
                    </a:lnTo>
                    <a:lnTo>
                      <a:pt x="422" y="36"/>
                    </a:lnTo>
                    <a:lnTo>
                      <a:pt x="422" y="34"/>
                    </a:lnTo>
                    <a:lnTo>
                      <a:pt x="422" y="32"/>
                    </a:lnTo>
                    <a:lnTo>
                      <a:pt x="424" y="31"/>
                    </a:lnTo>
                    <a:lnTo>
                      <a:pt x="426" y="29"/>
                    </a:lnTo>
                    <a:lnTo>
                      <a:pt x="428" y="29"/>
                    </a:lnTo>
                    <a:lnTo>
                      <a:pt x="429" y="27"/>
                    </a:lnTo>
                    <a:lnTo>
                      <a:pt x="431" y="27"/>
                    </a:lnTo>
                    <a:lnTo>
                      <a:pt x="429" y="25"/>
                    </a:lnTo>
                    <a:lnTo>
                      <a:pt x="429" y="23"/>
                    </a:lnTo>
                    <a:lnTo>
                      <a:pt x="431" y="22"/>
                    </a:lnTo>
                    <a:lnTo>
                      <a:pt x="431" y="20"/>
                    </a:lnTo>
                    <a:lnTo>
                      <a:pt x="433" y="18"/>
                    </a:lnTo>
                    <a:lnTo>
                      <a:pt x="435" y="16"/>
                    </a:lnTo>
                    <a:lnTo>
                      <a:pt x="437" y="16"/>
                    </a:lnTo>
                    <a:lnTo>
                      <a:pt x="438" y="18"/>
                    </a:lnTo>
                    <a:lnTo>
                      <a:pt x="442" y="18"/>
                    </a:lnTo>
                    <a:lnTo>
                      <a:pt x="444" y="18"/>
                    </a:lnTo>
                    <a:lnTo>
                      <a:pt x="445" y="16"/>
                    </a:lnTo>
                    <a:lnTo>
                      <a:pt x="445" y="15"/>
                    </a:lnTo>
                    <a:lnTo>
                      <a:pt x="449" y="13"/>
                    </a:lnTo>
                    <a:lnTo>
                      <a:pt x="451" y="11"/>
                    </a:lnTo>
                    <a:lnTo>
                      <a:pt x="453" y="9"/>
                    </a:lnTo>
                    <a:lnTo>
                      <a:pt x="454" y="9"/>
                    </a:lnTo>
                    <a:lnTo>
                      <a:pt x="454" y="11"/>
                    </a:lnTo>
                    <a:lnTo>
                      <a:pt x="456" y="13"/>
                    </a:lnTo>
                    <a:lnTo>
                      <a:pt x="458" y="15"/>
                    </a:lnTo>
                    <a:lnTo>
                      <a:pt x="460" y="15"/>
                    </a:lnTo>
                    <a:lnTo>
                      <a:pt x="461" y="15"/>
                    </a:lnTo>
                    <a:lnTo>
                      <a:pt x="463" y="15"/>
                    </a:lnTo>
                    <a:lnTo>
                      <a:pt x="465" y="15"/>
                    </a:lnTo>
                    <a:lnTo>
                      <a:pt x="465" y="13"/>
                    </a:lnTo>
                    <a:lnTo>
                      <a:pt x="467" y="11"/>
                    </a:lnTo>
                    <a:lnTo>
                      <a:pt x="467" y="9"/>
                    </a:lnTo>
                    <a:lnTo>
                      <a:pt x="467" y="8"/>
                    </a:lnTo>
                    <a:lnTo>
                      <a:pt x="467" y="6"/>
                    </a:lnTo>
                    <a:lnTo>
                      <a:pt x="468" y="4"/>
                    </a:lnTo>
                    <a:lnTo>
                      <a:pt x="468" y="2"/>
                    </a:lnTo>
                    <a:lnTo>
                      <a:pt x="468" y="0"/>
                    </a:lnTo>
                    <a:lnTo>
                      <a:pt x="470" y="0"/>
                    </a:lnTo>
                    <a:lnTo>
                      <a:pt x="472" y="0"/>
                    </a:lnTo>
                    <a:close/>
                  </a:path>
                </a:pathLst>
              </a:custGeom>
              <a:solidFill>
                <a:srgbClr val="788A8A"/>
              </a:solidFill>
              <a:ln w="0">
                <a:solidFill>
                  <a:srgbClr val="788A8A"/>
                </a:solidFill>
                <a:prstDash val="solid"/>
                <a:round/>
                <a:headEnd/>
                <a:tailEnd/>
              </a:ln>
            </p:spPr>
            <p:txBody>
              <a:bodyPr anchor="b"/>
              <a:lstStyle/>
              <a:p>
                <a:endParaRPr lang="pl-PL"/>
              </a:p>
            </p:txBody>
          </p:sp>
          <p:sp>
            <p:nvSpPr>
              <p:cNvPr id="24" name="Freeform 60"/>
              <p:cNvSpPr>
                <a:spLocks/>
              </p:cNvSpPr>
              <p:nvPr/>
            </p:nvSpPr>
            <p:spPr bwMode="auto">
              <a:xfrm>
                <a:off x="3554922" y="3446341"/>
                <a:ext cx="1570782" cy="1509206"/>
              </a:xfrm>
              <a:custGeom>
                <a:avLst/>
                <a:gdLst>
                  <a:gd name="T0" fmla="*/ 2147483646 w 1117"/>
                  <a:gd name="T1" fmla="*/ 2147483646 h 1073"/>
                  <a:gd name="T2" fmla="*/ 2147483646 w 1117"/>
                  <a:gd name="T3" fmla="*/ 2147483646 h 1073"/>
                  <a:gd name="T4" fmla="*/ 2147483646 w 1117"/>
                  <a:gd name="T5" fmla="*/ 2147483646 h 1073"/>
                  <a:gd name="T6" fmla="*/ 2147483646 w 1117"/>
                  <a:gd name="T7" fmla="*/ 2147483646 h 1073"/>
                  <a:gd name="T8" fmla="*/ 2147483646 w 1117"/>
                  <a:gd name="T9" fmla="*/ 2147483646 h 1073"/>
                  <a:gd name="T10" fmla="*/ 2147483646 w 1117"/>
                  <a:gd name="T11" fmla="*/ 2147483646 h 1073"/>
                  <a:gd name="T12" fmla="*/ 2147483646 w 1117"/>
                  <a:gd name="T13" fmla="*/ 2147483646 h 1073"/>
                  <a:gd name="T14" fmla="*/ 2147483646 w 1117"/>
                  <a:gd name="T15" fmla="*/ 2147483646 h 1073"/>
                  <a:gd name="T16" fmla="*/ 2147483646 w 1117"/>
                  <a:gd name="T17" fmla="*/ 2147483646 h 1073"/>
                  <a:gd name="T18" fmla="*/ 2147483646 w 1117"/>
                  <a:gd name="T19" fmla="*/ 2147483646 h 1073"/>
                  <a:gd name="T20" fmla="*/ 2147483646 w 1117"/>
                  <a:gd name="T21" fmla="*/ 2147483646 h 1073"/>
                  <a:gd name="T22" fmla="*/ 2147483646 w 1117"/>
                  <a:gd name="T23" fmla="*/ 2147483646 h 1073"/>
                  <a:gd name="T24" fmla="*/ 2147483646 w 1117"/>
                  <a:gd name="T25" fmla="*/ 2147483646 h 1073"/>
                  <a:gd name="T26" fmla="*/ 2147483646 w 1117"/>
                  <a:gd name="T27" fmla="*/ 2147483646 h 1073"/>
                  <a:gd name="T28" fmla="*/ 2147483646 w 1117"/>
                  <a:gd name="T29" fmla="*/ 2147483646 h 1073"/>
                  <a:gd name="T30" fmla="*/ 2147483646 w 1117"/>
                  <a:gd name="T31" fmla="*/ 2147483646 h 1073"/>
                  <a:gd name="T32" fmla="*/ 2147483646 w 1117"/>
                  <a:gd name="T33" fmla="*/ 2147483646 h 1073"/>
                  <a:gd name="T34" fmla="*/ 2147483646 w 1117"/>
                  <a:gd name="T35" fmla="*/ 2147483646 h 1073"/>
                  <a:gd name="T36" fmla="*/ 2147483646 w 1117"/>
                  <a:gd name="T37" fmla="*/ 2147483646 h 1073"/>
                  <a:gd name="T38" fmla="*/ 2147483646 w 1117"/>
                  <a:gd name="T39" fmla="*/ 2147483646 h 1073"/>
                  <a:gd name="T40" fmla="*/ 2147483646 w 1117"/>
                  <a:gd name="T41" fmla="*/ 2147483646 h 1073"/>
                  <a:gd name="T42" fmla="*/ 2147483646 w 1117"/>
                  <a:gd name="T43" fmla="*/ 2147483646 h 1073"/>
                  <a:gd name="T44" fmla="*/ 2147483646 w 1117"/>
                  <a:gd name="T45" fmla="*/ 2147483646 h 1073"/>
                  <a:gd name="T46" fmla="*/ 2147483646 w 1117"/>
                  <a:gd name="T47" fmla="*/ 2147483646 h 1073"/>
                  <a:gd name="T48" fmla="*/ 2147483646 w 1117"/>
                  <a:gd name="T49" fmla="*/ 2147483646 h 1073"/>
                  <a:gd name="T50" fmla="*/ 2147483646 w 1117"/>
                  <a:gd name="T51" fmla="*/ 2147483646 h 1073"/>
                  <a:gd name="T52" fmla="*/ 2147483646 w 1117"/>
                  <a:gd name="T53" fmla="*/ 2147483646 h 1073"/>
                  <a:gd name="T54" fmla="*/ 2147483646 w 1117"/>
                  <a:gd name="T55" fmla="*/ 2147483646 h 1073"/>
                  <a:gd name="T56" fmla="*/ 2147483646 w 1117"/>
                  <a:gd name="T57" fmla="*/ 2147483646 h 1073"/>
                  <a:gd name="T58" fmla="*/ 2147483646 w 1117"/>
                  <a:gd name="T59" fmla="*/ 2147483646 h 1073"/>
                  <a:gd name="T60" fmla="*/ 2147483646 w 1117"/>
                  <a:gd name="T61" fmla="*/ 2147483646 h 1073"/>
                  <a:gd name="T62" fmla="*/ 2147483646 w 1117"/>
                  <a:gd name="T63" fmla="*/ 2147483646 h 1073"/>
                  <a:gd name="T64" fmla="*/ 2147483646 w 1117"/>
                  <a:gd name="T65" fmla="*/ 2147483646 h 1073"/>
                  <a:gd name="T66" fmla="*/ 2147483646 w 1117"/>
                  <a:gd name="T67" fmla="*/ 2147483646 h 1073"/>
                  <a:gd name="T68" fmla="*/ 2147483646 w 1117"/>
                  <a:gd name="T69" fmla="*/ 2147483646 h 1073"/>
                  <a:gd name="T70" fmla="*/ 2147483646 w 1117"/>
                  <a:gd name="T71" fmla="*/ 2147483646 h 1073"/>
                  <a:gd name="T72" fmla="*/ 2147483646 w 1117"/>
                  <a:gd name="T73" fmla="*/ 2147483646 h 1073"/>
                  <a:gd name="T74" fmla="*/ 2147483646 w 1117"/>
                  <a:gd name="T75" fmla="*/ 2147483646 h 1073"/>
                  <a:gd name="T76" fmla="*/ 2147483646 w 1117"/>
                  <a:gd name="T77" fmla="*/ 2147483646 h 1073"/>
                  <a:gd name="T78" fmla="*/ 2147483646 w 1117"/>
                  <a:gd name="T79" fmla="*/ 2147483646 h 1073"/>
                  <a:gd name="T80" fmla="*/ 2147483646 w 1117"/>
                  <a:gd name="T81" fmla="*/ 2147483646 h 1073"/>
                  <a:gd name="T82" fmla="*/ 2147483646 w 1117"/>
                  <a:gd name="T83" fmla="*/ 2147483646 h 1073"/>
                  <a:gd name="T84" fmla="*/ 2147483646 w 1117"/>
                  <a:gd name="T85" fmla="*/ 2147483646 h 1073"/>
                  <a:gd name="T86" fmla="*/ 2147483646 w 1117"/>
                  <a:gd name="T87" fmla="*/ 2147483646 h 1073"/>
                  <a:gd name="T88" fmla="*/ 2147483646 w 1117"/>
                  <a:gd name="T89" fmla="*/ 2147483646 h 1073"/>
                  <a:gd name="T90" fmla="*/ 2147483646 w 1117"/>
                  <a:gd name="T91" fmla="*/ 2147483646 h 1073"/>
                  <a:gd name="T92" fmla="*/ 2147483646 w 1117"/>
                  <a:gd name="T93" fmla="*/ 2147483646 h 1073"/>
                  <a:gd name="T94" fmla="*/ 2147483646 w 1117"/>
                  <a:gd name="T95" fmla="*/ 2147483646 h 1073"/>
                  <a:gd name="T96" fmla="*/ 2147483646 w 1117"/>
                  <a:gd name="T97" fmla="*/ 2147483646 h 1073"/>
                  <a:gd name="T98" fmla="*/ 2147483646 w 1117"/>
                  <a:gd name="T99" fmla="*/ 2147483646 h 1073"/>
                  <a:gd name="T100" fmla="*/ 2147483646 w 1117"/>
                  <a:gd name="T101" fmla="*/ 2147483646 h 1073"/>
                  <a:gd name="T102" fmla="*/ 2147483646 w 1117"/>
                  <a:gd name="T103" fmla="*/ 2147483646 h 1073"/>
                  <a:gd name="T104" fmla="*/ 2147483646 w 1117"/>
                  <a:gd name="T105" fmla="*/ 2147483646 h 1073"/>
                  <a:gd name="T106" fmla="*/ 2147483646 w 1117"/>
                  <a:gd name="T107" fmla="*/ 2147483646 h 1073"/>
                  <a:gd name="T108" fmla="*/ 2147483646 w 1117"/>
                  <a:gd name="T109" fmla="*/ 2147483646 h 1073"/>
                  <a:gd name="T110" fmla="*/ 2147483646 w 1117"/>
                  <a:gd name="T111" fmla="*/ 2147483646 h 1073"/>
                  <a:gd name="T112" fmla="*/ 2147483646 w 1117"/>
                  <a:gd name="T113" fmla="*/ 2147483646 h 1073"/>
                  <a:gd name="T114" fmla="*/ 2147483646 w 1117"/>
                  <a:gd name="T115" fmla="*/ 2147483646 h 1073"/>
                  <a:gd name="T116" fmla="*/ 2147483646 w 1117"/>
                  <a:gd name="T117" fmla="*/ 2147483646 h 1073"/>
                  <a:gd name="T118" fmla="*/ 2147483646 w 1117"/>
                  <a:gd name="T119" fmla="*/ 2147483646 h 1073"/>
                  <a:gd name="T120" fmla="*/ 2147483646 w 1117"/>
                  <a:gd name="T121" fmla="*/ 2147483646 h 1073"/>
                  <a:gd name="T122" fmla="*/ 2147483646 w 1117"/>
                  <a:gd name="T123" fmla="*/ 2147483646 h 1073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1117" h="1073">
                    <a:moveTo>
                      <a:pt x="518" y="0"/>
                    </a:moveTo>
                    <a:lnTo>
                      <a:pt x="520" y="0"/>
                    </a:lnTo>
                    <a:lnTo>
                      <a:pt x="524" y="0"/>
                    </a:lnTo>
                    <a:lnTo>
                      <a:pt x="525" y="0"/>
                    </a:lnTo>
                    <a:lnTo>
                      <a:pt x="527" y="0"/>
                    </a:lnTo>
                    <a:lnTo>
                      <a:pt x="529" y="0"/>
                    </a:lnTo>
                    <a:lnTo>
                      <a:pt x="529" y="1"/>
                    </a:lnTo>
                    <a:lnTo>
                      <a:pt x="529" y="7"/>
                    </a:lnTo>
                    <a:lnTo>
                      <a:pt x="529" y="9"/>
                    </a:lnTo>
                    <a:lnTo>
                      <a:pt x="529" y="10"/>
                    </a:lnTo>
                    <a:lnTo>
                      <a:pt x="532" y="12"/>
                    </a:lnTo>
                    <a:lnTo>
                      <a:pt x="534" y="14"/>
                    </a:lnTo>
                    <a:lnTo>
                      <a:pt x="536" y="14"/>
                    </a:lnTo>
                    <a:lnTo>
                      <a:pt x="536" y="16"/>
                    </a:lnTo>
                    <a:lnTo>
                      <a:pt x="538" y="19"/>
                    </a:lnTo>
                    <a:lnTo>
                      <a:pt x="538" y="21"/>
                    </a:lnTo>
                    <a:lnTo>
                      <a:pt x="540" y="23"/>
                    </a:lnTo>
                    <a:lnTo>
                      <a:pt x="541" y="26"/>
                    </a:lnTo>
                    <a:lnTo>
                      <a:pt x="543" y="28"/>
                    </a:lnTo>
                    <a:lnTo>
                      <a:pt x="545" y="30"/>
                    </a:lnTo>
                    <a:lnTo>
                      <a:pt x="547" y="30"/>
                    </a:lnTo>
                    <a:lnTo>
                      <a:pt x="548" y="30"/>
                    </a:lnTo>
                    <a:lnTo>
                      <a:pt x="552" y="30"/>
                    </a:lnTo>
                    <a:lnTo>
                      <a:pt x="554" y="30"/>
                    </a:lnTo>
                    <a:lnTo>
                      <a:pt x="556" y="30"/>
                    </a:lnTo>
                    <a:lnTo>
                      <a:pt x="557" y="32"/>
                    </a:lnTo>
                    <a:lnTo>
                      <a:pt x="559" y="35"/>
                    </a:lnTo>
                    <a:lnTo>
                      <a:pt x="559" y="37"/>
                    </a:lnTo>
                    <a:lnTo>
                      <a:pt x="561" y="37"/>
                    </a:lnTo>
                    <a:lnTo>
                      <a:pt x="563" y="35"/>
                    </a:lnTo>
                    <a:lnTo>
                      <a:pt x="564" y="33"/>
                    </a:lnTo>
                    <a:lnTo>
                      <a:pt x="566" y="33"/>
                    </a:lnTo>
                    <a:lnTo>
                      <a:pt x="568" y="33"/>
                    </a:lnTo>
                    <a:lnTo>
                      <a:pt x="570" y="33"/>
                    </a:lnTo>
                    <a:lnTo>
                      <a:pt x="573" y="35"/>
                    </a:lnTo>
                    <a:lnTo>
                      <a:pt x="575" y="37"/>
                    </a:lnTo>
                    <a:lnTo>
                      <a:pt x="577" y="37"/>
                    </a:lnTo>
                    <a:lnTo>
                      <a:pt x="579" y="37"/>
                    </a:lnTo>
                    <a:lnTo>
                      <a:pt x="580" y="37"/>
                    </a:lnTo>
                    <a:lnTo>
                      <a:pt x="582" y="35"/>
                    </a:lnTo>
                    <a:lnTo>
                      <a:pt x="584" y="35"/>
                    </a:lnTo>
                    <a:lnTo>
                      <a:pt x="584" y="33"/>
                    </a:lnTo>
                    <a:lnTo>
                      <a:pt x="586" y="32"/>
                    </a:lnTo>
                    <a:lnTo>
                      <a:pt x="587" y="30"/>
                    </a:lnTo>
                    <a:lnTo>
                      <a:pt x="589" y="30"/>
                    </a:lnTo>
                    <a:lnTo>
                      <a:pt x="591" y="28"/>
                    </a:lnTo>
                    <a:lnTo>
                      <a:pt x="593" y="26"/>
                    </a:lnTo>
                    <a:lnTo>
                      <a:pt x="595" y="26"/>
                    </a:lnTo>
                    <a:lnTo>
                      <a:pt x="596" y="28"/>
                    </a:lnTo>
                    <a:lnTo>
                      <a:pt x="598" y="32"/>
                    </a:lnTo>
                    <a:lnTo>
                      <a:pt x="600" y="32"/>
                    </a:lnTo>
                    <a:lnTo>
                      <a:pt x="600" y="33"/>
                    </a:lnTo>
                    <a:lnTo>
                      <a:pt x="602" y="33"/>
                    </a:lnTo>
                    <a:lnTo>
                      <a:pt x="602" y="35"/>
                    </a:lnTo>
                    <a:lnTo>
                      <a:pt x="603" y="35"/>
                    </a:lnTo>
                    <a:lnTo>
                      <a:pt x="607" y="33"/>
                    </a:lnTo>
                    <a:lnTo>
                      <a:pt x="609" y="33"/>
                    </a:lnTo>
                    <a:lnTo>
                      <a:pt x="611" y="33"/>
                    </a:lnTo>
                    <a:lnTo>
                      <a:pt x="611" y="35"/>
                    </a:lnTo>
                    <a:lnTo>
                      <a:pt x="612" y="37"/>
                    </a:lnTo>
                    <a:lnTo>
                      <a:pt x="612" y="39"/>
                    </a:lnTo>
                    <a:lnTo>
                      <a:pt x="612" y="41"/>
                    </a:lnTo>
                    <a:lnTo>
                      <a:pt x="612" y="42"/>
                    </a:lnTo>
                    <a:lnTo>
                      <a:pt x="612" y="46"/>
                    </a:lnTo>
                    <a:lnTo>
                      <a:pt x="614" y="48"/>
                    </a:lnTo>
                    <a:lnTo>
                      <a:pt x="614" y="49"/>
                    </a:lnTo>
                    <a:lnTo>
                      <a:pt x="614" y="51"/>
                    </a:lnTo>
                    <a:lnTo>
                      <a:pt x="616" y="53"/>
                    </a:lnTo>
                    <a:lnTo>
                      <a:pt x="618" y="53"/>
                    </a:lnTo>
                    <a:lnTo>
                      <a:pt x="621" y="53"/>
                    </a:lnTo>
                    <a:lnTo>
                      <a:pt x="623" y="53"/>
                    </a:lnTo>
                    <a:lnTo>
                      <a:pt x="625" y="53"/>
                    </a:lnTo>
                    <a:lnTo>
                      <a:pt x="625" y="55"/>
                    </a:lnTo>
                    <a:lnTo>
                      <a:pt x="627" y="56"/>
                    </a:lnTo>
                    <a:lnTo>
                      <a:pt x="628" y="56"/>
                    </a:lnTo>
                    <a:lnTo>
                      <a:pt x="630" y="56"/>
                    </a:lnTo>
                    <a:lnTo>
                      <a:pt x="632" y="56"/>
                    </a:lnTo>
                    <a:lnTo>
                      <a:pt x="635" y="56"/>
                    </a:lnTo>
                    <a:lnTo>
                      <a:pt x="637" y="58"/>
                    </a:lnTo>
                    <a:lnTo>
                      <a:pt x="639" y="60"/>
                    </a:lnTo>
                    <a:lnTo>
                      <a:pt x="639" y="62"/>
                    </a:lnTo>
                    <a:lnTo>
                      <a:pt x="641" y="62"/>
                    </a:lnTo>
                    <a:lnTo>
                      <a:pt x="643" y="64"/>
                    </a:lnTo>
                    <a:lnTo>
                      <a:pt x="655" y="64"/>
                    </a:lnTo>
                    <a:lnTo>
                      <a:pt x="657" y="64"/>
                    </a:lnTo>
                    <a:lnTo>
                      <a:pt x="659" y="65"/>
                    </a:lnTo>
                    <a:lnTo>
                      <a:pt x="659" y="69"/>
                    </a:lnTo>
                    <a:lnTo>
                      <a:pt x="660" y="71"/>
                    </a:lnTo>
                    <a:lnTo>
                      <a:pt x="660" y="72"/>
                    </a:lnTo>
                    <a:lnTo>
                      <a:pt x="660" y="74"/>
                    </a:lnTo>
                    <a:lnTo>
                      <a:pt x="662" y="76"/>
                    </a:lnTo>
                    <a:lnTo>
                      <a:pt x="664" y="78"/>
                    </a:lnTo>
                    <a:lnTo>
                      <a:pt x="666" y="81"/>
                    </a:lnTo>
                    <a:lnTo>
                      <a:pt x="666" y="83"/>
                    </a:lnTo>
                    <a:lnTo>
                      <a:pt x="667" y="85"/>
                    </a:lnTo>
                    <a:lnTo>
                      <a:pt x="669" y="85"/>
                    </a:lnTo>
                    <a:lnTo>
                      <a:pt x="671" y="87"/>
                    </a:lnTo>
                    <a:lnTo>
                      <a:pt x="676" y="88"/>
                    </a:lnTo>
                    <a:lnTo>
                      <a:pt x="678" y="88"/>
                    </a:lnTo>
                    <a:lnTo>
                      <a:pt x="680" y="88"/>
                    </a:lnTo>
                    <a:lnTo>
                      <a:pt x="680" y="90"/>
                    </a:lnTo>
                    <a:lnTo>
                      <a:pt x="682" y="88"/>
                    </a:lnTo>
                    <a:lnTo>
                      <a:pt x="683" y="87"/>
                    </a:lnTo>
                    <a:lnTo>
                      <a:pt x="685" y="85"/>
                    </a:lnTo>
                    <a:lnTo>
                      <a:pt x="687" y="85"/>
                    </a:lnTo>
                    <a:lnTo>
                      <a:pt x="689" y="83"/>
                    </a:lnTo>
                    <a:lnTo>
                      <a:pt x="690" y="81"/>
                    </a:lnTo>
                    <a:lnTo>
                      <a:pt x="692" y="78"/>
                    </a:lnTo>
                    <a:lnTo>
                      <a:pt x="694" y="76"/>
                    </a:lnTo>
                    <a:lnTo>
                      <a:pt x="696" y="74"/>
                    </a:lnTo>
                    <a:lnTo>
                      <a:pt x="698" y="74"/>
                    </a:lnTo>
                    <a:lnTo>
                      <a:pt x="699" y="74"/>
                    </a:lnTo>
                    <a:lnTo>
                      <a:pt x="701" y="78"/>
                    </a:lnTo>
                    <a:lnTo>
                      <a:pt x="703" y="80"/>
                    </a:lnTo>
                    <a:lnTo>
                      <a:pt x="705" y="81"/>
                    </a:lnTo>
                    <a:lnTo>
                      <a:pt x="706" y="83"/>
                    </a:lnTo>
                    <a:lnTo>
                      <a:pt x="708" y="81"/>
                    </a:lnTo>
                    <a:lnTo>
                      <a:pt x="710" y="81"/>
                    </a:lnTo>
                    <a:lnTo>
                      <a:pt x="712" y="81"/>
                    </a:lnTo>
                    <a:lnTo>
                      <a:pt x="715" y="81"/>
                    </a:lnTo>
                    <a:lnTo>
                      <a:pt x="715" y="83"/>
                    </a:lnTo>
                    <a:lnTo>
                      <a:pt x="717" y="83"/>
                    </a:lnTo>
                    <a:lnTo>
                      <a:pt x="721" y="83"/>
                    </a:lnTo>
                    <a:lnTo>
                      <a:pt x="724" y="83"/>
                    </a:lnTo>
                    <a:lnTo>
                      <a:pt x="728" y="83"/>
                    </a:lnTo>
                    <a:lnTo>
                      <a:pt x="730" y="81"/>
                    </a:lnTo>
                    <a:lnTo>
                      <a:pt x="730" y="80"/>
                    </a:lnTo>
                    <a:lnTo>
                      <a:pt x="731" y="76"/>
                    </a:lnTo>
                    <a:lnTo>
                      <a:pt x="731" y="74"/>
                    </a:lnTo>
                    <a:lnTo>
                      <a:pt x="733" y="72"/>
                    </a:lnTo>
                    <a:lnTo>
                      <a:pt x="735" y="72"/>
                    </a:lnTo>
                    <a:lnTo>
                      <a:pt x="737" y="71"/>
                    </a:lnTo>
                    <a:lnTo>
                      <a:pt x="738" y="69"/>
                    </a:lnTo>
                    <a:lnTo>
                      <a:pt x="740" y="67"/>
                    </a:lnTo>
                    <a:lnTo>
                      <a:pt x="742" y="67"/>
                    </a:lnTo>
                    <a:lnTo>
                      <a:pt x="742" y="69"/>
                    </a:lnTo>
                    <a:lnTo>
                      <a:pt x="744" y="69"/>
                    </a:lnTo>
                    <a:lnTo>
                      <a:pt x="746" y="71"/>
                    </a:lnTo>
                    <a:lnTo>
                      <a:pt x="747" y="72"/>
                    </a:lnTo>
                    <a:lnTo>
                      <a:pt x="749" y="72"/>
                    </a:lnTo>
                    <a:lnTo>
                      <a:pt x="751" y="72"/>
                    </a:lnTo>
                    <a:lnTo>
                      <a:pt x="753" y="74"/>
                    </a:lnTo>
                    <a:lnTo>
                      <a:pt x="754" y="76"/>
                    </a:lnTo>
                    <a:lnTo>
                      <a:pt x="756" y="76"/>
                    </a:lnTo>
                    <a:lnTo>
                      <a:pt x="758" y="76"/>
                    </a:lnTo>
                    <a:lnTo>
                      <a:pt x="758" y="74"/>
                    </a:lnTo>
                    <a:lnTo>
                      <a:pt x="762" y="72"/>
                    </a:lnTo>
                    <a:lnTo>
                      <a:pt x="763" y="71"/>
                    </a:lnTo>
                    <a:lnTo>
                      <a:pt x="765" y="69"/>
                    </a:lnTo>
                    <a:lnTo>
                      <a:pt x="767" y="69"/>
                    </a:lnTo>
                    <a:lnTo>
                      <a:pt x="769" y="67"/>
                    </a:lnTo>
                    <a:lnTo>
                      <a:pt x="769" y="65"/>
                    </a:lnTo>
                    <a:lnTo>
                      <a:pt x="769" y="64"/>
                    </a:lnTo>
                    <a:lnTo>
                      <a:pt x="767" y="62"/>
                    </a:lnTo>
                    <a:lnTo>
                      <a:pt x="767" y="60"/>
                    </a:lnTo>
                    <a:lnTo>
                      <a:pt x="767" y="56"/>
                    </a:lnTo>
                    <a:lnTo>
                      <a:pt x="767" y="55"/>
                    </a:lnTo>
                    <a:lnTo>
                      <a:pt x="770" y="53"/>
                    </a:lnTo>
                    <a:lnTo>
                      <a:pt x="772" y="53"/>
                    </a:lnTo>
                    <a:lnTo>
                      <a:pt x="772" y="51"/>
                    </a:lnTo>
                    <a:lnTo>
                      <a:pt x="774" y="48"/>
                    </a:lnTo>
                    <a:lnTo>
                      <a:pt x="774" y="46"/>
                    </a:lnTo>
                    <a:lnTo>
                      <a:pt x="774" y="44"/>
                    </a:lnTo>
                    <a:lnTo>
                      <a:pt x="776" y="44"/>
                    </a:lnTo>
                    <a:lnTo>
                      <a:pt x="777" y="44"/>
                    </a:lnTo>
                    <a:lnTo>
                      <a:pt x="779" y="46"/>
                    </a:lnTo>
                    <a:lnTo>
                      <a:pt x="781" y="48"/>
                    </a:lnTo>
                    <a:lnTo>
                      <a:pt x="781" y="49"/>
                    </a:lnTo>
                    <a:lnTo>
                      <a:pt x="783" y="51"/>
                    </a:lnTo>
                    <a:lnTo>
                      <a:pt x="785" y="53"/>
                    </a:lnTo>
                    <a:lnTo>
                      <a:pt x="786" y="55"/>
                    </a:lnTo>
                    <a:lnTo>
                      <a:pt x="786" y="56"/>
                    </a:lnTo>
                    <a:lnTo>
                      <a:pt x="788" y="56"/>
                    </a:lnTo>
                    <a:lnTo>
                      <a:pt x="792" y="56"/>
                    </a:lnTo>
                    <a:lnTo>
                      <a:pt x="793" y="58"/>
                    </a:lnTo>
                    <a:lnTo>
                      <a:pt x="797" y="58"/>
                    </a:lnTo>
                    <a:lnTo>
                      <a:pt x="799" y="58"/>
                    </a:lnTo>
                    <a:lnTo>
                      <a:pt x="801" y="60"/>
                    </a:lnTo>
                    <a:lnTo>
                      <a:pt x="802" y="60"/>
                    </a:lnTo>
                    <a:lnTo>
                      <a:pt x="804" y="60"/>
                    </a:lnTo>
                    <a:lnTo>
                      <a:pt x="806" y="60"/>
                    </a:lnTo>
                    <a:lnTo>
                      <a:pt x="808" y="62"/>
                    </a:lnTo>
                    <a:lnTo>
                      <a:pt x="809" y="62"/>
                    </a:lnTo>
                    <a:lnTo>
                      <a:pt x="809" y="64"/>
                    </a:lnTo>
                    <a:lnTo>
                      <a:pt x="811" y="65"/>
                    </a:lnTo>
                    <a:lnTo>
                      <a:pt x="813" y="69"/>
                    </a:lnTo>
                    <a:lnTo>
                      <a:pt x="815" y="71"/>
                    </a:lnTo>
                    <a:lnTo>
                      <a:pt x="815" y="72"/>
                    </a:lnTo>
                    <a:lnTo>
                      <a:pt x="817" y="74"/>
                    </a:lnTo>
                    <a:lnTo>
                      <a:pt x="817" y="76"/>
                    </a:lnTo>
                    <a:lnTo>
                      <a:pt x="817" y="78"/>
                    </a:lnTo>
                    <a:lnTo>
                      <a:pt x="818" y="80"/>
                    </a:lnTo>
                    <a:lnTo>
                      <a:pt x="822" y="81"/>
                    </a:lnTo>
                    <a:lnTo>
                      <a:pt x="824" y="81"/>
                    </a:lnTo>
                    <a:lnTo>
                      <a:pt x="827" y="81"/>
                    </a:lnTo>
                    <a:lnTo>
                      <a:pt x="829" y="81"/>
                    </a:lnTo>
                    <a:lnTo>
                      <a:pt x="833" y="81"/>
                    </a:lnTo>
                    <a:lnTo>
                      <a:pt x="834" y="83"/>
                    </a:lnTo>
                    <a:lnTo>
                      <a:pt x="836" y="85"/>
                    </a:lnTo>
                    <a:lnTo>
                      <a:pt x="838" y="87"/>
                    </a:lnTo>
                    <a:lnTo>
                      <a:pt x="840" y="85"/>
                    </a:lnTo>
                    <a:lnTo>
                      <a:pt x="843" y="85"/>
                    </a:lnTo>
                    <a:lnTo>
                      <a:pt x="845" y="87"/>
                    </a:lnTo>
                    <a:lnTo>
                      <a:pt x="847" y="88"/>
                    </a:lnTo>
                    <a:lnTo>
                      <a:pt x="847" y="90"/>
                    </a:lnTo>
                    <a:lnTo>
                      <a:pt x="847" y="92"/>
                    </a:lnTo>
                    <a:lnTo>
                      <a:pt x="847" y="94"/>
                    </a:lnTo>
                    <a:lnTo>
                      <a:pt x="849" y="94"/>
                    </a:lnTo>
                    <a:lnTo>
                      <a:pt x="850" y="96"/>
                    </a:lnTo>
                    <a:lnTo>
                      <a:pt x="852" y="94"/>
                    </a:lnTo>
                    <a:lnTo>
                      <a:pt x="854" y="94"/>
                    </a:lnTo>
                    <a:lnTo>
                      <a:pt x="856" y="94"/>
                    </a:lnTo>
                    <a:lnTo>
                      <a:pt x="857" y="96"/>
                    </a:lnTo>
                    <a:lnTo>
                      <a:pt x="859" y="97"/>
                    </a:lnTo>
                    <a:lnTo>
                      <a:pt x="861" y="97"/>
                    </a:lnTo>
                    <a:lnTo>
                      <a:pt x="865" y="101"/>
                    </a:lnTo>
                    <a:lnTo>
                      <a:pt x="865" y="103"/>
                    </a:lnTo>
                    <a:lnTo>
                      <a:pt x="865" y="106"/>
                    </a:lnTo>
                    <a:lnTo>
                      <a:pt x="865" y="108"/>
                    </a:lnTo>
                    <a:lnTo>
                      <a:pt x="863" y="110"/>
                    </a:lnTo>
                    <a:lnTo>
                      <a:pt x="861" y="110"/>
                    </a:lnTo>
                    <a:lnTo>
                      <a:pt x="861" y="111"/>
                    </a:lnTo>
                    <a:lnTo>
                      <a:pt x="859" y="113"/>
                    </a:lnTo>
                    <a:lnTo>
                      <a:pt x="859" y="115"/>
                    </a:lnTo>
                    <a:lnTo>
                      <a:pt x="857" y="117"/>
                    </a:lnTo>
                    <a:lnTo>
                      <a:pt x="857" y="119"/>
                    </a:lnTo>
                    <a:lnTo>
                      <a:pt x="857" y="120"/>
                    </a:lnTo>
                    <a:lnTo>
                      <a:pt x="857" y="122"/>
                    </a:lnTo>
                    <a:lnTo>
                      <a:pt x="859" y="124"/>
                    </a:lnTo>
                    <a:lnTo>
                      <a:pt x="857" y="126"/>
                    </a:lnTo>
                    <a:lnTo>
                      <a:pt x="856" y="126"/>
                    </a:lnTo>
                    <a:lnTo>
                      <a:pt x="854" y="126"/>
                    </a:lnTo>
                    <a:lnTo>
                      <a:pt x="852" y="127"/>
                    </a:lnTo>
                    <a:lnTo>
                      <a:pt x="850" y="129"/>
                    </a:lnTo>
                    <a:lnTo>
                      <a:pt x="852" y="129"/>
                    </a:lnTo>
                    <a:lnTo>
                      <a:pt x="854" y="129"/>
                    </a:lnTo>
                    <a:lnTo>
                      <a:pt x="856" y="129"/>
                    </a:lnTo>
                    <a:lnTo>
                      <a:pt x="857" y="131"/>
                    </a:lnTo>
                    <a:lnTo>
                      <a:pt x="857" y="133"/>
                    </a:lnTo>
                    <a:lnTo>
                      <a:pt x="859" y="135"/>
                    </a:lnTo>
                    <a:lnTo>
                      <a:pt x="859" y="136"/>
                    </a:lnTo>
                    <a:lnTo>
                      <a:pt x="859" y="138"/>
                    </a:lnTo>
                    <a:lnTo>
                      <a:pt x="861" y="138"/>
                    </a:lnTo>
                    <a:lnTo>
                      <a:pt x="863" y="140"/>
                    </a:lnTo>
                    <a:lnTo>
                      <a:pt x="863" y="142"/>
                    </a:lnTo>
                    <a:lnTo>
                      <a:pt x="865" y="143"/>
                    </a:lnTo>
                    <a:lnTo>
                      <a:pt x="866" y="147"/>
                    </a:lnTo>
                    <a:lnTo>
                      <a:pt x="868" y="151"/>
                    </a:lnTo>
                    <a:lnTo>
                      <a:pt x="868" y="154"/>
                    </a:lnTo>
                    <a:lnTo>
                      <a:pt x="870" y="156"/>
                    </a:lnTo>
                    <a:lnTo>
                      <a:pt x="870" y="158"/>
                    </a:lnTo>
                    <a:lnTo>
                      <a:pt x="872" y="159"/>
                    </a:lnTo>
                    <a:lnTo>
                      <a:pt x="873" y="159"/>
                    </a:lnTo>
                    <a:lnTo>
                      <a:pt x="875" y="159"/>
                    </a:lnTo>
                    <a:lnTo>
                      <a:pt x="877" y="158"/>
                    </a:lnTo>
                    <a:lnTo>
                      <a:pt x="880" y="156"/>
                    </a:lnTo>
                    <a:lnTo>
                      <a:pt x="884" y="154"/>
                    </a:lnTo>
                    <a:lnTo>
                      <a:pt x="886" y="154"/>
                    </a:lnTo>
                    <a:lnTo>
                      <a:pt x="888" y="154"/>
                    </a:lnTo>
                    <a:lnTo>
                      <a:pt x="889" y="156"/>
                    </a:lnTo>
                    <a:lnTo>
                      <a:pt x="895" y="158"/>
                    </a:lnTo>
                    <a:lnTo>
                      <a:pt x="898" y="158"/>
                    </a:lnTo>
                    <a:lnTo>
                      <a:pt x="900" y="159"/>
                    </a:lnTo>
                    <a:lnTo>
                      <a:pt x="900" y="161"/>
                    </a:lnTo>
                    <a:lnTo>
                      <a:pt x="900" y="165"/>
                    </a:lnTo>
                    <a:lnTo>
                      <a:pt x="900" y="166"/>
                    </a:lnTo>
                    <a:lnTo>
                      <a:pt x="900" y="168"/>
                    </a:lnTo>
                    <a:lnTo>
                      <a:pt x="902" y="170"/>
                    </a:lnTo>
                    <a:lnTo>
                      <a:pt x="904" y="174"/>
                    </a:lnTo>
                    <a:lnTo>
                      <a:pt x="904" y="175"/>
                    </a:lnTo>
                    <a:lnTo>
                      <a:pt x="905" y="175"/>
                    </a:lnTo>
                    <a:lnTo>
                      <a:pt x="907" y="177"/>
                    </a:lnTo>
                    <a:lnTo>
                      <a:pt x="911" y="177"/>
                    </a:lnTo>
                    <a:lnTo>
                      <a:pt x="912" y="179"/>
                    </a:lnTo>
                    <a:lnTo>
                      <a:pt x="912" y="181"/>
                    </a:lnTo>
                    <a:lnTo>
                      <a:pt x="914" y="182"/>
                    </a:lnTo>
                    <a:lnTo>
                      <a:pt x="916" y="182"/>
                    </a:lnTo>
                    <a:lnTo>
                      <a:pt x="920" y="182"/>
                    </a:lnTo>
                    <a:lnTo>
                      <a:pt x="923" y="182"/>
                    </a:lnTo>
                    <a:lnTo>
                      <a:pt x="925" y="181"/>
                    </a:lnTo>
                    <a:lnTo>
                      <a:pt x="927" y="177"/>
                    </a:lnTo>
                    <a:lnTo>
                      <a:pt x="928" y="177"/>
                    </a:lnTo>
                    <a:lnTo>
                      <a:pt x="930" y="177"/>
                    </a:lnTo>
                    <a:lnTo>
                      <a:pt x="932" y="179"/>
                    </a:lnTo>
                    <a:lnTo>
                      <a:pt x="934" y="181"/>
                    </a:lnTo>
                    <a:lnTo>
                      <a:pt x="936" y="182"/>
                    </a:lnTo>
                    <a:lnTo>
                      <a:pt x="937" y="184"/>
                    </a:lnTo>
                    <a:lnTo>
                      <a:pt x="939" y="186"/>
                    </a:lnTo>
                    <a:lnTo>
                      <a:pt x="941" y="188"/>
                    </a:lnTo>
                    <a:lnTo>
                      <a:pt x="939" y="188"/>
                    </a:lnTo>
                    <a:lnTo>
                      <a:pt x="939" y="190"/>
                    </a:lnTo>
                    <a:lnTo>
                      <a:pt x="941" y="191"/>
                    </a:lnTo>
                    <a:lnTo>
                      <a:pt x="941" y="193"/>
                    </a:lnTo>
                    <a:lnTo>
                      <a:pt x="943" y="193"/>
                    </a:lnTo>
                    <a:lnTo>
                      <a:pt x="943" y="197"/>
                    </a:lnTo>
                    <a:lnTo>
                      <a:pt x="943" y="198"/>
                    </a:lnTo>
                    <a:lnTo>
                      <a:pt x="941" y="200"/>
                    </a:lnTo>
                    <a:lnTo>
                      <a:pt x="939" y="202"/>
                    </a:lnTo>
                    <a:lnTo>
                      <a:pt x="939" y="204"/>
                    </a:lnTo>
                    <a:lnTo>
                      <a:pt x="939" y="206"/>
                    </a:lnTo>
                    <a:lnTo>
                      <a:pt x="937" y="206"/>
                    </a:lnTo>
                    <a:lnTo>
                      <a:pt x="936" y="206"/>
                    </a:lnTo>
                    <a:lnTo>
                      <a:pt x="932" y="209"/>
                    </a:lnTo>
                    <a:lnTo>
                      <a:pt x="930" y="211"/>
                    </a:lnTo>
                    <a:lnTo>
                      <a:pt x="930" y="213"/>
                    </a:lnTo>
                    <a:lnTo>
                      <a:pt x="930" y="214"/>
                    </a:lnTo>
                    <a:lnTo>
                      <a:pt x="930" y="216"/>
                    </a:lnTo>
                    <a:lnTo>
                      <a:pt x="930" y="220"/>
                    </a:lnTo>
                    <a:lnTo>
                      <a:pt x="930" y="223"/>
                    </a:lnTo>
                    <a:lnTo>
                      <a:pt x="928" y="225"/>
                    </a:lnTo>
                    <a:lnTo>
                      <a:pt x="927" y="229"/>
                    </a:lnTo>
                    <a:lnTo>
                      <a:pt x="925" y="230"/>
                    </a:lnTo>
                    <a:lnTo>
                      <a:pt x="925" y="232"/>
                    </a:lnTo>
                    <a:lnTo>
                      <a:pt x="925" y="234"/>
                    </a:lnTo>
                    <a:lnTo>
                      <a:pt x="923" y="236"/>
                    </a:lnTo>
                    <a:lnTo>
                      <a:pt x="918" y="237"/>
                    </a:lnTo>
                    <a:lnTo>
                      <a:pt x="914" y="237"/>
                    </a:lnTo>
                    <a:lnTo>
                      <a:pt x="914" y="239"/>
                    </a:lnTo>
                    <a:lnTo>
                      <a:pt x="912" y="241"/>
                    </a:lnTo>
                    <a:lnTo>
                      <a:pt x="911" y="241"/>
                    </a:lnTo>
                    <a:lnTo>
                      <a:pt x="909" y="243"/>
                    </a:lnTo>
                    <a:lnTo>
                      <a:pt x="909" y="245"/>
                    </a:lnTo>
                    <a:lnTo>
                      <a:pt x="911" y="246"/>
                    </a:lnTo>
                    <a:lnTo>
                      <a:pt x="912" y="248"/>
                    </a:lnTo>
                    <a:lnTo>
                      <a:pt x="914" y="246"/>
                    </a:lnTo>
                    <a:lnTo>
                      <a:pt x="916" y="248"/>
                    </a:lnTo>
                    <a:lnTo>
                      <a:pt x="918" y="248"/>
                    </a:lnTo>
                    <a:lnTo>
                      <a:pt x="920" y="250"/>
                    </a:lnTo>
                    <a:lnTo>
                      <a:pt x="921" y="252"/>
                    </a:lnTo>
                    <a:lnTo>
                      <a:pt x="923" y="253"/>
                    </a:lnTo>
                    <a:lnTo>
                      <a:pt x="927" y="255"/>
                    </a:lnTo>
                    <a:lnTo>
                      <a:pt x="928" y="257"/>
                    </a:lnTo>
                    <a:lnTo>
                      <a:pt x="930" y="257"/>
                    </a:lnTo>
                    <a:lnTo>
                      <a:pt x="930" y="259"/>
                    </a:lnTo>
                    <a:lnTo>
                      <a:pt x="932" y="259"/>
                    </a:lnTo>
                    <a:lnTo>
                      <a:pt x="934" y="259"/>
                    </a:lnTo>
                    <a:lnTo>
                      <a:pt x="937" y="259"/>
                    </a:lnTo>
                    <a:lnTo>
                      <a:pt x="939" y="259"/>
                    </a:lnTo>
                    <a:lnTo>
                      <a:pt x="941" y="261"/>
                    </a:lnTo>
                    <a:lnTo>
                      <a:pt x="941" y="264"/>
                    </a:lnTo>
                    <a:lnTo>
                      <a:pt x="941" y="266"/>
                    </a:lnTo>
                    <a:lnTo>
                      <a:pt x="941" y="268"/>
                    </a:lnTo>
                    <a:lnTo>
                      <a:pt x="943" y="268"/>
                    </a:lnTo>
                    <a:lnTo>
                      <a:pt x="946" y="269"/>
                    </a:lnTo>
                    <a:lnTo>
                      <a:pt x="950" y="271"/>
                    </a:lnTo>
                    <a:lnTo>
                      <a:pt x="952" y="273"/>
                    </a:lnTo>
                    <a:lnTo>
                      <a:pt x="953" y="275"/>
                    </a:lnTo>
                    <a:lnTo>
                      <a:pt x="953" y="278"/>
                    </a:lnTo>
                    <a:lnTo>
                      <a:pt x="953" y="280"/>
                    </a:lnTo>
                    <a:lnTo>
                      <a:pt x="952" y="282"/>
                    </a:lnTo>
                    <a:lnTo>
                      <a:pt x="948" y="282"/>
                    </a:lnTo>
                    <a:lnTo>
                      <a:pt x="946" y="284"/>
                    </a:lnTo>
                    <a:lnTo>
                      <a:pt x="946" y="285"/>
                    </a:lnTo>
                    <a:lnTo>
                      <a:pt x="944" y="287"/>
                    </a:lnTo>
                    <a:lnTo>
                      <a:pt x="943" y="287"/>
                    </a:lnTo>
                    <a:lnTo>
                      <a:pt x="943" y="289"/>
                    </a:lnTo>
                    <a:lnTo>
                      <a:pt x="941" y="289"/>
                    </a:lnTo>
                    <a:lnTo>
                      <a:pt x="939" y="289"/>
                    </a:lnTo>
                    <a:lnTo>
                      <a:pt x="937" y="289"/>
                    </a:lnTo>
                    <a:lnTo>
                      <a:pt x="936" y="289"/>
                    </a:lnTo>
                    <a:lnTo>
                      <a:pt x="932" y="289"/>
                    </a:lnTo>
                    <a:lnTo>
                      <a:pt x="930" y="292"/>
                    </a:lnTo>
                    <a:lnTo>
                      <a:pt x="928" y="296"/>
                    </a:lnTo>
                    <a:lnTo>
                      <a:pt x="927" y="298"/>
                    </a:lnTo>
                    <a:lnTo>
                      <a:pt x="928" y="300"/>
                    </a:lnTo>
                    <a:lnTo>
                      <a:pt x="928" y="301"/>
                    </a:lnTo>
                    <a:lnTo>
                      <a:pt x="928" y="305"/>
                    </a:lnTo>
                    <a:lnTo>
                      <a:pt x="930" y="305"/>
                    </a:lnTo>
                    <a:lnTo>
                      <a:pt x="932" y="307"/>
                    </a:lnTo>
                    <a:lnTo>
                      <a:pt x="934" y="305"/>
                    </a:lnTo>
                    <a:lnTo>
                      <a:pt x="937" y="305"/>
                    </a:lnTo>
                    <a:lnTo>
                      <a:pt x="939" y="305"/>
                    </a:lnTo>
                    <a:lnTo>
                      <a:pt x="939" y="307"/>
                    </a:lnTo>
                    <a:lnTo>
                      <a:pt x="941" y="307"/>
                    </a:lnTo>
                    <a:lnTo>
                      <a:pt x="943" y="307"/>
                    </a:lnTo>
                    <a:lnTo>
                      <a:pt x="946" y="305"/>
                    </a:lnTo>
                    <a:lnTo>
                      <a:pt x="948" y="305"/>
                    </a:lnTo>
                    <a:lnTo>
                      <a:pt x="948" y="303"/>
                    </a:lnTo>
                    <a:lnTo>
                      <a:pt x="950" y="301"/>
                    </a:lnTo>
                    <a:lnTo>
                      <a:pt x="950" y="300"/>
                    </a:lnTo>
                    <a:lnTo>
                      <a:pt x="952" y="298"/>
                    </a:lnTo>
                    <a:lnTo>
                      <a:pt x="953" y="298"/>
                    </a:lnTo>
                    <a:lnTo>
                      <a:pt x="955" y="298"/>
                    </a:lnTo>
                    <a:lnTo>
                      <a:pt x="957" y="298"/>
                    </a:lnTo>
                    <a:lnTo>
                      <a:pt x="959" y="300"/>
                    </a:lnTo>
                    <a:lnTo>
                      <a:pt x="960" y="300"/>
                    </a:lnTo>
                    <a:lnTo>
                      <a:pt x="960" y="301"/>
                    </a:lnTo>
                    <a:lnTo>
                      <a:pt x="960" y="303"/>
                    </a:lnTo>
                    <a:lnTo>
                      <a:pt x="960" y="305"/>
                    </a:lnTo>
                    <a:lnTo>
                      <a:pt x="959" y="308"/>
                    </a:lnTo>
                    <a:lnTo>
                      <a:pt x="959" y="310"/>
                    </a:lnTo>
                    <a:lnTo>
                      <a:pt x="959" y="312"/>
                    </a:lnTo>
                    <a:lnTo>
                      <a:pt x="959" y="314"/>
                    </a:lnTo>
                    <a:lnTo>
                      <a:pt x="957" y="316"/>
                    </a:lnTo>
                    <a:lnTo>
                      <a:pt x="955" y="317"/>
                    </a:lnTo>
                    <a:lnTo>
                      <a:pt x="953" y="321"/>
                    </a:lnTo>
                    <a:lnTo>
                      <a:pt x="955" y="323"/>
                    </a:lnTo>
                    <a:lnTo>
                      <a:pt x="957" y="323"/>
                    </a:lnTo>
                    <a:lnTo>
                      <a:pt x="959" y="324"/>
                    </a:lnTo>
                    <a:lnTo>
                      <a:pt x="960" y="324"/>
                    </a:lnTo>
                    <a:lnTo>
                      <a:pt x="962" y="324"/>
                    </a:lnTo>
                    <a:lnTo>
                      <a:pt x="964" y="323"/>
                    </a:lnTo>
                    <a:lnTo>
                      <a:pt x="967" y="323"/>
                    </a:lnTo>
                    <a:lnTo>
                      <a:pt x="971" y="321"/>
                    </a:lnTo>
                    <a:lnTo>
                      <a:pt x="973" y="319"/>
                    </a:lnTo>
                    <a:lnTo>
                      <a:pt x="971" y="317"/>
                    </a:lnTo>
                    <a:lnTo>
                      <a:pt x="971" y="316"/>
                    </a:lnTo>
                    <a:lnTo>
                      <a:pt x="973" y="314"/>
                    </a:lnTo>
                    <a:lnTo>
                      <a:pt x="976" y="314"/>
                    </a:lnTo>
                    <a:lnTo>
                      <a:pt x="980" y="312"/>
                    </a:lnTo>
                    <a:lnTo>
                      <a:pt x="982" y="312"/>
                    </a:lnTo>
                    <a:lnTo>
                      <a:pt x="983" y="312"/>
                    </a:lnTo>
                    <a:lnTo>
                      <a:pt x="985" y="312"/>
                    </a:lnTo>
                    <a:lnTo>
                      <a:pt x="985" y="310"/>
                    </a:lnTo>
                    <a:lnTo>
                      <a:pt x="987" y="308"/>
                    </a:lnTo>
                    <a:lnTo>
                      <a:pt x="987" y="307"/>
                    </a:lnTo>
                    <a:lnTo>
                      <a:pt x="989" y="307"/>
                    </a:lnTo>
                    <a:lnTo>
                      <a:pt x="991" y="307"/>
                    </a:lnTo>
                    <a:lnTo>
                      <a:pt x="992" y="307"/>
                    </a:lnTo>
                    <a:lnTo>
                      <a:pt x="992" y="305"/>
                    </a:lnTo>
                    <a:lnTo>
                      <a:pt x="992" y="303"/>
                    </a:lnTo>
                    <a:lnTo>
                      <a:pt x="992" y="301"/>
                    </a:lnTo>
                    <a:lnTo>
                      <a:pt x="994" y="300"/>
                    </a:lnTo>
                    <a:lnTo>
                      <a:pt x="996" y="298"/>
                    </a:lnTo>
                    <a:lnTo>
                      <a:pt x="998" y="296"/>
                    </a:lnTo>
                    <a:lnTo>
                      <a:pt x="999" y="296"/>
                    </a:lnTo>
                    <a:lnTo>
                      <a:pt x="1001" y="296"/>
                    </a:lnTo>
                    <a:lnTo>
                      <a:pt x="1001" y="298"/>
                    </a:lnTo>
                    <a:lnTo>
                      <a:pt x="1003" y="301"/>
                    </a:lnTo>
                    <a:lnTo>
                      <a:pt x="1005" y="303"/>
                    </a:lnTo>
                    <a:lnTo>
                      <a:pt x="1008" y="303"/>
                    </a:lnTo>
                    <a:lnTo>
                      <a:pt x="1010" y="303"/>
                    </a:lnTo>
                    <a:lnTo>
                      <a:pt x="1012" y="303"/>
                    </a:lnTo>
                    <a:lnTo>
                      <a:pt x="1012" y="300"/>
                    </a:lnTo>
                    <a:lnTo>
                      <a:pt x="1014" y="298"/>
                    </a:lnTo>
                    <a:lnTo>
                      <a:pt x="1014" y="296"/>
                    </a:lnTo>
                    <a:lnTo>
                      <a:pt x="1015" y="294"/>
                    </a:lnTo>
                    <a:lnTo>
                      <a:pt x="1017" y="292"/>
                    </a:lnTo>
                    <a:lnTo>
                      <a:pt x="1019" y="292"/>
                    </a:lnTo>
                    <a:lnTo>
                      <a:pt x="1023" y="292"/>
                    </a:lnTo>
                    <a:lnTo>
                      <a:pt x="1024" y="294"/>
                    </a:lnTo>
                    <a:lnTo>
                      <a:pt x="1026" y="296"/>
                    </a:lnTo>
                    <a:lnTo>
                      <a:pt x="1026" y="301"/>
                    </a:lnTo>
                    <a:lnTo>
                      <a:pt x="1024" y="301"/>
                    </a:lnTo>
                    <a:lnTo>
                      <a:pt x="1024" y="303"/>
                    </a:lnTo>
                    <a:lnTo>
                      <a:pt x="1028" y="303"/>
                    </a:lnTo>
                    <a:lnTo>
                      <a:pt x="1031" y="303"/>
                    </a:lnTo>
                    <a:lnTo>
                      <a:pt x="1033" y="303"/>
                    </a:lnTo>
                    <a:lnTo>
                      <a:pt x="1035" y="305"/>
                    </a:lnTo>
                    <a:lnTo>
                      <a:pt x="1037" y="308"/>
                    </a:lnTo>
                    <a:lnTo>
                      <a:pt x="1039" y="310"/>
                    </a:lnTo>
                    <a:lnTo>
                      <a:pt x="1039" y="312"/>
                    </a:lnTo>
                    <a:lnTo>
                      <a:pt x="1039" y="314"/>
                    </a:lnTo>
                    <a:lnTo>
                      <a:pt x="1039" y="317"/>
                    </a:lnTo>
                    <a:lnTo>
                      <a:pt x="1039" y="321"/>
                    </a:lnTo>
                    <a:lnTo>
                      <a:pt x="1039" y="323"/>
                    </a:lnTo>
                    <a:lnTo>
                      <a:pt x="1039" y="324"/>
                    </a:lnTo>
                    <a:lnTo>
                      <a:pt x="1039" y="326"/>
                    </a:lnTo>
                    <a:lnTo>
                      <a:pt x="1040" y="328"/>
                    </a:lnTo>
                    <a:lnTo>
                      <a:pt x="1042" y="330"/>
                    </a:lnTo>
                    <a:lnTo>
                      <a:pt x="1047" y="333"/>
                    </a:lnTo>
                    <a:lnTo>
                      <a:pt x="1051" y="333"/>
                    </a:lnTo>
                    <a:lnTo>
                      <a:pt x="1051" y="335"/>
                    </a:lnTo>
                    <a:lnTo>
                      <a:pt x="1053" y="335"/>
                    </a:lnTo>
                    <a:lnTo>
                      <a:pt x="1055" y="335"/>
                    </a:lnTo>
                    <a:lnTo>
                      <a:pt x="1058" y="335"/>
                    </a:lnTo>
                    <a:lnTo>
                      <a:pt x="1062" y="335"/>
                    </a:lnTo>
                    <a:lnTo>
                      <a:pt x="1067" y="333"/>
                    </a:lnTo>
                    <a:lnTo>
                      <a:pt x="1069" y="333"/>
                    </a:lnTo>
                    <a:lnTo>
                      <a:pt x="1070" y="335"/>
                    </a:lnTo>
                    <a:lnTo>
                      <a:pt x="1072" y="337"/>
                    </a:lnTo>
                    <a:lnTo>
                      <a:pt x="1072" y="340"/>
                    </a:lnTo>
                    <a:lnTo>
                      <a:pt x="1072" y="342"/>
                    </a:lnTo>
                    <a:lnTo>
                      <a:pt x="1074" y="344"/>
                    </a:lnTo>
                    <a:lnTo>
                      <a:pt x="1078" y="346"/>
                    </a:lnTo>
                    <a:lnTo>
                      <a:pt x="1079" y="346"/>
                    </a:lnTo>
                    <a:lnTo>
                      <a:pt x="1079" y="348"/>
                    </a:lnTo>
                    <a:lnTo>
                      <a:pt x="1081" y="349"/>
                    </a:lnTo>
                    <a:lnTo>
                      <a:pt x="1081" y="353"/>
                    </a:lnTo>
                    <a:lnTo>
                      <a:pt x="1081" y="355"/>
                    </a:lnTo>
                    <a:lnTo>
                      <a:pt x="1083" y="356"/>
                    </a:lnTo>
                    <a:lnTo>
                      <a:pt x="1086" y="358"/>
                    </a:lnTo>
                    <a:lnTo>
                      <a:pt x="1088" y="360"/>
                    </a:lnTo>
                    <a:lnTo>
                      <a:pt x="1088" y="362"/>
                    </a:lnTo>
                    <a:lnTo>
                      <a:pt x="1088" y="365"/>
                    </a:lnTo>
                    <a:lnTo>
                      <a:pt x="1088" y="367"/>
                    </a:lnTo>
                    <a:lnTo>
                      <a:pt x="1090" y="371"/>
                    </a:lnTo>
                    <a:lnTo>
                      <a:pt x="1092" y="374"/>
                    </a:lnTo>
                    <a:lnTo>
                      <a:pt x="1092" y="376"/>
                    </a:lnTo>
                    <a:lnTo>
                      <a:pt x="1092" y="379"/>
                    </a:lnTo>
                    <a:lnTo>
                      <a:pt x="1092" y="381"/>
                    </a:lnTo>
                    <a:lnTo>
                      <a:pt x="1092" y="383"/>
                    </a:lnTo>
                    <a:lnTo>
                      <a:pt x="1090" y="385"/>
                    </a:lnTo>
                    <a:lnTo>
                      <a:pt x="1088" y="385"/>
                    </a:lnTo>
                    <a:lnTo>
                      <a:pt x="1086" y="385"/>
                    </a:lnTo>
                    <a:lnTo>
                      <a:pt x="1083" y="385"/>
                    </a:lnTo>
                    <a:lnTo>
                      <a:pt x="1078" y="383"/>
                    </a:lnTo>
                    <a:lnTo>
                      <a:pt x="1074" y="383"/>
                    </a:lnTo>
                    <a:lnTo>
                      <a:pt x="1072" y="383"/>
                    </a:lnTo>
                    <a:lnTo>
                      <a:pt x="1070" y="385"/>
                    </a:lnTo>
                    <a:lnTo>
                      <a:pt x="1070" y="387"/>
                    </a:lnTo>
                    <a:lnTo>
                      <a:pt x="1070" y="388"/>
                    </a:lnTo>
                    <a:lnTo>
                      <a:pt x="1072" y="390"/>
                    </a:lnTo>
                    <a:lnTo>
                      <a:pt x="1076" y="392"/>
                    </a:lnTo>
                    <a:lnTo>
                      <a:pt x="1079" y="394"/>
                    </a:lnTo>
                    <a:lnTo>
                      <a:pt x="1081" y="395"/>
                    </a:lnTo>
                    <a:lnTo>
                      <a:pt x="1083" y="397"/>
                    </a:lnTo>
                    <a:lnTo>
                      <a:pt x="1083" y="399"/>
                    </a:lnTo>
                    <a:lnTo>
                      <a:pt x="1083" y="401"/>
                    </a:lnTo>
                    <a:lnTo>
                      <a:pt x="1081" y="404"/>
                    </a:lnTo>
                    <a:lnTo>
                      <a:pt x="1081" y="406"/>
                    </a:lnTo>
                    <a:lnTo>
                      <a:pt x="1081" y="408"/>
                    </a:lnTo>
                    <a:lnTo>
                      <a:pt x="1079" y="411"/>
                    </a:lnTo>
                    <a:lnTo>
                      <a:pt x="1079" y="413"/>
                    </a:lnTo>
                    <a:lnTo>
                      <a:pt x="1079" y="415"/>
                    </a:lnTo>
                    <a:lnTo>
                      <a:pt x="1079" y="417"/>
                    </a:lnTo>
                    <a:lnTo>
                      <a:pt x="1081" y="420"/>
                    </a:lnTo>
                    <a:lnTo>
                      <a:pt x="1081" y="424"/>
                    </a:lnTo>
                    <a:lnTo>
                      <a:pt x="1083" y="426"/>
                    </a:lnTo>
                    <a:lnTo>
                      <a:pt x="1085" y="427"/>
                    </a:lnTo>
                    <a:lnTo>
                      <a:pt x="1085" y="429"/>
                    </a:lnTo>
                    <a:lnTo>
                      <a:pt x="1085" y="431"/>
                    </a:lnTo>
                    <a:lnTo>
                      <a:pt x="1085" y="433"/>
                    </a:lnTo>
                    <a:lnTo>
                      <a:pt x="1086" y="433"/>
                    </a:lnTo>
                    <a:lnTo>
                      <a:pt x="1088" y="433"/>
                    </a:lnTo>
                    <a:lnTo>
                      <a:pt x="1090" y="434"/>
                    </a:lnTo>
                    <a:lnTo>
                      <a:pt x="1094" y="433"/>
                    </a:lnTo>
                    <a:lnTo>
                      <a:pt x="1095" y="433"/>
                    </a:lnTo>
                    <a:lnTo>
                      <a:pt x="1097" y="431"/>
                    </a:lnTo>
                    <a:lnTo>
                      <a:pt x="1099" y="433"/>
                    </a:lnTo>
                    <a:lnTo>
                      <a:pt x="1101" y="434"/>
                    </a:lnTo>
                    <a:lnTo>
                      <a:pt x="1104" y="436"/>
                    </a:lnTo>
                    <a:lnTo>
                      <a:pt x="1106" y="436"/>
                    </a:lnTo>
                    <a:lnTo>
                      <a:pt x="1108" y="434"/>
                    </a:lnTo>
                    <a:lnTo>
                      <a:pt x="1108" y="436"/>
                    </a:lnTo>
                    <a:lnTo>
                      <a:pt x="1108" y="440"/>
                    </a:lnTo>
                    <a:lnTo>
                      <a:pt x="1108" y="442"/>
                    </a:lnTo>
                    <a:lnTo>
                      <a:pt x="1110" y="445"/>
                    </a:lnTo>
                    <a:lnTo>
                      <a:pt x="1110" y="447"/>
                    </a:lnTo>
                    <a:lnTo>
                      <a:pt x="1111" y="449"/>
                    </a:lnTo>
                    <a:lnTo>
                      <a:pt x="1111" y="450"/>
                    </a:lnTo>
                    <a:lnTo>
                      <a:pt x="1111" y="454"/>
                    </a:lnTo>
                    <a:lnTo>
                      <a:pt x="1113" y="456"/>
                    </a:lnTo>
                    <a:lnTo>
                      <a:pt x="1115" y="458"/>
                    </a:lnTo>
                    <a:lnTo>
                      <a:pt x="1117" y="459"/>
                    </a:lnTo>
                    <a:lnTo>
                      <a:pt x="1117" y="461"/>
                    </a:lnTo>
                    <a:lnTo>
                      <a:pt x="1115" y="465"/>
                    </a:lnTo>
                    <a:lnTo>
                      <a:pt x="1115" y="466"/>
                    </a:lnTo>
                    <a:lnTo>
                      <a:pt x="1117" y="470"/>
                    </a:lnTo>
                    <a:lnTo>
                      <a:pt x="1117" y="475"/>
                    </a:lnTo>
                    <a:lnTo>
                      <a:pt x="1115" y="477"/>
                    </a:lnTo>
                    <a:lnTo>
                      <a:pt x="1115" y="481"/>
                    </a:lnTo>
                    <a:lnTo>
                      <a:pt x="1113" y="482"/>
                    </a:lnTo>
                    <a:lnTo>
                      <a:pt x="1111" y="482"/>
                    </a:lnTo>
                    <a:lnTo>
                      <a:pt x="1110" y="484"/>
                    </a:lnTo>
                    <a:lnTo>
                      <a:pt x="1108" y="484"/>
                    </a:lnTo>
                    <a:lnTo>
                      <a:pt x="1106" y="484"/>
                    </a:lnTo>
                    <a:lnTo>
                      <a:pt x="1104" y="484"/>
                    </a:lnTo>
                    <a:lnTo>
                      <a:pt x="1102" y="486"/>
                    </a:lnTo>
                    <a:lnTo>
                      <a:pt x="1101" y="488"/>
                    </a:lnTo>
                    <a:lnTo>
                      <a:pt x="1099" y="489"/>
                    </a:lnTo>
                    <a:lnTo>
                      <a:pt x="1095" y="489"/>
                    </a:lnTo>
                    <a:lnTo>
                      <a:pt x="1095" y="491"/>
                    </a:lnTo>
                    <a:lnTo>
                      <a:pt x="1094" y="495"/>
                    </a:lnTo>
                    <a:lnTo>
                      <a:pt x="1094" y="497"/>
                    </a:lnTo>
                    <a:lnTo>
                      <a:pt x="1092" y="498"/>
                    </a:lnTo>
                    <a:lnTo>
                      <a:pt x="1090" y="498"/>
                    </a:lnTo>
                    <a:lnTo>
                      <a:pt x="1088" y="498"/>
                    </a:lnTo>
                    <a:lnTo>
                      <a:pt x="1086" y="498"/>
                    </a:lnTo>
                    <a:lnTo>
                      <a:pt x="1086" y="497"/>
                    </a:lnTo>
                    <a:lnTo>
                      <a:pt x="1083" y="497"/>
                    </a:lnTo>
                    <a:lnTo>
                      <a:pt x="1081" y="495"/>
                    </a:lnTo>
                    <a:lnTo>
                      <a:pt x="1079" y="495"/>
                    </a:lnTo>
                    <a:lnTo>
                      <a:pt x="1078" y="495"/>
                    </a:lnTo>
                    <a:lnTo>
                      <a:pt x="1076" y="493"/>
                    </a:lnTo>
                    <a:lnTo>
                      <a:pt x="1072" y="491"/>
                    </a:lnTo>
                    <a:lnTo>
                      <a:pt x="1072" y="489"/>
                    </a:lnTo>
                    <a:lnTo>
                      <a:pt x="1070" y="488"/>
                    </a:lnTo>
                    <a:lnTo>
                      <a:pt x="1067" y="488"/>
                    </a:lnTo>
                    <a:lnTo>
                      <a:pt x="1065" y="488"/>
                    </a:lnTo>
                    <a:lnTo>
                      <a:pt x="1060" y="488"/>
                    </a:lnTo>
                    <a:lnTo>
                      <a:pt x="1056" y="486"/>
                    </a:lnTo>
                    <a:lnTo>
                      <a:pt x="1053" y="486"/>
                    </a:lnTo>
                    <a:lnTo>
                      <a:pt x="1051" y="484"/>
                    </a:lnTo>
                    <a:lnTo>
                      <a:pt x="1049" y="482"/>
                    </a:lnTo>
                    <a:lnTo>
                      <a:pt x="1046" y="481"/>
                    </a:lnTo>
                    <a:lnTo>
                      <a:pt x="1044" y="481"/>
                    </a:lnTo>
                    <a:lnTo>
                      <a:pt x="1042" y="481"/>
                    </a:lnTo>
                    <a:lnTo>
                      <a:pt x="1040" y="481"/>
                    </a:lnTo>
                    <a:lnTo>
                      <a:pt x="1039" y="479"/>
                    </a:lnTo>
                    <a:lnTo>
                      <a:pt x="1037" y="477"/>
                    </a:lnTo>
                    <a:lnTo>
                      <a:pt x="1035" y="477"/>
                    </a:lnTo>
                    <a:lnTo>
                      <a:pt x="1033" y="475"/>
                    </a:lnTo>
                    <a:lnTo>
                      <a:pt x="1031" y="475"/>
                    </a:lnTo>
                    <a:lnTo>
                      <a:pt x="1028" y="474"/>
                    </a:lnTo>
                    <a:lnTo>
                      <a:pt x="1026" y="474"/>
                    </a:lnTo>
                    <a:lnTo>
                      <a:pt x="1024" y="474"/>
                    </a:lnTo>
                    <a:lnTo>
                      <a:pt x="1023" y="474"/>
                    </a:lnTo>
                    <a:lnTo>
                      <a:pt x="1021" y="477"/>
                    </a:lnTo>
                    <a:lnTo>
                      <a:pt x="1019" y="479"/>
                    </a:lnTo>
                    <a:lnTo>
                      <a:pt x="1017" y="481"/>
                    </a:lnTo>
                    <a:lnTo>
                      <a:pt x="1015" y="482"/>
                    </a:lnTo>
                    <a:lnTo>
                      <a:pt x="1012" y="484"/>
                    </a:lnTo>
                    <a:lnTo>
                      <a:pt x="1010" y="486"/>
                    </a:lnTo>
                    <a:lnTo>
                      <a:pt x="1008" y="486"/>
                    </a:lnTo>
                    <a:lnTo>
                      <a:pt x="1007" y="488"/>
                    </a:lnTo>
                    <a:lnTo>
                      <a:pt x="1005" y="489"/>
                    </a:lnTo>
                    <a:lnTo>
                      <a:pt x="1005" y="491"/>
                    </a:lnTo>
                    <a:lnTo>
                      <a:pt x="1005" y="495"/>
                    </a:lnTo>
                    <a:lnTo>
                      <a:pt x="1003" y="497"/>
                    </a:lnTo>
                    <a:lnTo>
                      <a:pt x="1001" y="497"/>
                    </a:lnTo>
                    <a:lnTo>
                      <a:pt x="999" y="498"/>
                    </a:lnTo>
                    <a:lnTo>
                      <a:pt x="999" y="500"/>
                    </a:lnTo>
                    <a:lnTo>
                      <a:pt x="999" y="504"/>
                    </a:lnTo>
                    <a:lnTo>
                      <a:pt x="1001" y="507"/>
                    </a:lnTo>
                    <a:lnTo>
                      <a:pt x="1003" y="509"/>
                    </a:lnTo>
                    <a:lnTo>
                      <a:pt x="1003" y="511"/>
                    </a:lnTo>
                    <a:lnTo>
                      <a:pt x="1003" y="513"/>
                    </a:lnTo>
                    <a:lnTo>
                      <a:pt x="1005" y="513"/>
                    </a:lnTo>
                    <a:lnTo>
                      <a:pt x="1008" y="514"/>
                    </a:lnTo>
                    <a:lnTo>
                      <a:pt x="1010" y="516"/>
                    </a:lnTo>
                    <a:lnTo>
                      <a:pt x="1010" y="518"/>
                    </a:lnTo>
                    <a:lnTo>
                      <a:pt x="1010" y="520"/>
                    </a:lnTo>
                    <a:lnTo>
                      <a:pt x="1010" y="521"/>
                    </a:lnTo>
                    <a:lnTo>
                      <a:pt x="1012" y="521"/>
                    </a:lnTo>
                    <a:lnTo>
                      <a:pt x="1014" y="523"/>
                    </a:lnTo>
                    <a:lnTo>
                      <a:pt x="1015" y="523"/>
                    </a:lnTo>
                    <a:lnTo>
                      <a:pt x="1017" y="525"/>
                    </a:lnTo>
                    <a:lnTo>
                      <a:pt x="1019" y="525"/>
                    </a:lnTo>
                    <a:lnTo>
                      <a:pt x="1019" y="529"/>
                    </a:lnTo>
                    <a:lnTo>
                      <a:pt x="1019" y="530"/>
                    </a:lnTo>
                    <a:lnTo>
                      <a:pt x="1017" y="530"/>
                    </a:lnTo>
                    <a:lnTo>
                      <a:pt x="1017" y="532"/>
                    </a:lnTo>
                    <a:lnTo>
                      <a:pt x="1015" y="532"/>
                    </a:lnTo>
                    <a:lnTo>
                      <a:pt x="1014" y="534"/>
                    </a:lnTo>
                    <a:lnTo>
                      <a:pt x="1012" y="536"/>
                    </a:lnTo>
                    <a:lnTo>
                      <a:pt x="1012" y="539"/>
                    </a:lnTo>
                    <a:lnTo>
                      <a:pt x="1012" y="541"/>
                    </a:lnTo>
                    <a:lnTo>
                      <a:pt x="1012" y="543"/>
                    </a:lnTo>
                    <a:lnTo>
                      <a:pt x="1014" y="543"/>
                    </a:lnTo>
                    <a:lnTo>
                      <a:pt x="1014" y="544"/>
                    </a:lnTo>
                    <a:lnTo>
                      <a:pt x="1014" y="546"/>
                    </a:lnTo>
                    <a:lnTo>
                      <a:pt x="1014" y="548"/>
                    </a:lnTo>
                    <a:lnTo>
                      <a:pt x="1015" y="550"/>
                    </a:lnTo>
                    <a:lnTo>
                      <a:pt x="1017" y="552"/>
                    </a:lnTo>
                    <a:lnTo>
                      <a:pt x="1019" y="555"/>
                    </a:lnTo>
                    <a:lnTo>
                      <a:pt x="1021" y="557"/>
                    </a:lnTo>
                    <a:lnTo>
                      <a:pt x="1021" y="559"/>
                    </a:lnTo>
                    <a:lnTo>
                      <a:pt x="1023" y="559"/>
                    </a:lnTo>
                    <a:lnTo>
                      <a:pt x="1024" y="559"/>
                    </a:lnTo>
                    <a:lnTo>
                      <a:pt x="1026" y="559"/>
                    </a:lnTo>
                    <a:lnTo>
                      <a:pt x="1028" y="559"/>
                    </a:lnTo>
                    <a:lnTo>
                      <a:pt x="1030" y="560"/>
                    </a:lnTo>
                    <a:lnTo>
                      <a:pt x="1030" y="562"/>
                    </a:lnTo>
                    <a:lnTo>
                      <a:pt x="1030" y="564"/>
                    </a:lnTo>
                    <a:lnTo>
                      <a:pt x="1030" y="568"/>
                    </a:lnTo>
                    <a:lnTo>
                      <a:pt x="1030" y="571"/>
                    </a:lnTo>
                    <a:lnTo>
                      <a:pt x="1030" y="573"/>
                    </a:lnTo>
                    <a:lnTo>
                      <a:pt x="1031" y="575"/>
                    </a:lnTo>
                    <a:lnTo>
                      <a:pt x="1031" y="576"/>
                    </a:lnTo>
                    <a:lnTo>
                      <a:pt x="1030" y="580"/>
                    </a:lnTo>
                    <a:lnTo>
                      <a:pt x="1028" y="584"/>
                    </a:lnTo>
                    <a:lnTo>
                      <a:pt x="1026" y="585"/>
                    </a:lnTo>
                    <a:lnTo>
                      <a:pt x="1024" y="585"/>
                    </a:lnTo>
                    <a:lnTo>
                      <a:pt x="1023" y="589"/>
                    </a:lnTo>
                    <a:lnTo>
                      <a:pt x="1023" y="591"/>
                    </a:lnTo>
                    <a:lnTo>
                      <a:pt x="1023" y="594"/>
                    </a:lnTo>
                    <a:lnTo>
                      <a:pt x="1023" y="598"/>
                    </a:lnTo>
                    <a:lnTo>
                      <a:pt x="1023" y="599"/>
                    </a:lnTo>
                    <a:lnTo>
                      <a:pt x="1023" y="601"/>
                    </a:lnTo>
                    <a:lnTo>
                      <a:pt x="1023" y="603"/>
                    </a:lnTo>
                    <a:lnTo>
                      <a:pt x="1024" y="605"/>
                    </a:lnTo>
                    <a:lnTo>
                      <a:pt x="1028" y="605"/>
                    </a:lnTo>
                    <a:lnTo>
                      <a:pt x="1030" y="605"/>
                    </a:lnTo>
                    <a:lnTo>
                      <a:pt x="1031" y="605"/>
                    </a:lnTo>
                    <a:lnTo>
                      <a:pt x="1035" y="605"/>
                    </a:lnTo>
                    <a:lnTo>
                      <a:pt x="1039" y="603"/>
                    </a:lnTo>
                    <a:lnTo>
                      <a:pt x="1042" y="605"/>
                    </a:lnTo>
                    <a:lnTo>
                      <a:pt x="1042" y="603"/>
                    </a:lnTo>
                    <a:lnTo>
                      <a:pt x="1044" y="603"/>
                    </a:lnTo>
                    <a:lnTo>
                      <a:pt x="1044" y="601"/>
                    </a:lnTo>
                    <a:lnTo>
                      <a:pt x="1046" y="601"/>
                    </a:lnTo>
                    <a:lnTo>
                      <a:pt x="1047" y="601"/>
                    </a:lnTo>
                    <a:lnTo>
                      <a:pt x="1047" y="605"/>
                    </a:lnTo>
                    <a:lnTo>
                      <a:pt x="1047" y="610"/>
                    </a:lnTo>
                    <a:lnTo>
                      <a:pt x="1047" y="614"/>
                    </a:lnTo>
                    <a:lnTo>
                      <a:pt x="1047" y="617"/>
                    </a:lnTo>
                    <a:lnTo>
                      <a:pt x="1047" y="619"/>
                    </a:lnTo>
                    <a:lnTo>
                      <a:pt x="1049" y="619"/>
                    </a:lnTo>
                    <a:lnTo>
                      <a:pt x="1051" y="619"/>
                    </a:lnTo>
                    <a:lnTo>
                      <a:pt x="1053" y="619"/>
                    </a:lnTo>
                    <a:lnTo>
                      <a:pt x="1055" y="621"/>
                    </a:lnTo>
                    <a:lnTo>
                      <a:pt x="1056" y="623"/>
                    </a:lnTo>
                    <a:lnTo>
                      <a:pt x="1056" y="624"/>
                    </a:lnTo>
                    <a:lnTo>
                      <a:pt x="1056" y="626"/>
                    </a:lnTo>
                    <a:lnTo>
                      <a:pt x="1056" y="628"/>
                    </a:lnTo>
                    <a:lnTo>
                      <a:pt x="1056" y="630"/>
                    </a:lnTo>
                    <a:lnTo>
                      <a:pt x="1056" y="633"/>
                    </a:lnTo>
                    <a:lnTo>
                      <a:pt x="1055" y="637"/>
                    </a:lnTo>
                    <a:lnTo>
                      <a:pt x="1053" y="637"/>
                    </a:lnTo>
                    <a:lnTo>
                      <a:pt x="1053" y="639"/>
                    </a:lnTo>
                    <a:lnTo>
                      <a:pt x="1051" y="639"/>
                    </a:lnTo>
                    <a:lnTo>
                      <a:pt x="1047" y="640"/>
                    </a:lnTo>
                    <a:lnTo>
                      <a:pt x="1044" y="642"/>
                    </a:lnTo>
                    <a:lnTo>
                      <a:pt x="1040" y="644"/>
                    </a:lnTo>
                    <a:lnTo>
                      <a:pt x="1039" y="644"/>
                    </a:lnTo>
                    <a:lnTo>
                      <a:pt x="1037" y="644"/>
                    </a:lnTo>
                    <a:lnTo>
                      <a:pt x="1037" y="646"/>
                    </a:lnTo>
                    <a:lnTo>
                      <a:pt x="1035" y="649"/>
                    </a:lnTo>
                    <a:lnTo>
                      <a:pt x="1035" y="653"/>
                    </a:lnTo>
                    <a:lnTo>
                      <a:pt x="1035" y="655"/>
                    </a:lnTo>
                    <a:lnTo>
                      <a:pt x="1033" y="658"/>
                    </a:lnTo>
                    <a:lnTo>
                      <a:pt x="1033" y="663"/>
                    </a:lnTo>
                    <a:lnTo>
                      <a:pt x="1033" y="667"/>
                    </a:lnTo>
                    <a:lnTo>
                      <a:pt x="1031" y="669"/>
                    </a:lnTo>
                    <a:lnTo>
                      <a:pt x="1030" y="672"/>
                    </a:lnTo>
                    <a:lnTo>
                      <a:pt x="1028" y="676"/>
                    </a:lnTo>
                    <a:lnTo>
                      <a:pt x="1028" y="678"/>
                    </a:lnTo>
                    <a:lnTo>
                      <a:pt x="1028" y="679"/>
                    </a:lnTo>
                    <a:lnTo>
                      <a:pt x="1026" y="679"/>
                    </a:lnTo>
                    <a:lnTo>
                      <a:pt x="1023" y="681"/>
                    </a:lnTo>
                    <a:lnTo>
                      <a:pt x="1019" y="681"/>
                    </a:lnTo>
                    <a:lnTo>
                      <a:pt x="1015" y="683"/>
                    </a:lnTo>
                    <a:lnTo>
                      <a:pt x="1015" y="685"/>
                    </a:lnTo>
                    <a:lnTo>
                      <a:pt x="1014" y="686"/>
                    </a:lnTo>
                    <a:lnTo>
                      <a:pt x="1014" y="690"/>
                    </a:lnTo>
                    <a:lnTo>
                      <a:pt x="1014" y="692"/>
                    </a:lnTo>
                    <a:lnTo>
                      <a:pt x="1012" y="694"/>
                    </a:lnTo>
                    <a:lnTo>
                      <a:pt x="1014" y="694"/>
                    </a:lnTo>
                    <a:lnTo>
                      <a:pt x="1014" y="695"/>
                    </a:lnTo>
                    <a:lnTo>
                      <a:pt x="1014" y="697"/>
                    </a:lnTo>
                    <a:lnTo>
                      <a:pt x="1014" y="701"/>
                    </a:lnTo>
                    <a:lnTo>
                      <a:pt x="1012" y="702"/>
                    </a:lnTo>
                    <a:lnTo>
                      <a:pt x="1012" y="704"/>
                    </a:lnTo>
                    <a:lnTo>
                      <a:pt x="1012" y="706"/>
                    </a:lnTo>
                    <a:lnTo>
                      <a:pt x="1010" y="710"/>
                    </a:lnTo>
                    <a:lnTo>
                      <a:pt x="1010" y="711"/>
                    </a:lnTo>
                    <a:lnTo>
                      <a:pt x="1008" y="713"/>
                    </a:lnTo>
                    <a:lnTo>
                      <a:pt x="1008" y="715"/>
                    </a:lnTo>
                    <a:lnTo>
                      <a:pt x="1007" y="717"/>
                    </a:lnTo>
                    <a:lnTo>
                      <a:pt x="1007" y="718"/>
                    </a:lnTo>
                    <a:lnTo>
                      <a:pt x="1007" y="720"/>
                    </a:lnTo>
                    <a:lnTo>
                      <a:pt x="1007" y="722"/>
                    </a:lnTo>
                    <a:lnTo>
                      <a:pt x="1007" y="724"/>
                    </a:lnTo>
                    <a:lnTo>
                      <a:pt x="1005" y="724"/>
                    </a:lnTo>
                    <a:lnTo>
                      <a:pt x="1003" y="724"/>
                    </a:lnTo>
                    <a:lnTo>
                      <a:pt x="998" y="724"/>
                    </a:lnTo>
                    <a:lnTo>
                      <a:pt x="996" y="725"/>
                    </a:lnTo>
                    <a:lnTo>
                      <a:pt x="994" y="727"/>
                    </a:lnTo>
                    <a:lnTo>
                      <a:pt x="994" y="729"/>
                    </a:lnTo>
                    <a:lnTo>
                      <a:pt x="992" y="731"/>
                    </a:lnTo>
                    <a:lnTo>
                      <a:pt x="991" y="733"/>
                    </a:lnTo>
                    <a:lnTo>
                      <a:pt x="989" y="734"/>
                    </a:lnTo>
                    <a:lnTo>
                      <a:pt x="987" y="734"/>
                    </a:lnTo>
                    <a:lnTo>
                      <a:pt x="985" y="734"/>
                    </a:lnTo>
                    <a:lnTo>
                      <a:pt x="983" y="736"/>
                    </a:lnTo>
                    <a:lnTo>
                      <a:pt x="982" y="738"/>
                    </a:lnTo>
                    <a:lnTo>
                      <a:pt x="982" y="740"/>
                    </a:lnTo>
                    <a:lnTo>
                      <a:pt x="983" y="741"/>
                    </a:lnTo>
                    <a:lnTo>
                      <a:pt x="983" y="743"/>
                    </a:lnTo>
                    <a:lnTo>
                      <a:pt x="985" y="745"/>
                    </a:lnTo>
                    <a:lnTo>
                      <a:pt x="987" y="745"/>
                    </a:lnTo>
                    <a:lnTo>
                      <a:pt x="989" y="747"/>
                    </a:lnTo>
                    <a:lnTo>
                      <a:pt x="989" y="750"/>
                    </a:lnTo>
                    <a:lnTo>
                      <a:pt x="989" y="754"/>
                    </a:lnTo>
                    <a:lnTo>
                      <a:pt x="989" y="756"/>
                    </a:lnTo>
                    <a:lnTo>
                      <a:pt x="991" y="757"/>
                    </a:lnTo>
                    <a:lnTo>
                      <a:pt x="991" y="759"/>
                    </a:lnTo>
                    <a:lnTo>
                      <a:pt x="992" y="761"/>
                    </a:lnTo>
                    <a:lnTo>
                      <a:pt x="992" y="763"/>
                    </a:lnTo>
                    <a:lnTo>
                      <a:pt x="992" y="765"/>
                    </a:lnTo>
                    <a:lnTo>
                      <a:pt x="991" y="766"/>
                    </a:lnTo>
                    <a:lnTo>
                      <a:pt x="989" y="770"/>
                    </a:lnTo>
                    <a:lnTo>
                      <a:pt x="989" y="773"/>
                    </a:lnTo>
                    <a:lnTo>
                      <a:pt x="987" y="775"/>
                    </a:lnTo>
                    <a:lnTo>
                      <a:pt x="987" y="777"/>
                    </a:lnTo>
                    <a:lnTo>
                      <a:pt x="985" y="779"/>
                    </a:lnTo>
                    <a:lnTo>
                      <a:pt x="983" y="779"/>
                    </a:lnTo>
                    <a:lnTo>
                      <a:pt x="982" y="781"/>
                    </a:lnTo>
                    <a:lnTo>
                      <a:pt x="978" y="782"/>
                    </a:lnTo>
                    <a:lnTo>
                      <a:pt x="976" y="782"/>
                    </a:lnTo>
                    <a:lnTo>
                      <a:pt x="975" y="781"/>
                    </a:lnTo>
                    <a:lnTo>
                      <a:pt x="971" y="779"/>
                    </a:lnTo>
                    <a:lnTo>
                      <a:pt x="969" y="779"/>
                    </a:lnTo>
                    <a:lnTo>
                      <a:pt x="969" y="777"/>
                    </a:lnTo>
                    <a:lnTo>
                      <a:pt x="967" y="775"/>
                    </a:lnTo>
                    <a:lnTo>
                      <a:pt x="966" y="775"/>
                    </a:lnTo>
                    <a:lnTo>
                      <a:pt x="964" y="775"/>
                    </a:lnTo>
                    <a:lnTo>
                      <a:pt x="962" y="777"/>
                    </a:lnTo>
                    <a:lnTo>
                      <a:pt x="960" y="779"/>
                    </a:lnTo>
                    <a:lnTo>
                      <a:pt x="959" y="781"/>
                    </a:lnTo>
                    <a:lnTo>
                      <a:pt x="957" y="782"/>
                    </a:lnTo>
                    <a:lnTo>
                      <a:pt x="955" y="782"/>
                    </a:lnTo>
                    <a:lnTo>
                      <a:pt x="953" y="782"/>
                    </a:lnTo>
                    <a:lnTo>
                      <a:pt x="952" y="784"/>
                    </a:lnTo>
                    <a:lnTo>
                      <a:pt x="950" y="784"/>
                    </a:lnTo>
                    <a:lnTo>
                      <a:pt x="946" y="786"/>
                    </a:lnTo>
                    <a:lnTo>
                      <a:pt x="944" y="786"/>
                    </a:lnTo>
                    <a:lnTo>
                      <a:pt x="943" y="784"/>
                    </a:lnTo>
                    <a:lnTo>
                      <a:pt x="941" y="782"/>
                    </a:lnTo>
                    <a:lnTo>
                      <a:pt x="939" y="782"/>
                    </a:lnTo>
                    <a:lnTo>
                      <a:pt x="937" y="781"/>
                    </a:lnTo>
                    <a:lnTo>
                      <a:pt x="936" y="779"/>
                    </a:lnTo>
                    <a:lnTo>
                      <a:pt x="936" y="781"/>
                    </a:lnTo>
                    <a:lnTo>
                      <a:pt x="936" y="782"/>
                    </a:lnTo>
                    <a:lnTo>
                      <a:pt x="934" y="784"/>
                    </a:lnTo>
                    <a:lnTo>
                      <a:pt x="932" y="786"/>
                    </a:lnTo>
                    <a:lnTo>
                      <a:pt x="932" y="788"/>
                    </a:lnTo>
                    <a:lnTo>
                      <a:pt x="930" y="789"/>
                    </a:lnTo>
                    <a:lnTo>
                      <a:pt x="930" y="791"/>
                    </a:lnTo>
                    <a:lnTo>
                      <a:pt x="932" y="793"/>
                    </a:lnTo>
                    <a:lnTo>
                      <a:pt x="930" y="795"/>
                    </a:lnTo>
                    <a:lnTo>
                      <a:pt x="930" y="798"/>
                    </a:lnTo>
                    <a:lnTo>
                      <a:pt x="930" y="800"/>
                    </a:lnTo>
                    <a:lnTo>
                      <a:pt x="930" y="802"/>
                    </a:lnTo>
                    <a:lnTo>
                      <a:pt x="930" y="804"/>
                    </a:lnTo>
                    <a:lnTo>
                      <a:pt x="930" y="805"/>
                    </a:lnTo>
                    <a:lnTo>
                      <a:pt x="932" y="807"/>
                    </a:lnTo>
                    <a:lnTo>
                      <a:pt x="930" y="809"/>
                    </a:lnTo>
                    <a:lnTo>
                      <a:pt x="927" y="809"/>
                    </a:lnTo>
                    <a:lnTo>
                      <a:pt x="925" y="811"/>
                    </a:lnTo>
                    <a:lnTo>
                      <a:pt x="921" y="811"/>
                    </a:lnTo>
                    <a:lnTo>
                      <a:pt x="920" y="811"/>
                    </a:lnTo>
                    <a:lnTo>
                      <a:pt x="916" y="809"/>
                    </a:lnTo>
                    <a:lnTo>
                      <a:pt x="914" y="811"/>
                    </a:lnTo>
                    <a:lnTo>
                      <a:pt x="911" y="812"/>
                    </a:lnTo>
                    <a:lnTo>
                      <a:pt x="909" y="814"/>
                    </a:lnTo>
                    <a:lnTo>
                      <a:pt x="907" y="816"/>
                    </a:lnTo>
                    <a:lnTo>
                      <a:pt x="905" y="818"/>
                    </a:lnTo>
                    <a:lnTo>
                      <a:pt x="904" y="818"/>
                    </a:lnTo>
                    <a:lnTo>
                      <a:pt x="902" y="818"/>
                    </a:lnTo>
                    <a:lnTo>
                      <a:pt x="900" y="818"/>
                    </a:lnTo>
                    <a:lnTo>
                      <a:pt x="898" y="820"/>
                    </a:lnTo>
                    <a:lnTo>
                      <a:pt x="896" y="820"/>
                    </a:lnTo>
                    <a:lnTo>
                      <a:pt x="896" y="821"/>
                    </a:lnTo>
                    <a:lnTo>
                      <a:pt x="895" y="823"/>
                    </a:lnTo>
                    <a:lnTo>
                      <a:pt x="893" y="825"/>
                    </a:lnTo>
                    <a:lnTo>
                      <a:pt x="891" y="827"/>
                    </a:lnTo>
                    <a:lnTo>
                      <a:pt x="889" y="827"/>
                    </a:lnTo>
                    <a:lnTo>
                      <a:pt x="889" y="828"/>
                    </a:lnTo>
                    <a:lnTo>
                      <a:pt x="888" y="828"/>
                    </a:lnTo>
                    <a:lnTo>
                      <a:pt x="888" y="827"/>
                    </a:lnTo>
                    <a:lnTo>
                      <a:pt x="886" y="827"/>
                    </a:lnTo>
                    <a:lnTo>
                      <a:pt x="884" y="828"/>
                    </a:lnTo>
                    <a:lnTo>
                      <a:pt x="882" y="828"/>
                    </a:lnTo>
                    <a:lnTo>
                      <a:pt x="879" y="828"/>
                    </a:lnTo>
                    <a:lnTo>
                      <a:pt x="877" y="827"/>
                    </a:lnTo>
                    <a:lnTo>
                      <a:pt x="875" y="825"/>
                    </a:lnTo>
                    <a:lnTo>
                      <a:pt x="873" y="825"/>
                    </a:lnTo>
                    <a:lnTo>
                      <a:pt x="872" y="823"/>
                    </a:lnTo>
                    <a:lnTo>
                      <a:pt x="870" y="823"/>
                    </a:lnTo>
                    <a:lnTo>
                      <a:pt x="868" y="823"/>
                    </a:lnTo>
                    <a:lnTo>
                      <a:pt x="866" y="825"/>
                    </a:lnTo>
                    <a:lnTo>
                      <a:pt x="865" y="827"/>
                    </a:lnTo>
                    <a:lnTo>
                      <a:pt x="863" y="828"/>
                    </a:lnTo>
                    <a:lnTo>
                      <a:pt x="863" y="827"/>
                    </a:lnTo>
                    <a:lnTo>
                      <a:pt x="861" y="827"/>
                    </a:lnTo>
                    <a:lnTo>
                      <a:pt x="859" y="825"/>
                    </a:lnTo>
                    <a:lnTo>
                      <a:pt x="857" y="823"/>
                    </a:lnTo>
                    <a:lnTo>
                      <a:pt x="856" y="823"/>
                    </a:lnTo>
                    <a:lnTo>
                      <a:pt x="854" y="823"/>
                    </a:lnTo>
                    <a:lnTo>
                      <a:pt x="852" y="825"/>
                    </a:lnTo>
                    <a:lnTo>
                      <a:pt x="850" y="823"/>
                    </a:lnTo>
                    <a:lnTo>
                      <a:pt x="850" y="821"/>
                    </a:lnTo>
                    <a:lnTo>
                      <a:pt x="849" y="820"/>
                    </a:lnTo>
                    <a:lnTo>
                      <a:pt x="847" y="818"/>
                    </a:lnTo>
                    <a:lnTo>
                      <a:pt x="845" y="816"/>
                    </a:lnTo>
                    <a:lnTo>
                      <a:pt x="843" y="816"/>
                    </a:lnTo>
                    <a:lnTo>
                      <a:pt x="841" y="816"/>
                    </a:lnTo>
                    <a:lnTo>
                      <a:pt x="840" y="818"/>
                    </a:lnTo>
                    <a:lnTo>
                      <a:pt x="838" y="821"/>
                    </a:lnTo>
                    <a:lnTo>
                      <a:pt x="836" y="823"/>
                    </a:lnTo>
                    <a:lnTo>
                      <a:pt x="834" y="825"/>
                    </a:lnTo>
                    <a:lnTo>
                      <a:pt x="831" y="825"/>
                    </a:lnTo>
                    <a:lnTo>
                      <a:pt x="831" y="827"/>
                    </a:lnTo>
                    <a:lnTo>
                      <a:pt x="829" y="828"/>
                    </a:lnTo>
                    <a:lnTo>
                      <a:pt x="827" y="830"/>
                    </a:lnTo>
                    <a:lnTo>
                      <a:pt x="824" y="830"/>
                    </a:lnTo>
                    <a:lnTo>
                      <a:pt x="824" y="832"/>
                    </a:lnTo>
                    <a:lnTo>
                      <a:pt x="824" y="834"/>
                    </a:lnTo>
                    <a:lnTo>
                      <a:pt x="825" y="836"/>
                    </a:lnTo>
                    <a:lnTo>
                      <a:pt x="827" y="836"/>
                    </a:lnTo>
                    <a:lnTo>
                      <a:pt x="829" y="837"/>
                    </a:lnTo>
                    <a:lnTo>
                      <a:pt x="831" y="837"/>
                    </a:lnTo>
                    <a:lnTo>
                      <a:pt x="833" y="837"/>
                    </a:lnTo>
                    <a:lnTo>
                      <a:pt x="834" y="839"/>
                    </a:lnTo>
                    <a:lnTo>
                      <a:pt x="836" y="839"/>
                    </a:lnTo>
                    <a:lnTo>
                      <a:pt x="840" y="841"/>
                    </a:lnTo>
                    <a:lnTo>
                      <a:pt x="843" y="841"/>
                    </a:lnTo>
                    <a:lnTo>
                      <a:pt x="843" y="843"/>
                    </a:lnTo>
                    <a:lnTo>
                      <a:pt x="843" y="844"/>
                    </a:lnTo>
                    <a:lnTo>
                      <a:pt x="841" y="844"/>
                    </a:lnTo>
                    <a:lnTo>
                      <a:pt x="841" y="846"/>
                    </a:lnTo>
                    <a:lnTo>
                      <a:pt x="840" y="848"/>
                    </a:lnTo>
                    <a:lnTo>
                      <a:pt x="838" y="850"/>
                    </a:lnTo>
                    <a:lnTo>
                      <a:pt x="836" y="851"/>
                    </a:lnTo>
                    <a:lnTo>
                      <a:pt x="833" y="851"/>
                    </a:lnTo>
                    <a:lnTo>
                      <a:pt x="831" y="851"/>
                    </a:lnTo>
                    <a:lnTo>
                      <a:pt x="829" y="851"/>
                    </a:lnTo>
                    <a:lnTo>
                      <a:pt x="827" y="851"/>
                    </a:lnTo>
                    <a:lnTo>
                      <a:pt x="824" y="851"/>
                    </a:lnTo>
                    <a:lnTo>
                      <a:pt x="824" y="853"/>
                    </a:lnTo>
                    <a:lnTo>
                      <a:pt x="824" y="855"/>
                    </a:lnTo>
                    <a:lnTo>
                      <a:pt x="824" y="857"/>
                    </a:lnTo>
                    <a:lnTo>
                      <a:pt x="822" y="857"/>
                    </a:lnTo>
                    <a:lnTo>
                      <a:pt x="820" y="859"/>
                    </a:lnTo>
                    <a:lnTo>
                      <a:pt x="817" y="860"/>
                    </a:lnTo>
                    <a:lnTo>
                      <a:pt x="815" y="862"/>
                    </a:lnTo>
                    <a:lnTo>
                      <a:pt x="815" y="864"/>
                    </a:lnTo>
                    <a:lnTo>
                      <a:pt x="813" y="866"/>
                    </a:lnTo>
                    <a:lnTo>
                      <a:pt x="813" y="869"/>
                    </a:lnTo>
                    <a:lnTo>
                      <a:pt x="813" y="871"/>
                    </a:lnTo>
                    <a:lnTo>
                      <a:pt x="815" y="873"/>
                    </a:lnTo>
                    <a:lnTo>
                      <a:pt x="815" y="875"/>
                    </a:lnTo>
                    <a:lnTo>
                      <a:pt x="817" y="876"/>
                    </a:lnTo>
                    <a:lnTo>
                      <a:pt x="817" y="878"/>
                    </a:lnTo>
                    <a:lnTo>
                      <a:pt x="817" y="880"/>
                    </a:lnTo>
                    <a:lnTo>
                      <a:pt x="817" y="883"/>
                    </a:lnTo>
                    <a:lnTo>
                      <a:pt x="817" y="887"/>
                    </a:lnTo>
                    <a:lnTo>
                      <a:pt x="817" y="889"/>
                    </a:lnTo>
                    <a:lnTo>
                      <a:pt x="817" y="891"/>
                    </a:lnTo>
                    <a:lnTo>
                      <a:pt x="818" y="894"/>
                    </a:lnTo>
                    <a:lnTo>
                      <a:pt x="817" y="894"/>
                    </a:lnTo>
                    <a:lnTo>
                      <a:pt x="817" y="896"/>
                    </a:lnTo>
                    <a:lnTo>
                      <a:pt x="815" y="896"/>
                    </a:lnTo>
                    <a:lnTo>
                      <a:pt x="813" y="898"/>
                    </a:lnTo>
                    <a:lnTo>
                      <a:pt x="813" y="899"/>
                    </a:lnTo>
                    <a:lnTo>
                      <a:pt x="813" y="901"/>
                    </a:lnTo>
                    <a:lnTo>
                      <a:pt x="815" y="901"/>
                    </a:lnTo>
                    <a:lnTo>
                      <a:pt x="815" y="903"/>
                    </a:lnTo>
                    <a:lnTo>
                      <a:pt x="817" y="905"/>
                    </a:lnTo>
                    <a:lnTo>
                      <a:pt x="818" y="906"/>
                    </a:lnTo>
                    <a:lnTo>
                      <a:pt x="820" y="908"/>
                    </a:lnTo>
                    <a:lnTo>
                      <a:pt x="822" y="908"/>
                    </a:lnTo>
                    <a:lnTo>
                      <a:pt x="822" y="910"/>
                    </a:lnTo>
                    <a:lnTo>
                      <a:pt x="824" y="910"/>
                    </a:lnTo>
                    <a:lnTo>
                      <a:pt x="825" y="910"/>
                    </a:lnTo>
                    <a:lnTo>
                      <a:pt x="829" y="910"/>
                    </a:lnTo>
                    <a:lnTo>
                      <a:pt x="831" y="910"/>
                    </a:lnTo>
                    <a:lnTo>
                      <a:pt x="831" y="908"/>
                    </a:lnTo>
                    <a:lnTo>
                      <a:pt x="834" y="908"/>
                    </a:lnTo>
                    <a:lnTo>
                      <a:pt x="836" y="908"/>
                    </a:lnTo>
                    <a:lnTo>
                      <a:pt x="836" y="910"/>
                    </a:lnTo>
                    <a:lnTo>
                      <a:pt x="838" y="910"/>
                    </a:lnTo>
                    <a:lnTo>
                      <a:pt x="840" y="912"/>
                    </a:lnTo>
                    <a:lnTo>
                      <a:pt x="841" y="914"/>
                    </a:lnTo>
                    <a:lnTo>
                      <a:pt x="841" y="915"/>
                    </a:lnTo>
                    <a:lnTo>
                      <a:pt x="841" y="917"/>
                    </a:lnTo>
                    <a:lnTo>
                      <a:pt x="843" y="917"/>
                    </a:lnTo>
                    <a:lnTo>
                      <a:pt x="845" y="919"/>
                    </a:lnTo>
                    <a:lnTo>
                      <a:pt x="849" y="919"/>
                    </a:lnTo>
                    <a:lnTo>
                      <a:pt x="849" y="921"/>
                    </a:lnTo>
                    <a:lnTo>
                      <a:pt x="849" y="922"/>
                    </a:lnTo>
                    <a:lnTo>
                      <a:pt x="849" y="924"/>
                    </a:lnTo>
                    <a:lnTo>
                      <a:pt x="847" y="926"/>
                    </a:lnTo>
                    <a:lnTo>
                      <a:pt x="847" y="928"/>
                    </a:lnTo>
                    <a:lnTo>
                      <a:pt x="847" y="930"/>
                    </a:lnTo>
                    <a:lnTo>
                      <a:pt x="847" y="931"/>
                    </a:lnTo>
                    <a:lnTo>
                      <a:pt x="849" y="933"/>
                    </a:lnTo>
                    <a:lnTo>
                      <a:pt x="847" y="935"/>
                    </a:lnTo>
                    <a:lnTo>
                      <a:pt x="847" y="937"/>
                    </a:lnTo>
                    <a:lnTo>
                      <a:pt x="847" y="938"/>
                    </a:lnTo>
                    <a:lnTo>
                      <a:pt x="847" y="940"/>
                    </a:lnTo>
                    <a:lnTo>
                      <a:pt x="845" y="942"/>
                    </a:lnTo>
                    <a:lnTo>
                      <a:pt x="843" y="942"/>
                    </a:lnTo>
                    <a:lnTo>
                      <a:pt x="841" y="942"/>
                    </a:lnTo>
                    <a:lnTo>
                      <a:pt x="841" y="944"/>
                    </a:lnTo>
                    <a:lnTo>
                      <a:pt x="840" y="946"/>
                    </a:lnTo>
                    <a:lnTo>
                      <a:pt x="840" y="947"/>
                    </a:lnTo>
                    <a:lnTo>
                      <a:pt x="840" y="951"/>
                    </a:lnTo>
                    <a:lnTo>
                      <a:pt x="836" y="953"/>
                    </a:lnTo>
                    <a:lnTo>
                      <a:pt x="836" y="954"/>
                    </a:lnTo>
                    <a:lnTo>
                      <a:pt x="836" y="956"/>
                    </a:lnTo>
                    <a:lnTo>
                      <a:pt x="836" y="958"/>
                    </a:lnTo>
                    <a:lnTo>
                      <a:pt x="836" y="960"/>
                    </a:lnTo>
                    <a:lnTo>
                      <a:pt x="834" y="962"/>
                    </a:lnTo>
                    <a:lnTo>
                      <a:pt x="834" y="963"/>
                    </a:lnTo>
                    <a:lnTo>
                      <a:pt x="834" y="965"/>
                    </a:lnTo>
                    <a:lnTo>
                      <a:pt x="834" y="967"/>
                    </a:lnTo>
                    <a:lnTo>
                      <a:pt x="836" y="969"/>
                    </a:lnTo>
                    <a:lnTo>
                      <a:pt x="838" y="972"/>
                    </a:lnTo>
                    <a:lnTo>
                      <a:pt x="838" y="974"/>
                    </a:lnTo>
                    <a:lnTo>
                      <a:pt x="840" y="974"/>
                    </a:lnTo>
                    <a:lnTo>
                      <a:pt x="840" y="976"/>
                    </a:lnTo>
                    <a:lnTo>
                      <a:pt x="838" y="977"/>
                    </a:lnTo>
                    <a:lnTo>
                      <a:pt x="838" y="979"/>
                    </a:lnTo>
                    <a:lnTo>
                      <a:pt x="836" y="981"/>
                    </a:lnTo>
                    <a:lnTo>
                      <a:pt x="834" y="983"/>
                    </a:lnTo>
                    <a:lnTo>
                      <a:pt x="833" y="983"/>
                    </a:lnTo>
                    <a:lnTo>
                      <a:pt x="831" y="983"/>
                    </a:lnTo>
                    <a:lnTo>
                      <a:pt x="829" y="983"/>
                    </a:lnTo>
                    <a:lnTo>
                      <a:pt x="827" y="983"/>
                    </a:lnTo>
                    <a:lnTo>
                      <a:pt x="825" y="981"/>
                    </a:lnTo>
                    <a:lnTo>
                      <a:pt x="824" y="979"/>
                    </a:lnTo>
                    <a:lnTo>
                      <a:pt x="822" y="979"/>
                    </a:lnTo>
                    <a:lnTo>
                      <a:pt x="818" y="977"/>
                    </a:lnTo>
                    <a:lnTo>
                      <a:pt x="815" y="977"/>
                    </a:lnTo>
                    <a:lnTo>
                      <a:pt x="813" y="976"/>
                    </a:lnTo>
                    <a:lnTo>
                      <a:pt x="811" y="976"/>
                    </a:lnTo>
                    <a:lnTo>
                      <a:pt x="811" y="974"/>
                    </a:lnTo>
                    <a:lnTo>
                      <a:pt x="809" y="972"/>
                    </a:lnTo>
                    <a:lnTo>
                      <a:pt x="809" y="970"/>
                    </a:lnTo>
                    <a:lnTo>
                      <a:pt x="811" y="969"/>
                    </a:lnTo>
                    <a:lnTo>
                      <a:pt x="811" y="967"/>
                    </a:lnTo>
                    <a:lnTo>
                      <a:pt x="809" y="965"/>
                    </a:lnTo>
                    <a:lnTo>
                      <a:pt x="809" y="963"/>
                    </a:lnTo>
                    <a:lnTo>
                      <a:pt x="808" y="963"/>
                    </a:lnTo>
                    <a:lnTo>
                      <a:pt x="806" y="962"/>
                    </a:lnTo>
                    <a:lnTo>
                      <a:pt x="806" y="960"/>
                    </a:lnTo>
                    <a:lnTo>
                      <a:pt x="806" y="958"/>
                    </a:lnTo>
                    <a:lnTo>
                      <a:pt x="806" y="956"/>
                    </a:lnTo>
                    <a:lnTo>
                      <a:pt x="804" y="954"/>
                    </a:lnTo>
                    <a:lnTo>
                      <a:pt x="802" y="951"/>
                    </a:lnTo>
                    <a:lnTo>
                      <a:pt x="801" y="949"/>
                    </a:lnTo>
                    <a:lnTo>
                      <a:pt x="799" y="946"/>
                    </a:lnTo>
                    <a:lnTo>
                      <a:pt x="797" y="944"/>
                    </a:lnTo>
                    <a:lnTo>
                      <a:pt x="795" y="942"/>
                    </a:lnTo>
                    <a:lnTo>
                      <a:pt x="793" y="942"/>
                    </a:lnTo>
                    <a:lnTo>
                      <a:pt x="790" y="940"/>
                    </a:lnTo>
                    <a:lnTo>
                      <a:pt x="788" y="940"/>
                    </a:lnTo>
                    <a:lnTo>
                      <a:pt x="788" y="938"/>
                    </a:lnTo>
                    <a:lnTo>
                      <a:pt x="786" y="938"/>
                    </a:lnTo>
                    <a:lnTo>
                      <a:pt x="785" y="938"/>
                    </a:lnTo>
                    <a:lnTo>
                      <a:pt x="783" y="938"/>
                    </a:lnTo>
                    <a:lnTo>
                      <a:pt x="781" y="938"/>
                    </a:lnTo>
                    <a:lnTo>
                      <a:pt x="779" y="938"/>
                    </a:lnTo>
                    <a:lnTo>
                      <a:pt x="776" y="938"/>
                    </a:lnTo>
                    <a:lnTo>
                      <a:pt x="776" y="937"/>
                    </a:lnTo>
                    <a:lnTo>
                      <a:pt x="774" y="937"/>
                    </a:lnTo>
                    <a:lnTo>
                      <a:pt x="774" y="935"/>
                    </a:lnTo>
                    <a:lnTo>
                      <a:pt x="772" y="933"/>
                    </a:lnTo>
                    <a:lnTo>
                      <a:pt x="770" y="931"/>
                    </a:lnTo>
                    <a:lnTo>
                      <a:pt x="770" y="930"/>
                    </a:lnTo>
                    <a:lnTo>
                      <a:pt x="769" y="928"/>
                    </a:lnTo>
                    <a:lnTo>
                      <a:pt x="767" y="926"/>
                    </a:lnTo>
                    <a:lnTo>
                      <a:pt x="765" y="924"/>
                    </a:lnTo>
                    <a:lnTo>
                      <a:pt x="763" y="924"/>
                    </a:lnTo>
                    <a:lnTo>
                      <a:pt x="762" y="924"/>
                    </a:lnTo>
                    <a:lnTo>
                      <a:pt x="760" y="926"/>
                    </a:lnTo>
                    <a:lnTo>
                      <a:pt x="760" y="928"/>
                    </a:lnTo>
                    <a:lnTo>
                      <a:pt x="760" y="930"/>
                    </a:lnTo>
                    <a:lnTo>
                      <a:pt x="762" y="933"/>
                    </a:lnTo>
                    <a:lnTo>
                      <a:pt x="762" y="935"/>
                    </a:lnTo>
                    <a:lnTo>
                      <a:pt x="762" y="937"/>
                    </a:lnTo>
                    <a:lnTo>
                      <a:pt x="762" y="938"/>
                    </a:lnTo>
                    <a:lnTo>
                      <a:pt x="762" y="940"/>
                    </a:lnTo>
                    <a:lnTo>
                      <a:pt x="760" y="944"/>
                    </a:lnTo>
                    <a:lnTo>
                      <a:pt x="758" y="946"/>
                    </a:lnTo>
                    <a:lnTo>
                      <a:pt x="758" y="947"/>
                    </a:lnTo>
                    <a:lnTo>
                      <a:pt x="758" y="949"/>
                    </a:lnTo>
                    <a:lnTo>
                      <a:pt x="760" y="951"/>
                    </a:lnTo>
                    <a:lnTo>
                      <a:pt x="760" y="954"/>
                    </a:lnTo>
                    <a:lnTo>
                      <a:pt x="760" y="956"/>
                    </a:lnTo>
                    <a:lnTo>
                      <a:pt x="758" y="958"/>
                    </a:lnTo>
                    <a:lnTo>
                      <a:pt x="756" y="960"/>
                    </a:lnTo>
                    <a:lnTo>
                      <a:pt x="754" y="960"/>
                    </a:lnTo>
                    <a:lnTo>
                      <a:pt x="754" y="962"/>
                    </a:lnTo>
                    <a:lnTo>
                      <a:pt x="754" y="963"/>
                    </a:lnTo>
                    <a:lnTo>
                      <a:pt x="754" y="965"/>
                    </a:lnTo>
                    <a:lnTo>
                      <a:pt x="753" y="965"/>
                    </a:lnTo>
                    <a:lnTo>
                      <a:pt x="751" y="967"/>
                    </a:lnTo>
                    <a:lnTo>
                      <a:pt x="749" y="969"/>
                    </a:lnTo>
                    <a:lnTo>
                      <a:pt x="749" y="972"/>
                    </a:lnTo>
                    <a:lnTo>
                      <a:pt x="747" y="974"/>
                    </a:lnTo>
                    <a:lnTo>
                      <a:pt x="747" y="976"/>
                    </a:lnTo>
                    <a:lnTo>
                      <a:pt x="749" y="977"/>
                    </a:lnTo>
                    <a:lnTo>
                      <a:pt x="749" y="979"/>
                    </a:lnTo>
                    <a:lnTo>
                      <a:pt x="751" y="979"/>
                    </a:lnTo>
                    <a:lnTo>
                      <a:pt x="753" y="981"/>
                    </a:lnTo>
                    <a:lnTo>
                      <a:pt x="753" y="983"/>
                    </a:lnTo>
                    <a:lnTo>
                      <a:pt x="754" y="983"/>
                    </a:lnTo>
                    <a:lnTo>
                      <a:pt x="754" y="985"/>
                    </a:lnTo>
                    <a:lnTo>
                      <a:pt x="754" y="986"/>
                    </a:lnTo>
                    <a:lnTo>
                      <a:pt x="754" y="988"/>
                    </a:lnTo>
                    <a:lnTo>
                      <a:pt x="754" y="990"/>
                    </a:lnTo>
                    <a:lnTo>
                      <a:pt x="756" y="992"/>
                    </a:lnTo>
                    <a:lnTo>
                      <a:pt x="756" y="993"/>
                    </a:lnTo>
                    <a:lnTo>
                      <a:pt x="756" y="995"/>
                    </a:lnTo>
                    <a:lnTo>
                      <a:pt x="754" y="997"/>
                    </a:lnTo>
                    <a:lnTo>
                      <a:pt x="754" y="1001"/>
                    </a:lnTo>
                    <a:lnTo>
                      <a:pt x="753" y="1002"/>
                    </a:lnTo>
                    <a:lnTo>
                      <a:pt x="753" y="1004"/>
                    </a:lnTo>
                    <a:lnTo>
                      <a:pt x="753" y="1008"/>
                    </a:lnTo>
                    <a:lnTo>
                      <a:pt x="753" y="1009"/>
                    </a:lnTo>
                    <a:lnTo>
                      <a:pt x="753" y="1011"/>
                    </a:lnTo>
                    <a:lnTo>
                      <a:pt x="753" y="1013"/>
                    </a:lnTo>
                    <a:lnTo>
                      <a:pt x="753" y="1015"/>
                    </a:lnTo>
                    <a:lnTo>
                      <a:pt x="751" y="1015"/>
                    </a:lnTo>
                    <a:lnTo>
                      <a:pt x="749" y="1015"/>
                    </a:lnTo>
                    <a:lnTo>
                      <a:pt x="746" y="1017"/>
                    </a:lnTo>
                    <a:lnTo>
                      <a:pt x="744" y="1017"/>
                    </a:lnTo>
                    <a:lnTo>
                      <a:pt x="742" y="1017"/>
                    </a:lnTo>
                    <a:lnTo>
                      <a:pt x="738" y="1017"/>
                    </a:lnTo>
                    <a:lnTo>
                      <a:pt x="737" y="1017"/>
                    </a:lnTo>
                    <a:lnTo>
                      <a:pt x="735" y="1017"/>
                    </a:lnTo>
                    <a:lnTo>
                      <a:pt x="737" y="1018"/>
                    </a:lnTo>
                    <a:lnTo>
                      <a:pt x="737" y="1020"/>
                    </a:lnTo>
                    <a:lnTo>
                      <a:pt x="737" y="1025"/>
                    </a:lnTo>
                    <a:lnTo>
                      <a:pt x="735" y="1025"/>
                    </a:lnTo>
                    <a:lnTo>
                      <a:pt x="733" y="1027"/>
                    </a:lnTo>
                    <a:lnTo>
                      <a:pt x="731" y="1029"/>
                    </a:lnTo>
                    <a:lnTo>
                      <a:pt x="730" y="1029"/>
                    </a:lnTo>
                    <a:lnTo>
                      <a:pt x="730" y="1031"/>
                    </a:lnTo>
                    <a:lnTo>
                      <a:pt x="731" y="1031"/>
                    </a:lnTo>
                    <a:lnTo>
                      <a:pt x="731" y="1032"/>
                    </a:lnTo>
                    <a:lnTo>
                      <a:pt x="730" y="1034"/>
                    </a:lnTo>
                    <a:lnTo>
                      <a:pt x="730" y="1036"/>
                    </a:lnTo>
                    <a:lnTo>
                      <a:pt x="728" y="1038"/>
                    </a:lnTo>
                    <a:lnTo>
                      <a:pt x="726" y="1040"/>
                    </a:lnTo>
                    <a:lnTo>
                      <a:pt x="724" y="1040"/>
                    </a:lnTo>
                    <a:lnTo>
                      <a:pt x="721" y="1040"/>
                    </a:lnTo>
                    <a:lnTo>
                      <a:pt x="719" y="1041"/>
                    </a:lnTo>
                    <a:lnTo>
                      <a:pt x="719" y="1043"/>
                    </a:lnTo>
                    <a:lnTo>
                      <a:pt x="717" y="1045"/>
                    </a:lnTo>
                    <a:lnTo>
                      <a:pt x="715" y="1047"/>
                    </a:lnTo>
                    <a:lnTo>
                      <a:pt x="714" y="1047"/>
                    </a:lnTo>
                    <a:lnTo>
                      <a:pt x="712" y="1047"/>
                    </a:lnTo>
                    <a:lnTo>
                      <a:pt x="712" y="1048"/>
                    </a:lnTo>
                    <a:lnTo>
                      <a:pt x="712" y="1050"/>
                    </a:lnTo>
                    <a:lnTo>
                      <a:pt x="710" y="1052"/>
                    </a:lnTo>
                    <a:lnTo>
                      <a:pt x="710" y="1054"/>
                    </a:lnTo>
                    <a:lnTo>
                      <a:pt x="708" y="1054"/>
                    </a:lnTo>
                    <a:lnTo>
                      <a:pt x="708" y="1056"/>
                    </a:lnTo>
                    <a:lnTo>
                      <a:pt x="706" y="1057"/>
                    </a:lnTo>
                    <a:lnTo>
                      <a:pt x="706" y="1059"/>
                    </a:lnTo>
                    <a:lnTo>
                      <a:pt x="706" y="1061"/>
                    </a:lnTo>
                    <a:lnTo>
                      <a:pt x="706" y="1063"/>
                    </a:lnTo>
                    <a:lnTo>
                      <a:pt x="706" y="1064"/>
                    </a:lnTo>
                    <a:lnTo>
                      <a:pt x="705" y="1066"/>
                    </a:lnTo>
                    <a:lnTo>
                      <a:pt x="701" y="1068"/>
                    </a:lnTo>
                    <a:lnTo>
                      <a:pt x="701" y="1070"/>
                    </a:lnTo>
                    <a:lnTo>
                      <a:pt x="699" y="1072"/>
                    </a:lnTo>
                    <a:lnTo>
                      <a:pt x="698" y="1072"/>
                    </a:lnTo>
                    <a:lnTo>
                      <a:pt x="696" y="1072"/>
                    </a:lnTo>
                    <a:lnTo>
                      <a:pt x="694" y="1073"/>
                    </a:lnTo>
                    <a:lnTo>
                      <a:pt x="692" y="1073"/>
                    </a:lnTo>
                    <a:lnTo>
                      <a:pt x="690" y="1072"/>
                    </a:lnTo>
                    <a:lnTo>
                      <a:pt x="689" y="1068"/>
                    </a:lnTo>
                    <a:lnTo>
                      <a:pt x="689" y="1066"/>
                    </a:lnTo>
                    <a:lnTo>
                      <a:pt x="685" y="1064"/>
                    </a:lnTo>
                    <a:lnTo>
                      <a:pt x="683" y="1063"/>
                    </a:lnTo>
                    <a:lnTo>
                      <a:pt x="682" y="1063"/>
                    </a:lnTo>
                    <a:lnTo>
                      <a:pt x="680" y="1059"/>
                    </a:lnTo>
                    <a:lnTo>
                      <a:pt x="680" y="1056"/>
                    </a:lnTo>
                    <a:lnTo>
                      <a:pt x="682" y="1054"/>
                    </a:lnTo>
                    <a:lnTo>
                      <a:pt x="680" y="1050"/>
                    </a:lnTo>
                    <a:lnTo>
                      <a:pt x="680" y="1048"/>
                    </a:lnTo>
                    <a:lnTo>
                      <a:pt x="678" y="1048"/>
                    </a:lnTo>
                    <a:lnTo>
                      <a:pt x="678" y="1047"/>
                    </a:lnTo>
                    <a:lnTo>
                      <a:pt x="676" y="1047"/>
                    </a:lnTo>
                    <a:lnTo>
                      <a:pt x="673" y="1045"/>
                    </a:lnTo>
                    <a:lnTo>
                      <a:pt x="671" y="1045"/>
                    </a:lnTo>
                    <a:lnTo>
                      <a:pt x="671" y="1043"/>
                    </a:lnTo>
                    <a:lnTo>
                      <a:pt x="667" y="1043"/>
                    </a:lnTo>
                    <a:lnTo>
                      <a:pt x="666" y="1041"/>
                    </a:lnTo>
                    <a:lnTo>
                      <a:pt x="664" y="1041"/>
                    </a:lnTo>
                    <a:lnTo>
                      <a:pt x="662" y="1041"/>
                    </a:lnTo>
                    <a:lnTo>
                      <a:pt x="659" y="1041"/>
                    </a:lnTo>
                    <a:lnTo>
                      <a:pt x="657" y="1041"/>
                    </a:lnTo>
                    <a:lnTo>
                      <a:pt x="657" y="1040"/>
                    </a:lnTo>
                    <a:lnTo>
                      <a:pt x="655" y="1038"/>
                    </a:lnTo>
                    <a:lnTo>
                      <a:pt x="653" y="1036"/>
                    </a:lnTo>
                    <a:lnTo>
                      <a:pt x="653" y="1034"/>
                    </a:lnTo>
                    <a:lnTo>
                      <a:pt x="653" y="1032"/>
                    </a:lnTo>
                    <a:lnTo>
                      <a:pt x="653" y="1031"/>
                    </a:lnTo>
                    <a:lnTo>
                      <a:pt x="651" y="1029"/>
                    </a:lnTo>
                    <a:lnTo>
                      <a:pt x="650" y="1027"/>
                    </a:lnTo>
                    <a:lnTo>
                      <a:pt x="650" y="1025"/>
                    </a:lnTo>
                    <a:lnTo>
                      <a:pt x="648" y="1025"/>
                    </a:lnTo>
                    <a:lnTo>
                      <a:pt x="646" y="1025"/>
                    </a:lnTo>
                    <a:lnTo>
                      <a:pt x="644" y="1024"/>
                    </a:lnTo>
                    <a:lnTo>
                      <a:pt x="643" y="1024"/>
                    </a:lnTo>
                    <a:lnTo>
                      <a:pt x="639" y="1024"/>
                    </a:lnTo>
                    <a:lnTo>
                      <a:pt x="637" y="1025"/>
                    </a:lnTo>
                    <a:lnTo>
                      <a:pt x="635" y="1025"/>
                    </a:lnTo>
                    <a:lnTo>
                      <a:pt x="635" y="1027"/>
                    </a:lnTo>
                    <a:lnTo>
                      <a:pt x="632" y="1027"/>
                    </a:lnTo>
                    <a:lnTo>
                      <a:pt x="630" y="1027"/>
                    </a:lnTo>
                    <a:lnTo>
                      <a:pt x="628" y="1029"/>
                    </a:lnTo>
                    <a:lnTo>
                      <a:pt x="627" y="1029"/>
                    </a:lnTo>
                    <a:lnTo>
                      <a:pt x="625" y="1031"/>
                    </a:lnTo>
                    <a:lnTo>
                      <a:pt x="623" y="1034"/>
                    </a:lnTo>
                    <a:lnTo>
                      <a:pt x="623" y="1036"/>
                    </a:lnTo>
                    <a:lnTo>
                      <a:pt x="621" y="1038"/>
                    </a:lnTo>
                    <a:lnTo>
                      <a:pt x="619" y="1040"/>
                    </a:lnTo>
                    <a:lnTo>
                      <a:pt x="619" y="1041"/>
                    </a:lnTo>
                    <a:lnTo>
                      <a:pt x="618" y="1040"/>
                    </a:lnTo>
                    <a:lnTo>
                      <a:pt x="616" y="1040"/>
                    </a:lnTo>
                    <a:lnTo>
                      <a:pt x="614" y="1040"/>
                    </a:lnTo>
                    <a:lnTo>
                      <a:pt x="611" y="1041"/>
                    </a:lnTo>
                    <a:lnTo>
                      <a:pt x="609" y="1043"/>
                    </a:lnTo>
                    <a:lnTo>
                      <a:pt x="607" y="1043"/>
                    </a:lnTo>
                    <a:lnTo>
                      <a:pt x="603" y="1043"/>
                    </a:lnTo>
                    <a:lnTo>
                      <a:pt x="602" y="1041"/>
                    </a:lnTo>
                    <a:lnTo>
                      <a:pt x="600" y="1040"/>
                    </a:lnTo>
                    <a:lnTo>
                      <a:pt x="598" y="1040"/>
                    </a:lnTo>
                    <a:lnTo>
                      <a:pt x="598" y="1038"/>
                    </a:lnTo>
                    <a:lnTo>
                      <a:pt x="596" y="1036"/>
                    </a:lnTo>
                    <a:lnTo>
                      <a:pt x="596" y="1034"/>
                    </a:lnTo>
                    <a:lnTo>
                      <a:pt x="595" y="1034"/>
                    </a:lnTo>
                    <a:lnTo>
                      <a:pt x="595" y="1032"/>
                    </a:lnTo>
                    <a:lnTo>
                      <a:pt x="595" y="1029"/>
                    </a:lnTo>
                    <a:lnTo>
                      <a:pt x="595" y="1025"/>
                    </a:lnTo>
                    <a:lnTo>
                      <a:pt x="595" y="1022"/>
                    </a:lnTo>
                    <a:lnTo>
                      <a:pt x="595" y="1020"/>
                    </a:lnTo>
                    <a:lnTo>
                      <a:pt x="596" y="1020"/>
                    </a:lnTo>
                    <a:lnTo>
                      <a:pt x="598" y="1020"/>
                    </a:lnTo>
                    <a:lnTo>
                      <a:pt x="600" y="1018"/>
                    </a:lnTo>
                    <a:lnTo>
                      <a:pt x="600" y="1017"/>
                    </a:lnTo>
                    <a:lnTo>
                      <a:pt x="598" y="1013"/>
                    </a:lnTo>
                    <a:lnTo>
                      <a:pt x="598" y="1009"/>
                    </a:lnTo>
                    <a:lnTo>
                      <a:pt x="596" y="1009"/>
                    </a:lnTo>
                    <a:lnTo>
                      <a:pt x="596" y="1008"/>
                    </a:lnTo>
                    <a:lnTo>
                      <a:pt x="595" y="1008"/>
                    </a:lnTo>
                    <a:lnTo>
                      <a:pt x="593" y="1006"/>
                    </a:lnTo>
                    <a:lnTo>
                      <a:pt x="591" y="1004"/>
                    </a:lnTo>
                    <a:lnTo>
                      <a:pt x="589" y="1004"/>
                    </a:lnTo>
                    <a:lnTo>
                      <a:pt x="587" y="1002"/>
                    </a:lnTo>
                    <a:lnTo>
                      <a:pt x="586" y="1001"/>
                    </a:lnTo>
                    <a:lnTo>
                      <a:pt x="584" y="999"/>
                    </a:lnTo>
                    <a:lnTo>
                      <a:pt x="582" y="993"/>
                    </a:lnTo>
                    <a:lnTo>
                      <a:pt x="582" y="992"/>
                    </a:lnTo>
                    <a:lnTo>
                      <a:pt x="582" y="988"/>
                    </a:lnTo>
                    <a:lnTo>
                      <a:pt x="582" y="986"/>
                    </a:lnTo>
                    <a:lnTo>
                      <a:pt x="582" y="985"/>
                    </a:lnTo>
                    <a:lnTo>
                      <a:pt x="582" y="983"/>
                    </a:lnTo>
                    <a:lnTo>
                      <a:pt x="579" y="979"/>
                    </a:lnTo>
                    <a:lnTo>
                      <a:pt x="577" y="977"/>
                    </a:lnTo>
                    <a:lnTo>
                      <a:pt x="575" y="976"/>
                    </a:lnTo>
                    <a:lnTo>
                      <a:pt x="575" y="974"/>
                    </a:lnTo>
                    <a:lnTo>
                      <a:pt x="573" y="972"/>
                    </a:lnTo>
                    <a:lnTo>
                      <a:pt x="572" y="970"/>
                    </a:lnTo>
                    <a:lnTo>
                      <a:pt x="570" y="969"/>
                    </a:lnTo>
                    <a:lnTo>
                      <a:pt x="572" y="965"/>
                    </a:lnTo>
                    <a:lnTo>
                      <a:pt x="572" y="962"/>
                    </a:lnTo>
                    <a:lnTo>
                      <a:pt x="570" y="962"/>
                    </a:lnTo>
                    <a:lnTo>
                      <a:pt x="568" y="960"/>
                    </a:lnTo>
                    <a:lnTo>
                      <a:pt x="566" y="958"/>
                    </a:lnTo>
                    <a:lnTo>
                      <a:pt x="564" y="956"/>
                    </a:lnTo>
                    <a:lnTo>
                      <a:pt x="563" y="956"/>
                    </a:lnTo>
                    <a:lnTo>
                      <a:pt x="561" y="956"/>
                    </a:lnTo>
                    <a:lnTo>
                      <a:pt x="559" y="958"/>
                    </a:lnTo>
                    <a:lnTo>
                      <a:pt x="559" y="962"/>
                    </a:lnTo>
                    <a:lnTo>
                      <a:pt x="557" y="963"/>
                    </a:lnTo>
                    <a:lnTo>
                      <a:pt x="556" y="965"/>
                    </a:lnTo>
                    <a:lnTo>
                      <a:pt x="552" y="965"/>
                    </a:lnTo>
                    <a:lnTo>
                      <a:pt x="550" y="963"/>
                    </a:lnTo>
                    <a:lnTo>
                      <a:pt x="548" y="963"/>
                    </a:lnTo>
                    <a:lnTo>
                      <a:pt x="547" y="962"/>
                    </a:lnTo>
                    <a:lnTo>
                      <a:pt x="545" y="960"/>
                    </a:lnTo>
                    <a:lnTo>
                      <a:pt x="545" y="958"/>
                    </a:lnTo>
                    <a:lnTo>
                      <a:pt x="545" y="956"/>
                    </a:lnTo>
                    <a:lnTo>
                      <a:pt x="543" y="953"/>
                    </a:lnTo>
                    <a:lnTo>
                      <a:pt x="541" y="951"/>
                    </a:lnTo>
                    <a:lnTo>
                      <a:pt x="540" y="949"/>
                    </a:lnTo>
                    <a:lnTo>
                      <a:pt x="538" y="947"/>
                    </a:lnTo>
                    <a:lnTo>
                      <a:pt x="536" y="946"/>
                    </a:lnTo>
                    <a:lnTo>
                      <a:pt x="534" y="946"/>
                    </a:lnTo>
                    <a:lnTo>
                      <a:pt x="534" y="944"/>
                    </a:lnTo>
                    <a:lnTo>
                      <a:pt x="534" y="942"/>
                    </a:lnTo>
                    <a:lnTo>
                      <a:pt x="534" y="940"/>
                    </a:lnTo>
                    <a:lnTo>
                      <a:pt x="534" y="938"/>
                    </a:lnTo>
                    <a:lnTo>
                      <a:pt x="532" y="937"/>
                    </a:lnTo>
                    <a:lnTo>
                      <a:pt x="531" y="935"/>
                    </a:lnTo>
                    <a:lnTo>
                      <a:pt x="529" y="933"/>
                    </a:lnTo>
                    <a:lnTo>
                      <a:pt x="529" y="931"/>
                    </a:lnTo>
                    <a:lnTo>
                      <a:pt x="527" y="930"/>
                    </a:lnTo>
                    <a:lnTo>
                      <a:pt x="525" y="928"/>
                    </a:lnTo>
                    <a:lnTo>
                      <a:pt x="524" y="928"/>
                    </a:lnTo>
                    <a:lnTo>
                      <a:pt x="522" y="926"/>
                    </a:lnTo>
                    <a:lnTo>
                      <a:pt x="520" y="924"/>
                    </a:lnTo>
                    <a:lnTo>
                      <a:pt x="520" y="922"/>
                    </a:lnTo>
                    <a:lnTo>
                      <a:pt x="518" y="921"/>
                    </a:lnTo>
                    <a:lnTo>
                      <a:pt x="516" y="921"/>
                    </a:lnTo>
                    <a:lnTo>
                      <a:pt x="515" y="922"/>
                    </a:lnTo>
                    <a:lnTo>
                      <a:pt x="513" y="926"/>
                    </a:lnTo>
                    <a:lnTo>
                      <a:pt x="513" y="928"/>
                    </a:lnTo>
                    <a:lnTo>
                      <a:pt x="513" y="930"/>
                    </a:lnTo>
                    <a:lnTo>
                      <a:pt x="513" y="931"/>
                    </a:lnTo>
                    <a:lnTo>
                      <a:pt x="511" y="931"/>
                    </a:lnTo>
                    <a:lnTo>
                      <a:pt x="508" y="931"/>
                    </a:lnTo>
                    <a:lnTo>
                      <a:pt x="506" y="931"/>
                    </a:lnTo>
                    <a:lnTo>
                      <a:pt x="504" y="933"/>
                    </a:lnTo>
                    <a:lnTo>
                      <a:pt x="500" y="935"/>
                    </a:lnTo>
                    <a:lnTo>
                      <a:pt x="499" y="937"/>
                    </a:lnTo>
                    <a:lnTo>
                      <a:pt x="499" y="938"/>
                    </a:lnTo>
                    <a:lnTo>
                      <a:pt x="497" y="938"/>
                    </a:lnTo>
                    <a:lnTo>
                      <a:pt x="497" y="940"/>
                    </a:lnTo>
                    <a:lnTo>
                      <a:pt x="497" y="944"/>
                    </a:lnTo>
                    <a:lnTo>
                      <a:pt x="499" y="944"/>
                    </a:lnTo>
                    <a:lnTo>
                      <a:pt x="499" y="946"/>
                    </a:lnTo>
                    <a:lnTo>
                      <a:pt x="500" y="947"/>
                    </a:lnTo>
                    <a:lnTo>
                      <a:pt x="500" y="949"/>
                    </a:lnTo>
                    <a:lnTo>
                      <a:pt x="502" y="951"/>
                    </a:lnTo>
                    <a:lnTo>
                      <a:pt x="502" y="953"/>
                    </a:lnTo>
                    <a:lnTo>
                      <a:pt x="504" y="954"/>
                    </a:lnTo>
                    <a:lnTo>
                      <a:pt x="506" y="954"/>
                    </a:lnTo>
                    <a:lnTo>
                      <a:pt x="508" y="956"/>
                    </a:lnTo>
                    <a:lnTo>
                      <a:pt x="506" y="958"/>
                    </a:lnTo>
                    <a:lnTo>
                      <a:pt x="504" y="962"/>
                    </a:lnTo>
                    <a:lnTo>
                      <a:pt x="502" y="963"/>
                    </a:lnTo>
                    <a:lnTo>
                      <a:pt x="500" y="965"/>
                    </a:lnTo>
                    <a:lnTo>
                      <a:pt x="499" y="967"/>
                    </a:lnTo>
                    <a:lnTo>
                      <a:pt x="497" y="969"/>
                    </a:lnTo>
                    <a:lnTo>
                      <a:pt x="495" y="969"/>
                    </a:lnTo>
                    <a:lnTo>
                      <a:pt x="490" y="969"/>
                    </a:lnTo>
                    <a:lnTo>
                      <a:pt x="488" y="969"/>
                    </a:lnTo>
                    <a:lnTo>
                      <a:pt x="486" y="969"/>
                    </a:lnTo>
                    <a:lnTo>
                      <a:pt x="485" y="969"/>
                    </a:lnTo>
                    <a:lnTo>
                      <a:pt x="483" y="969"/>
                    </a:lnTo>
                    <a:lnTo>
                      <a:pt x="479" y="967"/>
                    </a:lnTo>
                    <a:lnTo>
                      <a:pt x="479" y="965"/>
                    </a:lnTo>
                    <a:lnTo>
                      <a:pt x="477" y="965"/>
                    </a:lnTo>
                    <a:lnTo>
                      <a:pt x="474" y="963"/>
                    </a:lnTo>
                    <a:lnTo>
                      <a:pt x="470" y="963"/>
                    </a:lnTo>
                    <a:lnTo>
                      <a:pt x="469" y="963"/>
                    </a:lnTo>
                    <a:lnTo>
                      <a:pt x="467" y="963"/>
                    </a:lnTo>
                    <a:lnTo>
                      <a:pt x="465" y="962"/>
                    </a:lnTo>
                    <a:lnTo>
                      <a:pt x="463" y="960"/>
                    </a:lnTo>
                    <a:lnTo>
                      <a:pt x="461" y="958"/>
                    </a:lnTo>
                    <a:lnTo>
                      <a:pt x="460" y="958"/>
                    </a:lnTo>
                    <a:lnTo>
                      <a:pt x="454" y="958"/>
                    </a:lnTo>
                    <a:lnTo>
                      <a:pt x="451" y="958"/>
                    </a:lnTo>
                    <a:lnTo>
                      <a:pt x="447" y="958"/>
                    </a:lnTo>
                    <a:lnTo>
                      <a:pt x="445" y="956"/>
                    </a:lnTo>
                    <a:lnTo>
                      <a:pt x="444" y="954"/>
                    </a:lnTo>
                    <a:lnTo>
                      <a:pt x="442" y="953"/>
                    </a:lnTo>
                    <a:lnTo>
                      <a:pt x="440" y="951"/>
                    </a:lnTo>
                    <a:lnTo>
                      <a:pt x="440" y="949"/>
                    </a:lnTo>
                    <a:lnTo>
                      <a:pt x="438" y="947"/>
                    </a:lnTo>
                    <a:lnTo>
                      <a:pt x="437" y="946"/>
                    </a:lnTo>
                    <a:lnTo>
                      <a:pt x="435" y="944"/>
                    </a:lnTo>
                    <a:lnTo>
                      <a:pt x="433" y="942"/>
                    </a:lnTo>
                    <a:lnTo>
                      <a:pt x="431" y="940"/>
                    </a:lnTo>
                    <a:lnTo>
                      <a:pt x="431" y="938"/>
                    </a:lnTo>
                    <a:lnTo>
                      <a:pt x="429" y="937"/>
                    </a:lnTo>
                    <a:lnTo>
                      <a:pt x="429" y="935"/>
                    </a:lnTo>
                    <a:lnTo>
                      <a:pt x="428" y="935"/>
                    </a:lnTo>
                    <a:lnTo>
                      <a:pt x="426" y="935"/>
                    </a:lnTo>
                    <a:lnTo>
                      <a:pt x="424" y="933"/>
                    </a:lnTo>
                    <a:lnTo>
                      <a:pt x="422" y="933"/>
                    </a:lnTo>
                    <a:lnTo>
                      <a:pt x="422" y="935"/>
                    </a:lnTo>
                    <a:lnTo>
                      <a:pt x="421" y="937"/>
                    </a:lnTo>
                    <a:lnTo>
                      <a:pt x="419" y="938"/>
                    </a:lnTo>
                    <a:lnTo>
                      <a:pt x="417" y="940"/>
                    </a:lnTo>
                    <a:lnTo>
                      <a:pt x="415" y="940"/>
                    </a:lnTo>
                    <a:lnTo>
                      <a:pt x="413" y="940"/>
                    </a:lnTo>
                    <a:lnTo>
                      <a:pt x="412" y="937"/>
                    </a:lnTo>
                    <a:lnTo>
                      <a:pt x="412" y="935"/>
                    </a:lnTo>
                    <a:lnTo>
                      <a:pt x="412" y="933"/>
                    </a:lnTo>
                    <a:lnTo>
                      <a:pt x="413" y="931"/>
                    </a:lnTo>
                    <a:lnTo>
                      <a:pt x="413" y="930"/>
                    </a:lnTo>
                    <a:lnTo>
                      <a:pt x="415" y="928"/>
                    </a:lnTo>
                    <a:lnTo>
                      <a:pt x="417" y="926"/>
                    </a:lnTo>
                    <a:lnTo>
                      <a:pt x="417" y="924"/>
                    </a:lnTo>
                    <a:lnTo>
                      <a:pt x="417" y="922"/>
                    </a:lnTo>
                    <a:lnTo>
                      <a:pt x="415" y="922"/>
                    </a:lnTo>
                    <a:lnTo>
                      <a:pt x="413" y="922"/>
                    </a:lnTo>
                    <a:lnTo>
                      <a:pt x="412" y="922"/>
                    </a:lnTo>
                    <a:lnTo>
                      <a:pt x="410" y="922"/>
                    </a:lnTo>
                    <a:lnTo>
                      <a:pt x="408" y="922"/>
                    </a:lnTo>
                    <a:lnTo>
                      <a:pt x="406" y="922"/>
                    </a:lnTo>
                    <a:lnTo>
                      <a:pt x="405" y="921"/>
                    </a:lnTo>
                    <a:lnTo>
                      <a:pt x="403" y="921"/>
                    </a:lnTo>
                    <a:lnTo>
                      <a:pt x="401" y="919"/>
                    </a:lnTo>
                    <a:lnTo>
                      <a:pt x="399" y="919"/>
                    </a:lnTo>
                    <a:lnTo>
                      <a:pt x="399" y="917"/>
                    </a:lnTo>
                    <a:lnTo>
                      <a:pt x="398" y="915"/>
                    </a:lnTo>
                    <a:lnTo>
                      <a:pt x="396" y="914"/>
                    </a:lnTo>
                    <a:lnTo>
                      <a:pt x="396" y="912"/>
                    </a:lnTo>
                    <a:lnTo>
                      <a:pt x="394" y="910"/>
                    </a:lnTo>
                    <a:lnTo>
                      <a:pt x="390" y="910"/>
                    </a:lnTo>
                    <a:lnTo>
                      <a:pt x="387" y="908"/>
                    </a:lnTo>
                    <a:lnTo>
                      <a:pt x="385" y="906"/>
                    </a:lnTo>
                    <a:lnTo>
                      <a:pt x="385" y="905"/>
                    </a:lnTo>
                    <a:lnTo>
                      <a:pt x="383" y="903"/>
                    </a:lnTo>
                    <a:lnTo>
                      <a:pt x="382" y="901"/>
                    </a:lnTo>
                    <a:lnTo>
                      <a:pt x="380" y="901"/>
                    </a:lnTo>
                    <a:lnTo>
                      <a:pt x="378" y="899"/>
                    </a:lnTo>
                    <a:lnTo>
                      <a:pt x="376" y="899"/>
                    </a:lnTo>
                    <a:lnTo>
                      <a:pt x="374" y="898"/>
                    </a:lnTo>
                    <a:lnTo>
                      <a:pt x="371" y="896"/>
                    </a:lnTo>
                    <a:lnTo>
                      <a:pt x="366" y="892"/>
                    </a:lnTo>
                    <a:lnTo>
                      <a:pt x="366" y="891"/>
                    </a:lnTo>
                    <a:lnTo>
                      <a:pt x="364" y="889"/>
                    </a:lnTo>
                    <a:lnTo>
                      <a:pt x="362" y="889"/>
                    </a:lnTo>
                    <a:lnTo>
                      <a:pt x="360" y="889"/>
                    </a:lnTo>
                    <a:lnTo>
                      <a:pt x="358" y="891"/>
                    </a:lnTo>
                    <a:lnTo>
                      <a:pt x="357" y="891"/>
                    </a:lnTo>
                    <a:lnTo>
                      <a:pt x="355" y="894"/>
                    </a:lnTo>
                    <a:lnTo>
                      <a:pt x="355" y="896"/>
                    </a:lnTo>
                    <a:lnTo>
                      <a:pt x="353" y="898"/>
                    </a:lnTo>
                    <a:lnTo>
                      <a:pt x="351" y="899"/>
                    </a:lnTo>
                    <a:lnTo>
                      <a:pt x="350" y="903"/>
                    </a:lnTo>
                    <a:lnTo>
                      <a:pt x="350" y="905"/>
                    </a:lnTo>
                    <a:lnTo>
                      <a:pt x="350" y="906"/>
                    </a:lnTo>
                    <a:lnTo>
                      <a:pt x="350" y="908"/>
                    </a:lnTo>
                    <a:lnTo>
                      <a:pt x="350" y="914"/>
                    </a:lnTo>
                    <a:lnTo>
                      <a:pt x="348" y="915"/>
                    </a:lnTo>
                    <a:lnTo>
                      <a:pt x="346" y="915"/>
                    </a:lnTo>
                    <a:lnTo>
                      <a:pt x="344" y="915"/>
                    </a:lnTo>
                    <a:lnTo>
                      <a:pt x="342" y="915"/>
                    </a:lnTo>
                    <a:lnTo>
                      <a:pt x="341" y="914"/>
                    </a:lnTo>
                    <a:lnTo>
                      <a:pt x="341" y="912"/>
                    </a:lnTo>
                    <a:lnTo>
                      <a:pt x="339" y="912"/>
                    </a:lnTo>
                    <a:lnTo>
                      <a:pt x="337" y="910"/>
                    </a:lnTo>
                    <a:lnTo>
                      <a:pt x="334" y="910"/>
                    </a:lnTo>
                    <a:lnTo>
                      <a:pt x="330" y="910"/>
                    </a:lnTo>
                    <a:lnTo>
                      <a:pt x="328" y="910"/>
                    </a:lnTo>
                    <a:lnTo>
                      <a:pt x="326" y="912"/>
                    </a:lnTo>
                    <a:lnTo>
                      <a:pt x="321" y="910"/>
                    </a:lnTo>
                    <a:lnTo>
                      <a:pt x="319" y="910"/>
                    </a:lnTo>
                    <a:lnTo>
                      <a:pt x="316" y="910"/>
                    </a:lnTo>
                    <a:lnTo>
                      <a:pt x="314" y="910"/>
                    </a:lnTo>
                    <a:lnTo>
                      <a:pt x="312" y="910"/>
                    </a:lnTo>
                    <a:lnTo>
                      <a:pt x="310" y="908"/>
                    </a:lnTo>
                    <a:lnTo>
                      <a:pt x="309" y="910"/>
                    </a:lnTo>
                    <a:lnTo>
                      <a:pt x="307" y="912"/>
                    </a:lnTo>
                    <a:lnTo>
                      <a:pt x="307" y="914"/>
                    </a:lnTo>
                    <a:lnTo>
                      <a:pt x="305" y="915"/>
                    </a:lnTo>
                    <a:lnTo>
                      <a:pt x="303" y="915"/>
                    </a:lnTo>
                    <a:lnTo>
                      <a:pt x="302" y="917"/>
                    </a:lnTo>
                    <a:lnTo>
                      <a:pt x="293" y="917"/>
                    </a:lnTo>
                    <a:lnTo>
                      <a:pt x="291" y="917"/>
                    </a:lnTo>
                    <a:lnTo>
                      <a:pt x="289" y="917"/>
                    </a:lnTo>
                    <a:lnTo>
                      <a:pt x="286" y="917"/>
                    </a:lnTo>
                    <a:lnTo>
                      <a:pt x="284" y="917"/>
                    </a:lnTo>
                    <a:lnTo>
                      <a:pt x="282" y="917"/>
                    </a:lnTo>
                    <a:lnTo>
                      <a:pt x="280" y="915"/>
                    </a:lnTo>
                    <a:lnTo>
                      <a:pt x="279" y="914"/>
                    </a:lnTo>
                    <a:lnTo>
                      <a:pt x="275" y="912"/>
                    </a:lnTo>
                    <a:lnTo>
                      <a:pt x="275" y="910"/>
                    </a:lnTo>
                    <a:lnTo>
                      <a:pt x="271" y="910"/>
                    </a:lnTo>
                    <a:lnTo>
                      <a:pt x="270" y="910"/>
                    </a:lnTo>
                    <a:lnTo>
                      <a:pt x="266" y="910"/>
                    </a:lnTo>
                    <a:lnTo>
                      <a:pt x="264" y="912"/>
                    </a:lnTo>
                    <a:lnTo>
                      <a:pt x="263" y="912"/>
                    </a:lnTo>
                    <a:lnTo>
                      <a:pt x="259" y="912"/>
                    </a:lnTo>
                    <a:lnTo>
                      <a:pt x="255" y="912"/>
                    </a:lnTo>
                    <a:lnTo>
                      <a:pt x="254" y="912"/>
                    </a:lnTo>
                    <a:lnTo>
                      <a:pt x="250" y="912"/>
                    </a:lnTo>
                    <a:lnTo>
                      <a:pt x="248" y="914"/>
                    </a:lnTo>
                    <a:lnTo>
                      <a:pt x="247" y="915"/>
                    </a:lnTo>
                    <a:lnTo>
                      <a:pt x="247" y="917"/>
                    </a:lnTo>
                    <a:lnTo>
                      <a:pt x="247" y="915"/>
                    </a:lnTo>
                    <a:lnTo>
                      <a:pt x="247" y="914"/>
                    </a:lnTo>
                    <a:lnTo>
                      <a:pt x="245" y="912"/>
                    </a:lnTo>
                    <a:lnTo>
                      <a:pt x="243" y="912"/>
                    </a:lnTo>
                    <a:lnTo>
                      <a:pt x="243" y="910"/>
                    </a:lnTo>
                    <a:lnTo>
                      <a:pt x="241" y="910"/>
                    </a:lnTo>
                    <a:lnTo>
                      <a:pt x="236" y="910"/>
                    </a:lnTo>
                    <a:lnTo>
                      <a:pt x="232" y="910"/>
                    </a:lnTo>
                    <a:lnTo>
                      <a:pt x="229" y="910"/>
                    </a:lnTo>
                    <a:lnTo>
                      <a:pt x="227" y="908"/>
                    </a:lnTo>
                    <a:lnTo>
                      <a:pt x="223" y="906"/>
                    </a:lnTo>
                    <a:lnTo>
                      <a:pt x="222" y="905"/>
                    </a:lnTo>
                    <a:lnTo>
                      <a:pt x="218" y="903"/>
                    </a:lnTo>
                    <a:lnTo>
                      <a:pt x="216" y="901"/>
                    </a:lnTo>
                    <a:lnTo>
                      <a:pt x="215" y="901"/>
                    </a:lnTo>
                    <a:lnTo>
                      <a:pt x="213" y="899"/>
                    </a:lnTo>
                    <a:lnTo>
                      <a:pt x="213" y="898"/>
                    </a:lnTo>
                    <a:lnTo>
                      <a:pt x="211" y="896"/>
                    </a:lnTo>
                    <a:lnTo>
                      <a:pt x="208" y="894"/>
                    </a:lnTo>
                    <a:lnTo>
                      <a:pt x="208" y="892"/>
                    </a:lnTo>
                    <a:lnTo>
                      <a:pt x="206" y="889"/>
                    </a:lnTo>
                    <a:lnTo>
                      <a:pt x="206" y="885"/>
                    </a:lnTo>
                    <a:lnTo>
                      <a:pt x="206" y="883"/>
                    </a:lnTo>
                    <a:lnTo>
                      <a:pt x="206" y="880"/>
                    </a:lnTo>
                    <a:lnTo>
                      <a:pt x="206" y="878"/>
                    </a:lnTo>
                    <a:lnTo>
                      <a:pt x="206" y="876"/>
                    </a:lnTo>
                    <a:lnTo>
                      <a:pt x="206" y="875"/>
                    </a:lnTo>
                    <a:lnTo>
                      <a:pt x="204" y="873"/>
                    </a:lnTo>
                    <a:lnTo>
                      <a:pt x="202" y="871"/>
                    </a:lnTo>
                    <a:lnTo>
                      <a:pt x="199" y="869"/>
                    </a:lnTo>
                    <a:lnTo>
                      <a:pt x="197" y="867"/>
                    </a:lnTo>
                    <a:lnTo>
                      <a:pt x="197" y="866"/>
                    </a:lnTo>
                    <a:lnTo>
                      <a:pt x="195" y="864"/>
                    </a:lnTo>
                    <a:lnTo>
                      <a:pt x="193" y="862"/>
                    </a:lnTo>
                    <a:lnTo>
                      <a:pt x="192" y="864"/>
                    </a:lnTo>
                    <a:lnTo>
                      <a:pt x="190" y="866"/>
                    </a:lnTo>
                    <a:lnTo>
                      <a:pt x="188" y="867"/>
                    </a:lnTo>
                    <a:lnTo>
                      <a:pt x="188" y="869"/>
                    </a:lnTo>
                    <a:lnTo>
                      <a:pt x="188" y="873"/>
                    </a:lnTo>
                    <a:lnTo>
                      <a:pt x="188" y="876"/>
                    </a:lnTo>
                    <a:lnTo>
                      <a:pt x="186" y="878"/>
                    </a:lnTo>
                    <a:lnTo>
                      <a:pt x="188" y="880"/>
                    </a:lnTo>
                    <a:lnTo>
                      <a:pt x="188" y="883"/>
                    </a:lnTo>
                    <a:lnTo>
                      <a:pt x="186" y="887"/>
                    </a:lnTo>
                    <a:lnTo>
                      <a:pt x="184" y="889"/>
                    </a:lnTo>
                    <a:lnTo>
                      <a:pt x="183" y="891"/>
                    </a:lnTo>
                    <a:lnTo>
                      <a:pt x="183" y="892"/>
                    </a:lnTo>
                    <a:lnTo>
                      <a:pt x="181" y="892"/>
                    </a:lnTo>
                    <a:lnTo>
                      <a:pt x="179" y="892"/>
                    </a:lnTo>
                    <a:lnTo>
                      <a:pt x="177" y="894"/>
                    </a:lnTo>
                    <a:lnTo>
                      <a:pt x="176" y="894"/>
                    </a:lnTo>
                    <a:lnTo>
                      <a:pt x="174" y="894"/>
                    </a:lnTo>
                    <a:lnTo>
                      <a:pt x="172" y="894"/>
                    </a:lnTo>
                    <a:lnTo>
                      <a:pt x="170" y="892"/>
                    </a:lnTo>
                    <a:lnTo>
                      <a:pt x="168" y="892"/>
                    </a:lnTo>
                    <a:lnTo>
                      <a:pt x="168" y="891"/>
                    </a:lnTo>
                    <a:lnTo>
                      <a:pt x="167" y="889"/>
                    </a:lnTo>
                    <a:lnTo>
                      <a:pt x="163" y="887"/>
                    </a:lnTo>
                    <a:lnTo>
                      <a:pt x="161" y="883"/>
                    </a:lnTo>
                    <a:lnTo>
                      <a:pt x="161" y="882"/>
                    </a:lnTo>
                    <a:lnTo>
                      <a:pt x="160" y="878"/>
                    </a:lnTo>
                    <a:lnTo>
                      <a:pt x="158" y="876"/>
                    </a:lnTo>
                    <a:lnTo>
                      <a:pt x="154" y="875"/>
                    </a:lnTo>
                    <a:lnTo>
                      <a:pt x="152" y="875"/>
                    </a:lnTo>
                    <a:lnTo>
                      <a:pt x="151" y="875"/>
                    </a:lnTo>
                    <a:lnTo>
                      <a:pt x="149" y="875"/>
                    </a:lnTo>
                    <a:lnTo>
                      <a:pt x="147" y="876"/>
                    </a:lnTo>
                    <a:lnTo>
                      <a:pt x="145" y="878"/>
                    </a:lnTo>
                    <a:lnTo>
                      <a:pt x="144" y="880"/>
                    </a:lnTo>
                    <a:lnTo>
                      <a:pt x="144" y="882"/>
                    </a:lnTo>
                    <a:lnTo>
                      <a:pt x="142" y="882"/>
                    </a:lnTo>
                    <a:lnTo>
                      <a:pt x="142" y="883"/>
                    </a:lnTo>
                    <a:lnTo>
                      <a:pt x="140" y="882"/>
                    </a:lnTo>
                    <a:lnTo>
                      <a:pt x="138" y="882"/>
                    </a:lnTo>
                    <a:lnTo>
                      <a:pt x="136" y="880"/>
                    </a:lnTo>
                    <a:lnTo>
                      <a:pt x="136" y="878"/>
                    </a:lnTo>
                    <a:lnTo>
                      <a:pt x="135" y="876"/>
                    </a:lnTo>
                    <a:lnTo>
                      <a:pt x="133" y="875"/>
                    </a:lnTo>
                    <a:lnTo>
                      <a:pt x="131" y="875"/>
                    </a:lnTo>
                    <a:lnTo>
                      <a:pt x="131" y="873"/>
                    </a:lnTo>
                    <a:lnTo>
                      <a:pt x="129" y="871"/>
                    </a:lnTo>
                    <a:lnTo>
                      <a:pt x="128" y="869"/>
                    </a:lnTo>
                    <a:lnTo>
                      <a:pt x="126" y="867"/>
                    </a:lnTo>
                    <a:lnTo>
                      <a:pt x="126" y="866"/>
                    </a:lnTo>
                    <a:lnTo>
                      <a:pt x="124" y="866"/>
                    </a:lnTo>
                    <a:lnTo>
                      <a:pt x="122" y="864"/>
                    </a:lnTo>
                    <a:lnTo>
                      <a:pt x="117" y="860"/>
                    </a:lnTo>
                    <a:lnTo>
                      <a:pt x="113" y="860"/>
                    </a:lnTo>
                    <a:lnTo>
                      <a:pt x="112" y="859"/>
                    </a:lnTo>
                    <a:lnTo>
                      <a:pt x="110" y="857"/>
                    </a:lnTo>
                    <a:lnTo>
                      <a:pt x="108" y="857"/>
                    </a:lnTo>
                    <a:lnTo>
                      <a:pt x="105" y="859"/>
                    </a:lnTo>
                    <a:lnTo>
                      <a:pt x="103" y="862"/>
                    </a:lnTo>
                    <a:lnTo>
                      <a:pt x="101" y="864"/>
                    </a:lnTo>
                    <a:lnTo>
                      <a:pt x="99" y="864"/>
                    </a:lnTo>
                    <a:lnTo>
                      <a:pt x="96" y="864"/>
                    </a:lnTo>
                    <a:lnTo>
                      <a:pt x="92" y="862"/>
                    </a:lnTo>
                    <a:lnTo>
                      <a:pt x="89" y="862"/>
                    </a:lnTo>
                    <a:lnTo>
                      <a:pt x="87" y="862"/>
                    </a:lnTo>
                    <a:lnTo>
                      <a:pt x="83" y="862"/>
                    </a:lnTo>
                    <a:lnTo>
                      <a:pt x="81" y="860"/>
                    </a:lnTo>
                    <a:lnTo>
                      <a:pt x="81" y="859"/>
                    </a:lnTo>
                    <a:lnTo>
                      <a:pt x="78" y="857"/>
                    </a:lnTo>
                    <a:lnTo>
                      <a:pt x="74" y="855"/>
                    </a:lnTo>
                    <a:lnTo>
                      <a:pt x="71" y="853"/>
                    </a:lnTo>
                    <a:lnTo>
                      <a:pt x="67" y="851"/>
                    </a:lnTo>
                    <a:lnTo>
                      <a:pt x="65" y="850"/>
                    </a:lnTo>
                    <a:lnTo>
                      <a:pt x="64" y="850"/>
                    </a:lnTo>
                    <a:lnTo>
                      <a:pt x="62" y="850"/>
                    </a:lnTo>
                    <a:lnTo>
                      <a:pt x="60" y="851"/>
                    </a:lnTo>
                    <a:lnTo>
                      <a:pt x="58" y="851"/>
                    </a:lnTo>
                    <a:lnTo>
                      <a:pt x="57" y="851"/>
                    </a:lnTo>
                    <a:lnTo>
                      <a:pt x="55" y="851"/>
                    </a:lnTo>
                    <a:lnTo>
                      <a:pt x="53" y="851"/>
                    </a:lnTo>
                    <a:lnTo>
                      <a:pt x="51" y="850"/>
                    </a:lnTo>
                    <a:lnTo>
                      <a:pt x="49" y="848"/>
                    </a:lnTo>
                    <a:lnTo>
                      <a:pt x="49" y="846"/>
                    </a:lnTo>
                    <a:lnTo>
                      <a:pt x="48" y="846"/>
                    </a:lnTo>
                    <a:lnTo>
                      <a:pt x="46" y="846"/>
                    </a:lnTo>
                    <a:lnTo>
                      <a:pt x="42" y="846"/>
                    </a:lnTo>
                    <a:lnTo>
                      <a:pt x="41" y="846"/>
                    </a:lnTo>
                    <a:lnTo>
                      <a:pt x="37" y="844"/>
                    </a:lnTo>
                    <a:lnTo>
                      <a:pt x="35" y="843"/>
                    </a:lnTo>
                    <a:lnTo>
                      <a:pt x="33" y="841"/>
                    </a:lnTo>
                    <a:lnTo>
                      <a:pt x="35" y="841"/>
                    </a:lnTo>
                    <a:lnTo>
                      <a:pt x="35" y="839"/>
                    </a:lnTo>
                    <a:lnTo>
                      <a:pt x="35" y="837"/>
                    </a:lnTo>
                    <a:lnTo>
                      <a:pt x="37" y="836"/>
                    </a:lnTo>
                    <a:lnTo>
                      <a:pt x="39" y="834"/>
                    </a:lnTo>
                    <a:lnTo>
                      <a:pt x="37" y="832"/>
                    </a:lnTo>
                    <a:lnTo>
                      <a:pt x="37" y="830"/>
                    </a:lnTo>
                    <a:lnTo>
                      <a:pt x="35" y="828"/>
                    </a:lnTo>
                    <a:lnTo>
                      <a:pt x="35" y="825"/>
                    </a:lnTo>
                    <a:lnTo>
                      <a:pt x="35" y="823"/>
                    </a:lnTo>
                    <a:lnTo>
                      <a:pt x="35" y="821"/>
                    </a:lnTo>
                    <a:lnTo>
                      <a:pt x="33" y="820"/>
                    </a:lnTo>
                    <a:lnTo>
                      <a:pt x="33" y="816"/>
                    </a:lnTo>
                    <a:lnTo>
                      <a:pt x="35" y="812"/>
                    </a:lnTo>
                    <a:lnTo>
                      <a:pt x="35" y="811"/>
                    </a:lnTo>
                    <a:lnTo>
                      <a:pt x="35" y="809"/>
                    </a:lnTo>
                    <a:lnTo>
                      <a:pt x="37" y="809"/>
                    </a:lnTo>
                    <a:lnTo>
                      <a:pt x="39" y="807"/>
                    </a:lnTo>
                    <a:lnTo>
                      <a:pt x="41" y="807"/>
                    </a:lnTo>
                    <a:lnTo>
                      <a:pt x="42" y="805"/>
                    </a:lnTo>
                    <a:lnTo>
                      <a:pt x="41" y="804"/>
                    </a:lnTo>
                    <a:lnTo>
                      <a:pt x="41" y="802"/>
                    </a:lnTo>
                    <a:lnTo>
                      <a:pt x="41" y="800"/>
                    </a:lnTo>
                    <a:lnTo>
                      <a:pt x="39" y="800"/>
                    </a:lnTo>
                    <a:lnTo>
                      <a:pt x="37" y="800"/>
                    </a:lnTo>
                    <a:lnTo>
                      <a:pt x="37" y="798"/>
                    </a:lnTo>
                    <a:lnTo>
                      <a:pt x="35" y="798"/>
                    </a:lnTo>
                    <a:lnTo>
                      <a:pt x="35" y="796"/>
                    </a:lnTo>
                    <a:lnTo>
                      <a:pt x="35" y="793"/>
                    </a:lnTo>
                    <a:lnTo>
                      <a:pt x="37" y="789"/>
                    </a:lnTo>
                    <a:lnTo>
                      <a:pt x="37" y="788"/>
                    </a:lnTo>
                    <a:lnTo>
                      <a:pt x="37" y="786"/>
                    </a:lnTo>
                    <a:lnTo>
                      <a:pt x="35" y="786"/>
                    </a:lnTo>
                    <a:lnTo>
                      <a:pt x="35" y="784"/>
                    </a:lnTo>
                    <a:lnTo>
                      <a:pt x="35" y="782"/>
                    </a:lnTo>
                    <a:lnTo>
                      <a:pt x="35" y="781"/>
                    </a:lnTo>
                    <a:lnTo>
                      <a:pt x="35" y="779"/>
                    </a:lnTo>
                    <a:lnTo>
                      <a:pt x="37" y="779"/>
                    </a:lnTo>
                    <a:lnTo>
                      <a:pt x="39" y="777"/>
                    </a:lnTo>
                    <a:lnTo>
                      <a:pt x="39" y="775"/>
                    </a:lnTo>
                    <a:lnTo>
                      <a:pt x="39" y="773"/>
                    </a:lnTo>
                    <a:lnTo>
                      <a:pt x="39" y="772"/>
                    </a:lnTo>
                    <a:lnTo>
                      <a:pt x="37" y="772"/>
                    </a:lnTo>
                    <a:lnTo>
                      <a:pt x="35" y="770"/>
                    </a:lnTo>
                    <a:lnTo>
                      <a:pt x="33" y="770"/>
                    </a:lnTo>
                    <a:lnTo>
                      <a:pt x="32" y="770"/>
                    </a:lnTo>
                    <a:lnTo>
                      <a:pt x="30" y="772"/>
                    </a:lnTo>
                    <a:lnTo>
                      <a:pt x="28" y="773"/>
                    </a:lnTo>
                    <a:lnTo>
                      <a:pt x="26" y="773"/>
                    </a:lnTo>
                    <a:lnTo>
                      <a:pt x="25" y="773"/>
                    </a:lnTo>
                    <a:lnTo>
                      <a:pt x="23" y="775"/>
                    </a:lnTo>
                    <a:lnTo>
                      <a:pt x="21" y="775"/>
                    </a:lnTo>
                    <a:lnTo>
                      <a:pt x="19" y="777"/>
                    </a:lnTo>
                    <a:lnTo>
                      <a:pt x="18" y="779"/>
                    </a:lnTo>
                    <a:lnTo>
                      <a:pt x="16" y="781"/>
                    </a:lnTo>
                    <a:lnTo>
                      <a:pt x="14" y="781"/>
                    </a:lnTo>
                    <a:lnTo>
                      <a:pt x="12" y="781"/>
                    </a:lnTo>
                    <a:lnTo>
                      <a:pt x="10" y="781"/>
                    </a:lnTo>
                    <a:lnTo>
                      <a:pt x="9" y="779"/>
                    </a:lnTo>
                    <a:lnTo>
                      <a:pt x="7" y="779"/>
                    </a:lnTo>
                    <a:lnTo>
                      <a:pt x="7" y="777"/>
                    </a:lnTo>
                    <a:lnTo>
                      <a:pt x="7" y="775"/>
                    </a:lnTo>
                    <a:lnTo>
                      <a:pt x="7" y="773"/>
                    </a:lnTo>
                    <a:lnTo>
                      <a:pt x="9" y="772"/>
                    </a:lnTo>
                    <a:lnTo>
                      <a:pt x="9" y="770"/>
                    </a:lnTo>
                    <a:lnTo>
                      <a:pt x="10" y="768"/>
                    </a:lnTo>
                    <a:lnTo>
                      <a:pt x="12" y="766"/>
                    </a:lnTo>
                    <a:lnTo>
                      <a:pt x="12" y="765"/>
                    </a:lnTo>
                    <a:lnTo>
                      <a:pt x="12" y="763"/>
                    </a:lnTo>
                    <a:lnTo>
                      <a:pt x="12" y="761"/>
                    </a:lnTo>
                    <a:lnTo>
                      <a:pt x="12" y="759"/>
                    </a:lnTo>
                    <a:lnTo>
                      <a:pt x="14" y="759"/>
                    </a:lnTo>
                    <a:lnTo>
                      <a:pt x="14" y="757"/>
                    </a:lnTo>
                    <a:lnTo>
                      <a:pt x="18" y="757"/>
                    </a:lnTo>
                    <a:lnTo>
                      <a:pt x="18" y="756"/>
                    </a:lnTo>
                    <a:lnTo>
                      <a:pt x="18" y="754"/>
                    </a:lnTo>
                    <a:lnTo>
                      <a:pt x="16" y="752"/>
                    </a:lnTo>
                    <a:lnTo>
                      <a:pt x="16" y="750"/>
                    </a:lnTo>
                    <a:lnTo>
                      <a:pt x="14" y="749"/>
                    </a:lnTo>
                    <a:lnTo>
                      <a:pt x="12" y="747"/>
                    </a:lnTo>
                    <a:lnTo>
                      <a:pt x="12" y="745"/>
                    </a:lnTo>
                    <a:lnTo>
                      <a:pt x="10" y="743"/>
                    </a:lnTo>
                    <a:lnTo>
                      <a:pt x="9" y="741"/>
                    </a:lnTo>
                    <a:lnTo>
                      <a:pt x="7" y="741"/>
                    </a:lnTo>
                    <a:lnTo>
                      <a:pt x="7" y="740"/>
                    </a:lnTo>
                    <a:lnTo>
                      <a:pt x="5" y="740"/>
                    </a:lnTo>
                    <a:lnTo>
                      <a:pt x="3" y="738"/>
                    </a:lnTo>
                    <a:lnTo>
                      <a:pt x="2" y="734"/>
                    </a:lnTo>
                    <a:lnTo>
                      <a:pt x="0" y="733"/>
                    </a:lnTo>
                    <a:lnTo>
                      <a:pt x="0" y="731"/>
                    </a:lnTo>
                    <a:lnTo>
                      <a:pt x="0" y="727"/>
                    </a:lnTo>
                    <a:lnTo>
                      <a:pt x="2" y="724"/>
                    </a:lnTo>
                    <a:lnTo>
                      <a:pt x="0" y="722"/>
                    </a:lnTo>
                    <a:lnTo>
                      <a:pt x="0" y="720"/>
                    </a:lnTo>
                    <a:lnTo>
                      <a:pt x="0" y="718"/>
                    </a:lnTo>
                    <a:lnTo>
                      <a:pt x="0" y="717"/>
                    </a:lnTo>
                    <a:lnTo>
                      <a:pt x="0" y="715"/>
                    </a:lnTo>
                    <a:lnTo>
                      <a:pt x="0" y="713"/>
                    </a:lnTo>
                    <a:lnTo>
                      <a:pt x="2" y="711"/>
                    </a:lnTo>
                    <a:lnTo>
                      <a:pt x="3" y="711"/>
                    </a:lnTo>
                    <a:lnTo>
                      <a:pt x="5" y="711"/>
                    </a:lnTo>
                    <a:lnTo>
                      <a:pt x="7" y="711"/>
                    </a:lnTo>
                    <a:lnTo>
                      <a:pt x="10" y="711"/>
                    </a:lnTo>
                    <a:lnTo>
                      <a:pt x="12" y="711"/>
                    </a:lnTo>
                    <a:lnTo>
                      <a:pt x="14" y="711"/>
                    </a:lnTo>
                    <a:lnTo>
                      <a:pt x="16" y="711"/>
                    </a:lnTo>
                    <a:lnTo>
                      <a:pt x="16" y="713"/>
                    </a:lnTo>
                    <a:lnTo>
                      <a:pt x="18" y="715"/>
                    </a:lnTo>
                    <a:lnTo>
                      <a:pt x="19" y="715"/>
                    </a:lnTo>
                    <a:lnTo>
                      <a:pt x="21" y="713"/>
                    </a:lnTo>
                    <a:lnTo>
                      <a:pt x="23" y="711"/>
                    </a:lnTo>
                    <a:lnTo>
                      <a:pt x="25" y="710"/>
                    </a:lnTo>
                    <a:lnTo>
                      <a:pt x="25" y="708"/>
                    </a:lnTo>
                    <a:lnTo>
                      <a:pt x="23" y="706"/>
                    </a:lnTo>
                    <a:lnTo>
                      <a:pt x="23" y="704"/>
                    </a:lnTo>
                    <a:lnTo>
                      <a:pt x="23" y="701"/>
                    </a:lnTo>
                    <a:lnTo>
                      <a:pt x="23" y="699"/>
                    </a:lnTo>
                    <a:lnTo>
                      <a:pt x="23" y="695"/>
                    </a:lnTo>
                    <a:lnTo>
                      <a:pt x="23" y="694"/>
                    </a:lnTo>
                    <a:lnTo>
                      <a:pt x="25" y="692"/>
                    </a:lnTo>
                    <a:lnTo>
                      <a:pt x="26" y="692"/>
                    </a:lnTo>
                    <a:lnTo>
                      <a:pt x="28" y="690"/>
                    </a:lnTo>
                    <a:lnTo>
                      <a:pt x="28" y="688"/>
                    </a:lnTo>
                    <a:lnTo>
                      <a:pt x="30" y="686"/>
                    </a:lnTo>
                    <a:lnTo>
                      <a:pt x="32" y="686"/>
                    </a:lnTo>
                    <a:lnTo>
                      <a:pt x="33" y="688"/>
                    </a:lnTo>
                    <a:lnTo>
                      <a:pt x="33" y="690"/>
                    </a:lnTo>
                    <a:lnTo>
                      <a:pt x="35" y="690"/>
                    </a:lnTo>
                    <a:lnTo>
                      <a:pt x="37" y="692"/>
                    </a:lnTo>
                    <a:lnTo>
                      <a:pt x="41" y="692"/>
                    </a:lnTo>
                    <a:lnTo>
                      <a:pt x="42" y="692"/>
                    </a:lnTo>
                    <a:lnTo>
                      <a:pt x="44" y="692"/>
                    </a:lnTo>
                    <a:lnTo>
                      <a:pt x="44" y="694"/>
                    </a:lnTo>
                    <a:lnTo>
                      <a:pt x="46" y="694"/>
                    </a:lnTo>
                    <a:lnTo>
                      <a:pt x="48" y="692"/>
                    </a:lnTo>
                    <a:lnTo>
                      <a:pt x="49" y="690"/>
                    </a:lnTo>
                    <a:lnTo>
                      <a:pt x="51" y="688"/>
                    </a:lnTo>
                    <a:lnTo>
                      <a:pt x="53" y="685"/>
                    </a:lnTo>
                    <a:lnTo>
                      <a:pt x="53" y="683"/>
                    </a:lnTo>
                    <a:lnTo>
                      <a:pt x="53" y="679"/>
                    </a:lnTo>
                    <a:lnTo>
                      <a:pt x="53" y="678"/>
                    </a:lnTo>
                    <a:lnTo>
                      <a:pt x="53" y="676"/>
                    </a:lnTo>
                    <a:lnTo>
                      <a:pt x="53" y="674"/>
                    </a:lnTo>
                    <a:lnTo>
                      <a:pt x="55" y="674"/>
                    </a:lnTo>
                    <a:lnTo>
                      <a:pt x="57" y="672"/>
                    </a:lnTo>
                    <a:lnTo>
                      <a:pt x="57" y="670"/>
                    </a:lnTo>
                    <a:lnTo>
                      <a:pt x="57" y="669"/>
                    </a:lnTo>
                    <a:lnTo>
                      <a:pt x="57" y="667"/>
                    </a:lnTo>
                    <a:lnTo>
                      <a:pt x="57" y="665"/>
                    </a:lnTo>
                    <a:lnTo>
                      <a:pt x="57" y="663"/>
                    </a:lnTo>
                    <a:lnTo>
                      <a:pt x="55" y="663"/>
                    </a:lnTo>
                    <a:lnTo>
                      <a:pt x="53" y="663"/>
                    </a:lnTo>
                    <a:lnTo>
                      <a:pt x="53" y="662"/>
                    </a:lnTo>
                    <a:lnTo>
                      <a:pt x="51" y="662"/>
                    </a:lnTo>
                    <a:lnTo>
                      <a:pt x="49" y="660"/>
                    </a:lnTo>
                    <a:lnTo>
                      <a:pt x="48" y="660"/>
                    </a:lnTo>
                    <a:lnTo>
                      <a:pt x="48" y="658"/>
                    </a:lnTo>
                    <a:lnTo>
                      <a:pt x="46" y="658"/>
                    </a:lnTo>
                    <a:lnTo>
                      <a:pt x="46" y="656"/>
                    </a:lnTo>
                    <a:lnTo>
                      <a:pt x="48" y="656"/>
                    </a:lnTo>
                    <a:lnTo>
                      <a:pt x="48" y="655"/>
                    </a:lnTo>
                    <a:lnTo>
                      <a:pt x="49" y="655"/>
                    </a:lnTo>
                    <a:lnTo>
                      <a:pt x="51" y="653"/>
                    </a:lnTo>
                    <a:lnTo>
                      <a:pt x="53" y="651"/>
                    </a:lnTo>
                    <a:lnTo>
                      <a:pt x="53" y="649"/>
                    </a:lnTo>
                    <a:lnTo>
                      <a:pt x="55" y="649"/>
                    </a:lnTo>
                    <a:lnTo>
                      <a:pt x="55" y="647"/>
                    </a:lnTo>
                    <a:lnTo>
                      <a:pt x="57" y="647"/>
                    </a:lnTo>
                    <a:lnTo>
                      <a:pt x="60" y="646"/>
                    </a:lnTo>
                    <a:lnTo>
                      <a:pt x="62" y="647"/>
                    </a:lnTo>
                    <a:lnTo>
                      <a:pt x="62" y="649"/>
                    </a:lnTo>
                    <a:lnTo>
                      <a:pt x="64" y="649"/>
                    </a:lnTo>
                    <a:lnTo>
                      <a:pt x="64" y="651"/>
                    </a:lnTo>
                    <a:lnTo>
                      <a:pt x="65" y="653"/>
                    </a:lnTo>
                    <a:lnTo>
                      <a:pt x="67" y="655"/>
                    </a:lnTo>
                    <a:lnTo>
                      <a:pt x="69" y="655"/>
                    </a:lnTo>
                    <a:lnTo>
                      <a:pt x="71" y="656"/>
                    </a:lnTo>
                    <a:lnTo>
                      <a:pt x="73" y="658"/>
                    </a:lnTo>
                    <a:lnTo>
                      <a:pt x="74" y="660"/>
                    </a:lnTo>
                    <a:lnTo>
                      <a:pt x="73" y="660"/>
                    </a:lnTo>
                    <a:lnTo>
                      <a:pt x="73" y="662"/>
                    </a:lnTo>
                    <a:lnTo>
                      <a:pt x="74" y="662"/>
                    </a:lnTo>
                    <a:lnTo>
                      <a:pt x="74" y="663"/>
                    </a:lnTo>
                    <a:lnTo>
                      <a:pt x="76" y="663"/>
                    </a:lnTo>
                    <a:lnTo>
                      <a:pt x="78" y="663"/>
                    </a:lnTo>
                    <a:lnTo>
                      <a:pt x="78" y="665"/>
                    </a:lnTo>
                    <a:lnTo>
                      <a:pt x="81" y="665"/>
                    </a:lnTo>
                    <a:lnTo>
                      <a:pt x="83" y="663"/>
                    </a:lnTo>
                    <a:lnTo>
                      <a:pt x="85" y="663"/>
                    </a:lnTo>
                    <a:lnTo>
                      <a:pt x="87" y="663"/>
                    </a:lnTo>
                    <a:lnTo>
                      <a:pt x="89" y="663"/>
                    </a:lnTo>
                    <a:lnTo>
                      <a:pt x="90" y="663"/>
                    </a:lnTo>
                    <a:lnTo>
                      <a:pt x="92" y="665"/>
                    </a:lnTo>
                    <a:lnTo>
                      <a:pt x="92" y="667"/>
                    </a:lnTo>
                    <a:lnTo>
                      <a:pt x="94" y="667"/>
                    </a:lnTo>
                    <a:lnTo>
                      <a:pt x="96" y="669"/>
                    </a:lnTo>
                    <a:lnTo>
                      <a:pt x="97" y="669"/>
                    </a:lnTo>
                    <a:lnTo>
                      <a:pt x="99" y="669"/>
                    </a:lnTo>
                    <a:lnTo>
                      <a:pt x="101" y="669"/>
                    </a:lnTo>
                    <a:lnTo>
                      <a:pt x="103" y="670"/>
                    </a:lnTo>
                    <a:lnTo>
                      <a:pt x="105" y="669"/>
                    </a:lnTo>
                    <a:lnTo>
                      <a:pt x="106" y="667"/>
                    </a:lnTo>
                    <a:lnTo>
                      <a:pt x="106" y="665"/>
                    </a:lnTo>
                    <a:lnTo>
                      <a:pt x="108" y="663"/>
                    </a:lnTo>
                    <a:lnTo>
                      <a:pt x="108" y="662"/>
                    </a:lnTo>
                    <a:lnTo>
                      <a:pt x="110" y="662"/>
                    </a:lnTo>
                    <a:lnTo>
                      <a:pt x="110" y="660"/>
                    </a:lnTo>
                    <a:lnTo>
                      <a:pt x="110" y="658"/>
                    </a:lnTo>
                    <a:lnTo>
                      <a:pt x="110" y="655"/>
                    </a:lnTo>
                    <a:lnTo>
                      <a:pt x="110" y="651"/>
                    </a:lnTo>
                    <a:lnTo>
                      <a:pt x="112" y="649"/>
                    </a:lnTo>
                    <a:lnTo>
                      <a:pt x="113" y="647"/>
                    </a:lnTo>
                    <a:lnTo>
                      <a:pt x="113" y="646"/>
                    </a:lnTo>
                    <a:lnTo>
                      <a:pt x="115" y="646"/>
                    </a:lnTo>
                    <a:lnTo>
                      <a:pt x="115" y="644"/>
                    </a:lnTo>
                    <a:lnTo>
                      <a:pt x="117" y="644"/>
                    </a:lnTo>
                    <a:lnTo>
                      <a:pt x="117" y="642"/>
                    </a:lnTo>
                    <a:lnTo>
                      <a:pt x="117" y="640"/>
                    </a:lnTo>
                    <a:lnTo>
                      <a:pt x="117" y="639"/>
                    </a:lnTo>
                    <a:lnTo>
                      <a:pt x="117" y="637"/>
                    </a:lnTo>
                    <a:lnTo>
                      <a:pt x="119" y="633"/>
                    </a:lnTo>
                    <a:lnTo>
                      <a:pt x="119" y="631"/>
                    </a:lnTo>
                    <a:lnTo>
                      <a:pt x="120" y="631"/>
                    </a:lnTo>
                    <a:lnTo>
                      <a:pt x="122" y="630"/>
                    </a:lnTo>
                    <a:lnTo>
                      <a:pt x="124" y="628"/>
                    </a:lnTo>
                    <a:lnTo>
                      <a:pt x="124" y="624"/>
                    </a:lnTo>
                    <a:lnTo>
                      <a:pt x="124" y="623"/>
                    </a:lnTo>
                    <a:lnTo>
                      <a:pt x="124" y="619"/>
                    </a:lnTo>
                    <a:lnTo>
                      <a:pt x="124" y="615"/>
                    </a:lnTo>
                    <a:lnTo>
                      <a:pt x="126" y="614"/>
                    </a:lnTo>
                    <a:lnTo>
                      <a:pt x="126" y="612"/>
                    </a:lnTo>
                    <a:lnTo>
                      <a:pt x="128" y="612"/>
                    </a:lnTo>
                    <a:lnTo>
                      <a:pt x="128" y="610"/>
                    </a:lnTo>
                    <a:lnTo>
                      <a:pt x="126" y="608"/>
                    </a:lnTo>
                    <a:lnTo>
                      <a:pt x="126" y="605"/>
                    </a:lnTo>
                    <a:lnTo>
                      <a:pt x="126" y="603"/>
                    </a:lnTo>
                    <a:lnTo>
                      <a:pt x="126" y="601"/>
                    </a:lnTo>
                    <a:lnTo>
                      <a:pt x="126" y="599"/>
                    </a:lnTo>
                    <a:lnTo>
                      <a:pt x="128" y="596"/>
                    </a:lnTo>
                    <a:lnTo>
                      <a:pt x="128" y="594"/>
                    </a:lnTo>
                    <a:lnTo>
                      <a:pt x="128" y="592"/>
                    </a:lnTo>
                    <a:lnTo>
                      <a:pt x="128" y="591"/>
                    </a:lnTo>
                    <a:lnTo>
                      <a:pt x="126" y="589"/>
                    </a:lnTo>
                    <a:lnTo>
                      <a:pt x="126" y="587"/>
                    </a:lnTo>
                    <a:lnTo>
                      <a:pt x="124" y="585"/>
                    </a:lnTo>
                    <a:lnTo>
                      <a:pt x="124" y="584"/>
                    </a:lnTo>
                    <a:lnTo>
                      <a:pt x="124" y="582"/>
                    </a:lnTo>
                    <a:lnTo>
                      <a:pt x="122" y="580"/>
                    </a:lnTo>
                    <a:lnTo>
                      <a:pt x="120" y="578"/>
                    </a:lnTo>
                    <a:lnTo>
                      <a:pt x="119" y="576"/>
                    </a:lnTo>
                    <a:lnTo>
                      <a:pt x="119" y="575"/>
                    </a:lnTo>
                    <a:lnTo>
                      <a:pt x="119" y="573"/>
                    </a:lnTo>
                    <a:lnTo>
                      <a:pt x="119" y="571"/>
                    </a:lnTo>
                    <a:lnTo>
                      <a:pt x="117" y="571"/>
                    </a:lnTo>
                    <a:lnTo>
                      <a:pt x="119" y="569"/>
                    </a:lnTo>
                    <a:lnTo>
                      <a:pt x="117" y="568"/>
                    </a:lnTo>
                    <a:lnTo>
                      <a:pt x="117" y="566"/>
                    </a:lnTo>
                    <a:lnTo>
                      <a:pt x="117" y="562"/>
                    </a:lnTo>
                    <a:lnTo>
                      <a:pt x="117" y="560"/>
                    </a:lnTo>
                    <a:lnTo>
                      <a:pt x="117" y="559"/>
                    </a:lnTo>
                    <a:lnTo>
                      <a:pt x="117" y="557"/>
                    </a:lnTo>
                    <a:lnTo>
                      <a:pt x="119" y="555"/>
                    </a:lnTo>
                    <a:lnTo>
                      <a:pt x="120" y="553"/>
                    </a:lnTo>
                    <a:lnTo>
                      <a:pt x="122" y="553"/>
                    </a:lnTo>
                    <a:lnTo>
                      <a:pt x="122" y="550"/>
                    </a:lnTo>
                    <a:lnTo>
                      <a:pt x="124" y="548"/>
                    </a:lnTo>
                    <a:lnTo>
                      <a:pt x="126" y="548"/>
                    </a:lnTo>
                    <a:lnTo>
                      <a:pt x="128" y="546"/>
                    </a:lnTo>
                    <a:lnTo>
                      <a:pt x="128" y="544"/>
                    </a:lnTo>
                    <a:lnTo>
                      <a:pt x="128" y="543"/>
                    </a:lnTo>
                    <a:lnTo>
                      <a:pt x="126" y="543"/>
                    </a:lnTo>
                    <a:lnTo>
                      <a:pt x="124" y="541"/>
                    </a:lnTo>
                    <a:lnTo>
                      <a:pt x="122" y="541"/>
                    </a:lnTo>
                    <a:lnTo>
                      <a:pt x="120" y="539"/>
                    </a:lnTo>
                    <a:lnTo>
                      <a:pt x="119" y="539"/>
                    </a:lnTo>
                    <a:lnTo>
                      <a:pt x="117" y="537"/>
                    </a:lnTo>
                    <a:lnTo>
                      <a:pt x="117" y="536"/>
                    </a:lnTo>
                    <a:lnTo>
                      <a:pt x="117" y="534"/>
                    </a:lnTo>
                    <a:lnTo>
                      <a:pt x="117" y="532"/>
                    </a:lnTo>
                    <a:lnTo>
                      <a:pt x="117" y="530"/>
                    </a:lnTo>
                    <a:lnTo>
                      <a:pt x="115" y="529"/>
                    </a:lnTo>
                    <a:lnTo>
                      <a:pt x="115" y="527"/>
                    </a:lnTo>
                    <a:lnTo>
                      <a:pt x="115" y="525"/>
                    </a:lnTo>
                    <a:lnTo>
                      <a:pt x="113" y="525"/>
                    </a:lnTo>
                    <a:lnTo>
                      <a:pt x="112" y="523"/>
                    </a:lnTo>
                    <a:lnTo>
                      <a:pt x="113" y="523"/>
                    </a:lnTo>
                    <a:lnTo>
                      <a:pt x="115" y="521"/>
                    </a:lnTo>
                    <a:lnTo>
                      <a:pt x="119" y="520"/>
                    </a:lnTo>
                    <a:lnTo>
                      <a:pt x="119" y="516"/>
                    </a:lnTo>
                    <a:lnTo>
                      <a:pt x="120" y="516"/>
                    </a:lnTo>
                    <a:lnTo>
                      <a:pt x="122" y="514"/>
                    </a:lnTo>
                    <a:lnTo>
                      <a:pt x="124" y="513"/>
                    </a:lnTo>
                    <a:lnTo>
                      <a:pt x="124" y="511"/>
                    </a:lnTo>
                    <a:lnTo>
                      <a:pt x="124" y="507"/>
                    </a:lnTo>
                    <a:lnTo>
                      <a:pt x="124" y="505"/>
                    </a:lnTo>
                    <a:lnTo>
                      <a:pt x="124" y="504"/>
                    </a:lnTo>
                    <a:lnTo>
                      <a:pt x="124" y="502"/>
                    </a:lnTo>
                    <a:lnTo>
                      <a:pt x="122" y="500"/>
                    </a:lnTo>
                    <a:lnTo>
                      <a:pt x="120" y="498"/>
                    </a:lnTo>
                    <a:lnTo>
                      <a:pt x="119" y="498"/>
                    </a:lnTo>
                    <a:lnTo>
                      <a:pt x="117" y="498"/>
                    </a:lnTo>
                    <a:lnTo>
                      <a:pt x="117" y="497"/>
                    </a:lnTo>
                    <a:lnTo>
                      <a:pt x="115" y="497"/>
                    </a:lnTo>
                    <a:lnTo>
                      <a:pt x="115" y="495"/>
                    </a:lnTo>
                    <a:lnTo>
                      <a:pt x="113" y="495"/>
                    </a:lnTo>
                    <a:lnTo>
                      <a:pt x="112" y="495"/>
                    </a:lnTo>
                    <a:lnTo>
                      <a:pt x="112" y="493"/>
                    </a:lnTo>
                    <a:lnTo>
                      <a:pt x="112" y="489"/>
                    </a:lnTo>
                    <a:lnTo>
                      <a:pt x="113" y="488"/>
                    </a:lnTo>
                    <a:lnTo>
                      <a:pt x="115" y="488"/>
                    </a:lnTo>
                    <a:lnTo>
                      <a:pt x="117" y="488"/>
                    </a:lnTo>
                    <a:lnTo>
                      <a:pt x="119" y="484"/>
                    </a:lnTo>
                    <a:lnTo>
                      <a:pt x="119" y="482"/>
                    </a:lnTo>
                    <a:lnTo>
                      <a:pt x="120" y="482"/>
                    </a:lnTo>
                    <a:lnTo>
                      <a:pt x="122" y="481"/>
                    </a:lnTo>
                    <a:lnTo>
                      <a:pt x="124" y="481"/>
                    </a:lnTo>
                    <a:lnTo>
                      <a:pt x="126" y="481"/>
                    </a:lnTo>
                    <a:lnTo>
                      <a:pt x="128" y="479"/>
                    </a:lnTo>
                    <a:lnTo>
                      <a:pt x="129" y="477"/>
                    </a:lnTo>
                    <a:lnTo>
                      <a:pt x="131" y="475"/>
                    </a:lnTo>
                    <a:lnTo>
                      <a:pt x="133" y="475"/>
                    </a:lnTo>
                    <a:lnTo>
                      <a:pt x="135" y="474"/>
                    </a:lnTo>
                    <a:lnTo>
                      <a:pt x="136" y="474"/>
                    </a:lnTo>
                    <a:lnTo>
                      <a:pt x="136" y="472"/>
                    </a:lnTo>
                    <a:lnTo>
                      <a:pt x="138" y="470"/>
                    </a:lnTo>
                    <a:lnTo>
                      <a:pt x="140" y="468"/>
                    </a:lnTo>
                    <a:lnTo>
                      <a:pt x="142" y="468"/>
                    </a:lnTo>
                    <a:lnTo>
                      <a:pt x="142" y="465"/>
                    </a:lnTo>
                    <a:lnTo>
                      <a:pt x="142" y="463"/>
                    </a:lnTo>
                    <a:lnTo>
                      <a:pt x="142" y="459"/>
                    </a:lnTo>
                    <a:lnTo>
                      <a:pt x="140" y="458"/>
                    </a:lnTo>
                    <a:lnTo>
                      <a:pt x="140" y="456"/>
                    </a:lnTo>
                    <a:lnTo>
                      <a:pt x="140" y="454"/>
                    </a:lnTo>
                    <a:lnTo>
                      <a:pt x="142" y="452"/>
                    </a:lnTo>
                    <a:lnTo>
                      <a:pt x="144" y="450"/>
                    </a:lnTo>
                    <a:lnTo>
                      <a:pt x="145" y="449"/>
                    </a:lnTo>
                    <a:lnTo>
                      <a:pt x="147" y="449"/>
                    </a:lnTo>
                    <a:lnTo>
                      <a:pt x="147" y="447"/>
                    </a:lnTo>
                    <a:lnTo>
                      <a:pt x="147" y="445"/>
                    </a:lnTo>
                    <a:lnTo>
                      <a:pt x="145" y="443"/>
                    </a:lnTo>
                    <a:lnTo>
                      <a:pt x="144" y="442"/>
                    </a:lnTo>
                    <a:lnTo>
                      <a:pt x="142" y="442"/>
                    </a:lnTo>
                    <a:lnTo>
                      <a:pt x="142" y="440"/>
                    </a:lnTo>
                    <a:lnTo>
                      <a:pt x="140" y="440"/>
                    </a:lnTo>
                    <a:lnTo>
                      <a:pt x="138" y="438"/>
                    </a:lnTo>
                    <a:lnTo>
                      <a:pt x="136" y="436"/>
                    </a:lnTo>
                    <a:lnTo>
                      <a:pt x="136" y="434"/>
                    </a:lnTo>
                    <a:lnTo>
                      <a:pt x="135" y="434"/>
                    </a:lnTo>
                    <a:lnTo>
                      <a:pt x="136" y="433"/>
                    </a:lnTo>
                    <a:lnTo>
                      <a:pt x="138" y="433"/>
                    </a:lnTo>
                    <a:lnTo>
                      <a:pt x="140" y="431"/>
                    </a:lnTo>
                    <a:lnTo>
                      <a:pt x="140" y="429"/>
                    </a:lnTo>
                    <a:lnTo>
                      <a:pt x="142" y="427"/>
                    </a:lnTo>
                    <a:lnTo>
                      <a:pt x="142" y="426"/>
                    </a:lnTo>
                    <a:lnTo>
                      <a:pt x="144" y="426"/>
                    </a:lnTo>
                    <a:lnTo>
                      <a:pt x="144" y="424"/>
                    </a:lnTo>
                    <a:lnTo>
                      <a:pt x="145" y="424"/>
                    </a:lnTo>
                    <a:lnTo>
                      <a:pt x="145" y="422"/>
                    </a:lnTo>
                    <a:lnTo>
                      <a:pt x="144" y="420"/>
                    </a:lnTo>
                    <a:lnTo>
                      <a:pt x="144" y="418"/>
                    </a:lnTo>
                    <a:lnTo>
                      <a:pt x="144" y="417"/>
                    </a:lnTo>
                    <a:lnTo>
                      <a:pt x="142" y="415"/>
                    </a:lnTo>
                    <a:lnTo>
                      <a:pt x="142" y="411"/>
                    </a:lnTo>
                    <a:lnTo>
                      <a:pt x="142" y="410"/>
                    </a:lnTo>
                    <a:lnTo>
                      <a:pt x="140" y="408"/>
                    </a:lnTo>
                    <a:lnTo>
                      <a:pt x="142" y="406"/>
                    </a:lnTo>
                    <a:lnTo>
                      <a:pt x="144" y="404"/>
                    </a:lnTo>
                    <a:lnTo>
                      <a:pt x="145" y="403"/>
                    </a:lnTo>
                    <a:lnTo>
                      <a:pt x="145" y="401"/>
                    </a:lnTo>
                    <a:lnTo>
                      <a:pt x="147" y="399"/>
                    </a:lnTo>
                    <a:lnTo>
                      <a:pt x="149" y="399"/>
                    </a:lnTo>
                    <a:lnTo>
                      <a:pt x="149" y="401"/>
                    </a:lnTo>
                    <a:lnTo>
                      <a:pt x="151" y="401"/>
                    </a:lnTo>
                    <a:lnTo>
                      <a:pt x="151" y="403"/>
                    </a:lnTo>
                    <a:lnTo>
                      <a:pt x="154" y="403"/>
                    </a:lnTo>
                    <a:lnTo>
                      <a:pt x="156" y="403"/>
                    </a:lnTo>
                    <a:lnTo>
                      <a:pt x="158" y="403"/>
                    </a:lnTo>
                    <a:lnTo>
                      <a:pt x="158" y="401"/>
                    </a:lnTo>
                    <a:lnTo>
                      <a:pt x="160" y="399"/>
                    </a:lnTo>
                    <a:lnTo>
                      <a:pt x="158" y="397"/>
                    </a:lnTo>
                    <a:lnTo>
                      <a:pt x="158" y="394"/>
                    </a:lnTo>
                    <a:lnTo>
                      <a:pt x="160" y="392"/>
                    </a:lnTo>
                    <a:lnTo>
                      <a:pt x="160" y="390"/>
                    </a:lnTo>
                    <a:lnTo>
                      <a:pt x="161" y="390"/>
                    </a:lnTo>
                    <a:lnTo>
                      <a:pt x="163" y="388"/>
                    </a:lnTo>
                    <a:lnTo>
                      <a:pt x="165" y="387"/>
                    </a:lnTo>
                    <a:lnTo>
                      <a:pt x="165" y="383"/>
                    </a:lnTo>
                    <a:lnTo>
                      <a:pt x="165" y="381"/>
                    </a:lnTo>
                    <a:lnTo>
                      <a:pt x="165" y="379"/>
                    </a:lnTo>
                    <a:lnTo>
                      <a:pt x="167" y="378"/>
                    </a:lnTo>
                    <a:lnTo>
                      <a:pt x="167" y="376"/>
                    </a:lnTo>
                    <a:lnTo>
                      <a:pt x="168" y="374"/>
                    </a:lnTo>
                    <a:lnTo>
                      <a:pt x="168" y="372"/>
                    </a:lnTo>
                    <a:lnTo>
                      <a:pt x="170" y="371"/>
                    </a:lnTo>
                    <a:lnTo>
                      <a:pt x="172" y="369"/>
                    </a:lnTo>
                    <a:lnTo>
                      <a:pt x="174" y="369"/>
                    </a:lnTo>
                    <a:lnTo>
                      <a:pt x="176" y="369"/>
                    </a:lnTo>
                    <a:lnTo>
                      <a:pt x="176" y="367"/>
                    </a:lnTo>
                    <a:lnTo>
                      <a:pt x="177" y="365"/>
                    </a:lnTo>
                    <a:lnTo>
                      <a:pt x="179" y="367"/>
                    </a:lnTo>
                    <a:lnTo>
                      <a:pt x="181" y="369"/>
                    </a:lnTo>
                    <a:lnTo>
                      <a:pt x="183" y="371"/>
                    </a:lnTo>
                    <a:lnTo>
                      <a:pt x="183" y="372"/>
                    </a:lnTo>
                    <a:lnTo>
                      <a:pt x="184" y="374"/>
                    </a:lnTo>
                    <a:lnTo>
                      <a:pt x="188" y="376"/>
                    </a:lnTo>
                    <a:lnTo>
                      <a:pt x="190" y="376"/>
                    </a:lnTo>
                    <a:lnTo>
                      <a:pt x="193" y="376"/>
                    </a:lnTo>
                    <a:lnTo>
                      <a:pt x="195" y="376"/>
                    </a:lnTo>
                    <a:lnTo>
                      <a:pt x="197" y="374"/>
                    </a:lnTo>
                    <a:lnTo>
                      <a:pt x="199" y="372"/>
                    </a:lnTo>
                    <a:lnTo>
                      <a:pt x="200" y="371"/>
                    </a:lnTo>
                    <a:lnTo>
                      <a:pt x="202" y="371"/>
                    </a:lnTo>
                    <a:lnTo>
                      <a:pt x="204" y="371"/>
                    </a:lnTo>
                    <a:lnTo>
                      <a:pt x="206" y="369"/>
                    </a:lnTo>
                    <a:lnTo>
                      <a:pt x="208" y="367"/>
                    </a:lnTo>
                    <a:lnTo>
                      <a:pt x="208" y="369"/>
                    </a:lnTo>
                    <a:lnTo>
                      <a:pt x="209" y="369"/>
                    </a:lnTo>
                    <a:lnTo>
                      <a:pt x="211" y="369"/>
                    </a:lnTo>
                    <a:lnTo>
                      <a:pt x="213" y="369"/>
                    </a:lnTo>
                    <a:lnTo>
                      <a:pt x="215" y="371"/>
                    </a:lnTo>
                    <a:lnTo>
                      <a:pt x="216" y="369"/>
                    </a:lnTo>
                    <a:lnTo>
                      <a:pt x="218" y="369"/>
                    </a:lnTo>
                    <a:lnTo>
                      <a:pt x="220" y="369"/>
                    </a:lnTo>
                    <a:lnTo>
                      <a:pt x="222" y="369"/>
                    </a:lnTo>
                    <a:lnTo>
                      <a:pt x="223" y="369"/>
                    </a:lnTo>
                    <a:lnTo>
                      <a:pt x="225" y="369"/>
                    </a:lnTo>
                    <a:lnTo>
                      <a:pt x="227" y="369"/>
                    </a:lnTo>
                    <a:lnTo>
                      <a:pt x="229" y="371"/>
                    </a:lnTo>
                    <a:lnTo>
                      <a:pt x="229" y="372"/>
                    </a:lnTo>
                    <a:lnTo>
                      <a:pt x="231" y="374"/>
                    </a:lnTo>
                    <a:lnTo>
                      <a:pt x="232" y="374"/>
                    </a:lnTo>
                    <a:lnTo>
                      <a:pt x="234" y="376"/>
                    </a:lnTo>
                    <a:lnTo>
                      <a:pt x="236" y="376"/>
                    </a:lnTo>
                    <a:lnTo>
                      <a:pt x="238" y="376"/>
                    </a:lnTo>
                    <a:lnTo>
                      <a:pt x="239" y="378"/>
                    </a:lnTo>
                    <a:lnTo>
                      <a:pt x="241" y="379"/>
                    </a:lnTo>
                    <a:lnTo>
                      <a:pt x="245" y="381"/>
                    </a:lnTo>
                    <a:lnTo>
                      <a:pt x="247" y="383"/>
                    </a:lnTo>
                    <a:lnTo>
                      <a:pt x="247" y="385"/>
                    </a:lnTo>
                    <a:lnTo>
                      <a:pt x="248" y="387"/>
                    </a:lnTo>
                    <a:lnTo>
                      <a:pt x="250" y="385"/>
                    </a:lnTo>
                    <a:lnTo>
                      <a:pt x="250" y="383"/>
                    </a:lnTo>
                    <a:lnTo>
                      <a:pt x="252" y="381"/>
                    </a:lnTo>
                    <a:lnTo>
                      <a:pt x="254" y="379"/>
                    </a:lnTo>
                    <a:lnTo>
                      <a:pt x="254" y="378"/>
                    </a:lnTo>
                    <a:lnTo>
                      <a:pt x="254" y="374"/>
                    </a:lnTo>
                    <a:lnTo>
                      <a:pt x="254" y="372"/>
                    </a:lnTo>
                    <a:lnTo>
                      <a:pt x="254" y="371"/>
                    </a:lnTo>
                    <a:lnTo>
                      <a:pt x="257" y="369"/>
                    </a:lnTo>
                    <a:lnTo>
                      <a:pt x="259" y="367"/>
                    </a:lnTo>
                    <a:lnTo>
                      <a:pt x="261" y="367"/>
                    </a:lnTo>
                    <a:lnTo>
                      <a:pt x="261" y="365"/>
                    </a:lnTo>
                    <a:lnTo>
                      <a:pt x="261" y="362"/>
                    </a:lnTo>
                    <a:lnTo>
                      <a:pt x="261" y="360"/>
                    </a:lnTo>
                    <a:lnTo>
                      <a:pt x="261" y="358"/>
                    </a:lnTo>
                    <a:lnTo>
                      <a:pt x="264" y="358"/>
                    </a:lnTo>
                    <a:lnTo>
                      <a:pt x="266" y="356"/>
                    </a:lnTo>
                    <a:lnTo>
                      <a:pt x="266" y="355"/>
                    </a:lnTo>
                    <a:lnTo>
                      <a:pt x="266" y="353"/>
                    </a:lnTo>
                    <a:lnTo>
                      <a:pt x="266" y="351"/>
                    </a:lnTo>
                    <a:lnTo>
                      <a:pt x="266" y="349"/>
                    </a:lnTo>
                    <a:lnTo>
                      <a:pt x="268" y="348"/>
                    </a:lnTo>
                    <a:lnTo>
                      <a:pt x="270" y="348"/>
                    </a:lnTo>
                    <a:lnTo>
                      <a:pt x="271" y="346"/>
                    </a:lnTo>
                    <a:lnTo>
                      <a:pt x="273" y="346"/>
                    </a:lnTo>
                    <a:lnTo>
                      <a:pt x="275" y="346"/>
                    </a:lnTo>
                    <a:lnTo>
                      <a:pt x="275" y="344"/>
                    </a:lnTo>
                    <a:lnTo>
                      <a:pt x="277" y="342"/>
                    </a:lnTo>
                    <a:lnTo>
                      <a:pt x="277" y="340"/>
                    </a:lnTo>
                    <a:lnTo>
                      <a:pt x="279" y="339"/>
                    </a:lnTo>
                    <a:lnTo>
                      <a:pt x="280" y="337"/>
                    </a:lnTo>
                    <a:lnTo>
                      <a:pt x="280" y="335"/>
                    </a:lnTo>
                    <a:lnTo>
                      <a:pt x="282" y="333"/>
                    </a:lnTo>
                    <a:lnTo>
                      <a:pt x="282" y="330"/>
                    </a:lnTo>
                    <a:lnTo>
                      <a:pt x="284" y="328"/>
                    </a:lnTo>
                    <a:lnTo>
                      <a:pt x="286" y="326"/>
                    </a:lnTo>
                    <a:lnTo>
                      <a:pt x="287" y="324"/>
                    </a:lnTo>
                    <a:lnTo>
                      <a:pt x="289" y="324"/>
                    </a:lnTo>
                    <a:lnTo>
                      <a:pt x="289" y="323"/>
                    </a:lnTo>
                    <a:lnTo>
                      <a:pt x="289" y="319"/>
                    </a:lnTo>
                    <a:lnTo>
                      <a:pt x="287" y="317"/>
                    </a:lnTo>
                    <a:lnTo>
                      <a:pt x="287" y="316"/>
                    </a:lnTo>
                    <a:lnTo>
                      <a:pt x="287" y="314"/>
                    </a:lnTo>
                    <a:lnTo>
                      <a:pt x="287" y="312"/>
                    </a:lnTo>
                    <a:lnTo>
                      <a:pt x="286" y="312"/>
                    </a:lnTo>
                    <a:lnTo>
                      <a:pt x="284" y="310"/>
                    </a:lnTo>
                    <a:lnTo>
                      <a:pt x="284" y="308"/>
                    </a:lnTo>
                    <a:lnTo>
                      <a:pt x="284" y="307"/>
                    </a:lnTo>
                    <a:lnTo>
                      <a:pt x="284" y="303"/>
                    </a:lnTo>
                    <a:lnTo>
                      <a:pt x="284" y="301"/>
                    </a:lnTo>
                    <a:lnTo>
                      <a:pt x="282" y="300"/>
                    </a:lnTo>
                    <a:lnTo>
                      <a:pt x="280" y="298"/>
                    </a:lnTo>
                    <a:lnTo>
                      <a:pt x="279" y="298"/>
                    </a:lnTo>
                    <a:lnTo>
                      <a:pt x="277" y="296"/>
                    </a:lnTo>
                    <a:lnTo>
                      <a:pt x="275" y="294"/>
                    </a:lnTo>
                    <a:lnTo>
                      <a:pt x="273" y="292"/>
                    </a:lnTo>
                    <a:lnTo>
                      <a:pt x="271" y="291"/>
                    </a:lnTo>
                    <a:lnTo>
                      <a:pt x="270" y="291"/>
                    </a:lnTo>
                    <a:lnTo>
                      <a:pt x="270" y="289"/>
                    </a:lnTo>
                    <a:lnTo>
                      <a:pt x="268" y="287"/>
                    </a:lnTo>
                    <a:lnTo>
                      <a:pt x="268" y="285"/>
                    </a:lnTo>
                    <a:lnTo>
                      <a:pt x="266" y="285"/>
                    </a:lnTo>
                    <a:lnTo>
                      <a:pt x="268" y="284"/>
                    </a:lnTo>
                    <a:lnTo>
                      <a:pt x="270" y="282"/>
                    </a:lnTo>
                    <a:lnTo>
                      <a:pt x="271" y="282"/>
                    </a:lnTo>
                    <a:lnTo>
                      <a:pt x="273" y="280"/>
                    </a:lnTo>
                    <a:lnTo>
                      <a:pt x="273" y="278"/>
                    </a:lnTo>
                    <a:lnTo>
                      <a:pt x="273" y="277"/>
                    </a:lnTo>
                    <a:lnTo>
                      <a:pt x="275" y="277"/>
                    </a:lnTo>
                    <a:lnTo>
                      <a:pt x="275" y="275"/>
                    </a:lnTo>
                    <a:lnTo>
                      <a:pt x="273" y="273"/>
                    </a:lnTo>
                    <a:lnTo>
                      <a:pt x="271" y="271"/>
                    </a:lnTo>
                    <a:lnTo>
                      <a:pt x="271" y="269"/>
                    </a:lnTo>
                    <a:lnTo>
                      <a:pt x="271" y="268"/>
                    </a:lnTo>
                    <a:lnTo>
                      <a:pt x="273" y="266"/>
                    </a:lnTo>
                    <a:lnTo>
                      <a:pt x="273" y="264"/>
                    </a:lnTo>
                    <a:lnTo>
                      <a:pt x="275" y="264"/>
                    </a:lnTo>
                    <a:lnTo>
                      <a:pt x="275" y="262"/>
                    </a:lnTo>
                    <a:lnTo>
                      <a:pt x="275" y="261"/>
                    </a:lnTo>
                    <a:lnTo>
                      <a:pt x="275" y="259"/>
                    </a:lnTo>
                    <a:lnTo>
                      <a:pt x="273" y="257"/>
                    </a:lnTo>
                    <a:lnTo>
                      <a:pt x="273" y="255"/>
                    </a:lnTo>
                    <a:lnTo>
                      <a:pt x="273" y="253"/>
                    </a:lnTo>
                    <a:lnTo>
                      <a:pt x="271" y="252"/>
                    </a:lnTo>
                    <a:lnTo>
                      <a:pt x="271" y="250"/>
                    </a:lnTo>
                    <a:lnTo>
                      <a:pt x="270" y="248"/>
                    </a:lnTo>
                    <a:lnTo>
                      <a:pt x="268" y="245"/>
                    </a:lnTo>
                    <a:lnTo>
                      <a:pt x="266" y="243"/>
                    </a:lnTo>
                    <a:lnTo>
                      <a:pt x="268" y="241"/>
                    </a:lnTo>
                    <a:lnTo>
                      <a:pt x="268" y="239"/>
                    </a:lnTo>
                    <a:lnTo>
                      <a:pt x="270" y="237"/>
                    </a:lnTo>
                    <a:lnTo>
                      <a:pt x="270" y="236"/>
                    </a:lnTo>
                    <a:lnTo>
                      <a:pt x="270" y="234"/>
                    </a:lnTo>
                    <a:lnTo>
                      <a:pt x="270" y="232"/>
                    </a:lnTo>
                    <a:lnTo>
                      <a:pt x="270" y="230"/>
                    </a:lnTo>
                    <a:lnTo>
                      <a:pt x="270" y="229"/>
                    </a:lnTo>
                    <a:lnTo>
                      <a:pt x="270" y="225"/>
                    </a:lnTo>
                    <a:lnTo>
                      <a:pt x="271" y="223"/>
                    </a:lnTo>
                    <a:lnTo>
                      <a:pt x="271" y="222"/>
                    </a:lnTo>
                    <a:lnTo>
                      <a:pt x="273" y="220"/>
                    </a:lnTo>
                    <a:lnTo>
                      <a:pt x="273" y="218"/>
                    </a:lnTo>
                    <a:lnTo>
                      <a:pt x="275" y="218"/>
                    </a:lnTo>
                    <a:lnTo>
                      <a:pt x="277" y="218"/>
                    </a:lnTo>
                    <a:lnTo>
                      <a:pt x="279" y="218"/>
                    </a:lnTo>
                    <a:lnTo>
                      <a:pt x="280" y="216"/>
                    </a:lnTo>
                    <a:lnTo>
                      <a:pt x="282" y="214"/>
                    </a:lnTo>
                    <a:lnTo>
                      <a:pt x="284" y="213"/>
                    </a:lnTo>
                    <a:lnTo>
                      <a:pt x="287" y="213"/>
                    </a:lnTo>
                    <a:lnTo>
                      <a:pt x="289" y="214"/>
                    </a:lnTo>
                    <a:lnTo>
                      <a:pt x="289" y="216"/>
                    </a:lnTo>
                    <a:lnTo>
                      <a:pt x="291" y="216"/>
                    </a:lnTo>
                    <a:lnTo>
                      <a:pt x="295" y="216"/>
                    </a:lnTo>
                    <a:lnTo>
                      <a:pt x="296" y="216"/>
                    </a:lnTo>
                    <a:lnTo>
                      <a:pt x="298" y="218"/>
                    </a:lnTo>
                    <a:lnTo>
                      <a:pt x="298" y="220"/>
                    </a:lnTo>
                    <a:lnTo>
                      <a:pt x="300" y="222"/>
                    </a:lnTo>
                    <a:lnTo>
                      <a:pt x="300" y="223"/>
                    </a:lnTo>
                    <a:lnTo>
                      <a:pt x="302" y="223"/>
                    </a:lnTo>
                    <a:lnTo>
                      <a:pt x="305" y="223"/>
                    </a:lnTo>
                    <a:lnTo>
                      <a:pt x="307" y="222"/>
                    </a:lnTo>
                    <a:lnTo>
                      <a:pt x="309" y="222"/>
                    </a:lnTo>
                    <a:lnTo>
                      <a:pt x="310" y="220"/>
                    </a:lnTo>
                    <a:lnTo>
                      <a:pt x="312" y="220"/>
                    </a:lnTo>
                    <a:lnTo>
                      <a:pt x="314" y="220"/>
                    </a:lnTo>
                    <a:lnTo>
                      <a:pt x="316" y="220"/>
                    </a:lnTo>
                    <a:lnTo>
                      <a:pt x="318" y="220"/>
                    </a:lnTo>
                    <a:lnTo>
                      <a:pt x="319" y="218"/>
                    </a:lnTo>
                    <a:lnTo>
                      <a:pt x="321" y="216"/>
                    </a:lnTo>
                    <a:lnTo>
                      <a:pt x="323" y="214"/>
                    </a:lnTo>
                    <a:lnTo>
                      <a:pt x="325" y="213"/>
                    </a:lnTo>
                    <a:lnTo>
                      <a:pt x="325" y="211"/>
                    </a:lnTo>
                    <a:lnTo>
                      <a:pt x="326" y="211"/>
                    </a:lnTo>
                    <a:lnTo>
                      <a:pt x="328" y="211"/>
                    </a:lnTo>
                    <a:lnTo>
                      <a:pt x="330" y="209"/>
                    </a:lnTo>
                    <a:lnTo>
                      <a:pt x="332" y="207"/>
                    </a:lnTo>
                    <a:lnTo>
                      <a:pt x="334" y="206"/>
                    </a:lnTo>
                    <a:lnTo>
                      <a:pt x="337" y="206"/>
                    </a:lnTo>
                    <a:lnTo>
                      <a:pt x="339" y="204"/>
                    </a:lnTo>
                    <a:lnTo>
                      <a:pt x="341" y="204"/>
                    </a:lnTo>
                    <a:lnTo>
                      <a:pt x="342" y="204"/>
                    </a:lnTo>
                    <a:lnTo>
                      <a:pt x="344" y="204"/>
                    </a:lnTo>
                    <a:lnTo>
                      <a:pt x="346" y="206"/>
                    </a:lnTo>
                    <a:lnTo>
                      <a:pt x="346" y="207"/>
                    </a:lnTo>
                    <a:lnTo>
                      <a:pt x="348" y="207"/>
                    </a:lnTo>
                    <a:lnTo>
                      <a:pt x="350" y="207"/>
                    </a:lnTo>
                    <a:lnTo>
                      <a:pt x="350" y="209"/>
                    </a:lnTo>
                    <a:lnTo>
                      <a:pt x="353" y="209"/>
                    </a:lnTo>
                    <a:lnTo>
                      <a:pt x="355" y="209"/>
                    </a:lnTo>
                    <a:lnTo>
                      <a:pt x="357" y="209"/>
                    </a:lnTo>
                    <a:lnTo>
                      <a:pt x="358" y="211"/>
                    </a:lnTo>
                    <a:lnTo>
                      <a:pt x="362" y="211"/>
                    </a:lnTo>
                    <a:lnTo>
                      <a:pt x="362" y="209"/>
                    </a:lnTo>
                    <a:lnTo>
                      <a:pt x="364" y="207"/>
                    </a:lnTo>
                    <a:lnTo>
                      <a:pt x="364" y="206"/>
                    </a:lnTo>
                    <a:lnTo>
                      <a:pt x="366" y="204"/>
                    </a:lnTo>
                    <a:lnTo>
                      <a:pt x="366" y="202"/>
                    </a:lnTo>
                    <a:lnTo>
                      <a:pt x="366" y="198"/>
                    </a:lnTo>
                    <a:lnTo>
                      <a:pt x="366" y="197"/>
                    </a:lnTo>
                    <a:lnTo>
                      <a:pt x="367" y="195"/>
                    </a:lnTo>
                    <a:lnTo>
                      <a:pt x="369" y="193"/>
                    </a:lnTo>
                    <a:lnTo>
                      <a:pt x="371" y="193"/>
                    </a:lnTo>
                    <a:lnTo>
                      <a:pt x="371" y="191"/>
                    </a:lnTo>
                    <a:lnTo>
                      <a:pt x="371" y="190"/>
                    </a:lnTo>
                    <a:lnTo>
                      <a:pt x="371" y="188"/>
                    </a:lnTo>
                    <a:lnTo>
                      <a:pt x="373" y="186"/>
                    </a:lnTo>
                    <a:lnTo>
                      <a:pt x="374" y="186"/>
                    </a:lnTo>
                    <a:lnTo>
                      <a:pt x="374" y="184"/>
                    </a:lnTo>
                    <a:lnTo>
                      <a:pt x="374" y="181"/>
                    </a:lnTo>
                    <a:lnTo>
                      <a:pt x="373" y="181"/>
                    </a:lnTo>
                    <a:lnTo>
                      <a:pt x="371" y="179"/>
                    </a:lnTo>
                    <a:lnTo>
                      <a:pt x="369" y="179"/>
                    </a:lnTo>
                    <a:lnTo>
                      <a:pt x="367" y="179"/>
                    </a:lnTo>
                    <a:lnTo>
                      <a:pt x="367" y="181"/>
                    </a:lnTo>
                    <a:lnTo>
                      <a:pt x="366" y="181"/>
                    </a:lnTo>
                    <a:lnTo>
                      <a:pt x="364" y="181"/>
                    </a:lnTo>
                    <a:lnTo>
                      <a:pt x="364" y="179"/>
                    </a:lnTo>
                    <a:lnTo>
                      <a:pt x="362" y="177"/>
                    </a:lnTo>
                    <a:lnTo>
                      <a:pt x="360" y="177"/>
                    </a:lnTo>
                    <a:lnTo>
                      <a:pt x="358" y="177"/>
                    </a:lnTo>
                    <a:lnTo>
                      <a:pt x="357" y="175"/>
                    </a:lnTo>
                    <a:lnTo>
                      <a:pt x="357" y="174"/>
                    </a:lnTo>
                    <a:lnTo>
                      <a:pt x="355" y="174"/>
                    </a:lnTo>
                    <a:lnTo>
                      <a:pt x="355" y="172"/>
                    </a:lnTo>
                    <a:lnTo>
                      <a:pt x="353" y="172"/>
                    </a:lnTo>
                    <a:lnTo>
                      <a:pt x="353" y="170"/>
                    </a:lnTo>
                    <a:lnTo>
                      <a:pt x="353" y="168"/>
                    </a:lnTo>
                    <a:lnTo>
                      <a:pt x="353" y="165"/>
                    </a:lnTo>
                    <a:lnTo>
                      <a:pt x="351" y="163"/>
                    </a:lnTo>
                    <a:lnTo>
                      <a:pt x="351" y="161"/>
                    </a:lnTo>
                    <a:lnTo>
                      <a:pt x="353" y="161"/>
                    </a:lnTo>
                    <a:lnTo>
                      <a:pt x="353" y="158"/>
                    </a:lnTo>
                    <a:lnTo>
                      <a:pt x="355" y="156"/>
                    </a:lnTo>
                    <a:lnTo>
                      <a:pt x="357" y="154"/>
                    </a:lnTo>
                    <a:lnTo>
                      <a:pt x="358" y="152"/>
                    </a:lnTo>
                    <a:lnTo>
                      <a:pt x="358" y="151"/>
                    </a:lnTo>
                    <a:lnTo>
                      <a:pt x="358" y="147"/>
                    </a:lnTo>
                    <a:lnTo>
                      <a:pt x="358" y="143"/>
                    </a:lnTo>
                    <a:lnTo>
                      <a:pt x="357" y="142"/>
                    </a:lnTo>
                    <a:lnTo>
                      <a:pt x="358" y="140"/>
                    </a:lnTo>
                    <a:lnTo>
                      <a:pt x="358" y="138"/>
                    </a:lnTo>
                    <a:lnTo>
                      <a:pt x="360" y="136"/>
                    </a:lnTo>
                    <a:lnTo>
                      <a:pt x="360" y="135"/>
                    </a:lnTo>
                    <a:lnTo>
                      <a:pt x="360" y="133"/>
                    </a:lnTo>
                    <a:lnTo>
                      <a:pt x="360" y="131"/>
                    </a:lnTo>
                    <a:lnTo>
                      <a:pt x="362" y="129"/>
                    </a:lnTo>
                    <a:lnTo>
                      <a:pt x="364" y="129"/>
                    </a:lnTo>
                    <a:lnTo>
                      <a:pt x="366" y="127"/>
                    </a:lnTo>
                    <a:lnTo>
                      <a:pt x="367" y="126"/>
                    </a:lnTo>
                    <a:lnTo>
                      <a:pt x="369" y="122"/>
                    </a:lnTo>
                    <a:lnTo>
                      <a:pt x="373" y="122"/>
                    </a:lnTo>
                    <a:lnTo>
                      <a:pt x="374" y="122"/>
                    </a:lnTo>
                    <a:lnTo>
                      <a:pt x="378" y="122"/>
                    </a:lnTo>
                    <a:lnTo>
                      <a:pt x="380" y="124"/>
                    </a:lnTo>
                    <a:lnTo>
                      <a:pt x="380" y="122"/>
                    </a:lnTo>
                    <a:lnTo>
                      <a:pt x="383" y="122"/>
                    </a:lnTo>
                    <a:lnTo>
                      <a:pt x="385" y="120"/>
                    </a:lnTo>
                    <a:lnTo>
                      <a:pt x="387" y="119"/>
                    </a:lnTo>
                    <a:lnTo>
                      <a:pt x="389" y="119"/>
                    </a:lnTo>
                    <a:lnTo>
                      <a:pt x="390" y="117"/>
                    </a:lnTo>
                    <a:lnTo>
                      <a:pt x="392" y="117"/>
                    </a:lnTo>
                    <a:lnTo>
                      <a:pt x="394" y="117"/>
                    </a:lnTo>
                    <a:lnTo>
                      <a:pt x="396" y="117"/>
                    </a:lnTo>
                    <a:lnTo>
                      <a:pt x="399" y="117"/>
                    </a:lnTo>
                    <a:lnTo>
                      <a:pt x="401" y="115"/>
                    </a:lnTo>
                    <a:lnTo>
                      <a:pt x="403" y="113"/>
                    </a:lnTo>
                    <a:lnTo>
                      <a:pt x="405" y="111"/>
                    </a:lnTo>
                    <a:lnTo>
                      <a:pt x="406" y="111"/>
                    </a:lnTo>
                    <a:lnTo>
                      <a:pt x="408" y="111"/>
                    </a:lnTo>
                    <a:lnTo>
                      <a:pt x="410" y="111"/>
                    </a:lnTo>
                    <a:lnTo>
                      <a:pt x="412" y="113"/>
                    </a:lnTo>
                    <a:lnTo>
                      <a:pt x="413" y="115"/>
                    </a:lnTo>
                    <a:lnTo>
                      <a:pt x="415" y="115"/>
                    </a:lnTo>
                    <a:lnTo>
                      <a:pt x="417" y="115"/>
                    </a:lnTo>
                    <a:lnTo>
                      <a:pt x="419" y="117"/>
                    </a:lnTo>
                    <a:lnTo>
                      <a:pt x="422" y="119"/>
                    </a:lnTo>
                    <a:lnTo>
                      <a:pt x="424" y="120"/>
                    </a:lnTo>
                    <a:lnTo>
                      <a:pt x="424" y="122"/>
                    </a:lnTo>
                    <a:lnTo>
                      <a:pt x="426" y="122"/>
                    </a:lnTo>
                    <a:lnTo>
                      <a:pt x="428" y="122"/>
                    </a:lnTo>
                    <a:lnTo>
                      <a:pt x="429" y="122"/>
                    </a:lnTo>
                    <a:lnTo>
                      <a:pt x="431" y="124"/>
                    </a:lnTo>
                    <a:lnTo>
                      <a:pt x="433" y="124"/>
                    </a:lnTo>
                    <a:lnTo>
                      <a:pt x="435" y="122"/>
                    </a:lnTo>
                    <a:lnTo>
                      <a:pt x="437" y="120"/>
                    </a:lnTo>
                    <a:lnTo>
                      <a:pt x="438" y="119"/>
                    </a:lnTo>
                    <a:lnTo>
                      <a:pt x="438" y="117"/>
                    </a:lnTo>
                    <a:lnTo>
                      <a:pt x="438" y="115"/>
                    </a:lnTo>
                    <a:lnTo>
                      <a:pt x="438" y="113"/>
                    </a:lnTo>
                    <a:lnTo>
                      <a:pt x="438" y="111"/>
                    </a:lnTo>
                    <a:lnTo>
                      <a:pt x="437" y="111"/>
                    </a:lnTo>
                    <a:lnTo>
                      <a:pt x="435" y="111"/>
                    </a:lnTo>
                    <a:lnTo>
                      <a:pt x="433" y="111"/>
                    </a:lnTo>
                    <a:lnTo>
                      <a:pt x="431" y="110"/>
                    </a:lnTo>
                    <a:lnTo>
                      <a:pt x="429" y="108"/>
                    </a:lnTo>
                    <a:lnTo>
                      <a:pt x="429" y="106"/>
                    </a:lnTo>
                    <a:lnTo>
                      <a:pt x="428" y="104"/>
                    </a:lnTo>
                    <a:lnTo>
                      <a:pt x="426" y="103"/>
                    </a:lnTo>
                    <a:lnTo>
                      <a:pt x="426" y="101"/>
                    </a:lnTo>
                    <a:lnTo>
                      <a:pt x="428" y="101"/>
                    </a:lnTo>
                    <a:lnTo>
                      <a:pt x="429" y="99"/>
                    </a:lnTo>
                    <a:lnTo>
                      <a:pt x="433" y="99"/>
                    </a:lnTo>
                    <a:lnTo>
                      <a:pt x="437" y="97"/>
                    </a:lnTo>
                    <a:lnTo>
                      <a:pt x="438" y="97"/>
                    </a:lnTo>
                    <a:lnTo>
                      <a:pt x="440" y="97"/>
                    </a:lnTo>
                    <a:lnTo>
                      <a:pt x="442" y="99"/>
                    </a:lnTo>
                    <a:lnTo>
                      <a:pt x="442" y="97"/>
                    </a:lnTo>
                    <a:lnTo>
                      <a:pt x="442" y="94"/>
                    </a:lnTo>
                    <a:lnTo>
                      <a:pt x="444" y="92"/>
                    </a:lnTo>
                    <a:lnTo>
                      <a:pt x="442" y="88"/>
                    </a:lnTo>
                    <a:lnTo>
                      <a:pt x="442" y="87"/>
                    </a:lnTo>
                    <a:lnTo>
                      <a:pt x="440" y="87"/>
                    </a:lnTo>
                    <a:lnTo>
                      <a:pt x="440" y="85"/>
                    </a:lnTo>
                    <a:lnTo>
                      <a:pt x="440" y="83"/>
                    </a:lnTo>
                    <a:lnTo>
                      <a:pt x="438" y="83"/>
                    </a:lnTo>
                    <a:lnTo>
                      <a:pt x="438" y="81"/>
                    </a:lnTo>
                    <a:lnTo>
                      <a:pt x="437" y="80"/>
                    </a:lnTo>
                    <a:lnTo>
                      <a:pt x="437" y="78"/>
                    </a:lnTo>
                    <a:lnTo>
                      <a:pt x="435" y="78"/>
                    </a:lnTo>
                    <a:lnTo>
                      <a:pt x="431" y="76"/>
                    </a:lnTo>
                    <a:lnTo>
                      <a:pt x="429" y="76"/>
                    </a:lnTo>
                    <a:lnTo>
                      <a:pt x="426" y="76"/>
                    </a:lnTo>
                    <a:lnTo>
                      <a:pt x="424" y="76"/>
                    </a:lnTo>
                    <a:lnTo>
                      <a:pt x="422" y="76"/>
                    </a:lnTo>
                    <a:lnTo>
                      <a:pt x="421" y="74"/>
                    </a:lnTo>
                    <a:lnTo>
                      <a:pt x="419" y="76"/>
                    </a:lnTo>
                    <a:lnTo>
                      <a:pt x="417" y="78"/>
                    </a:lnTo>
                    <a:lnTo>
                      <a:pt x="415" y="78"/>
                    </a:lnTo>
                    <a:lnTo>
                      <a:pt x="412" y="74"/>
                    </a:lnTo>
                    <a:lnTo>
                      <a:pt x="412" y="71"/>
                    </a:lnTo>
                    <a:lnTo>
                      <a:pt x="412" y="69"/>
                    </a:lnTo>
                    <a:lnTo>
                      <a:pt x="412" y="67"/>
                    </a:lnTo>
                    <a:lnTo>
                      <a:pt x="412" y="65"/>
                    </a:lnTo>
                    <a:lnTo>
                      <a:pt x="412" y="64"/>
                    </a:lnTo>
                    <a:lnTo>
                      <a:pt x="410" y="60"/>
                    </a:lnTo>
                    <a:lnTo>
                      <a:pt x="408" y="58"/>
                    </a:lnTo>
                    <a:lnTo>
                      <a:pt x="406" y="58"/>
                    </a:lnTo>
                    <a:lnTo>
                      <a:pt x="406" y="55"/>
                    </a:lnTo>
                    <a:lnTo>
                      <a:pt x="406" y="53"/>
                    </a:lnTo>
                    <a:lnTo>
                      <a:pt x="406" y="51"/>
                    </a:lnTo>
                    <a:lnTo>
                      <a:pt x="408" y="49"/>
                    </a:lnTo>
                    <a:lnTo>
                      <a:pt x="408" y="48"/>
                    </a:lnTo>
                    <a:lnTo>
                      <a:pt x="408" y="46"/>
                    </a:lnTo>
                    <a:lnTo>
                      <a:pt x="410" y="46"/>
                    </a:lnTo>
                    <a:lnTo>
                      <a:pt x="410" y="44"/>
                    </a:lnTo>
                    <a:lnTo>
                      <a:pt x="410" y="42"/>
                    </a:lnTo>
                    <a:lnTo>
                      <a:pt x="412" y="41"/>
                    </a:lnTo>
                    <a:lnTo>
                      <a:pt x="412" y="39"/>
                    </a:lnTo>
                    <a:lnTo>
                      <a:pt x="413" y="37"/>
                    </a:lnTo>
                    <a:lnTo>
                      <a:pt x="415" y="35"/>
                    </a:lnTo>
                    <a:lnTo>
                      <a:pt x="417" y="35"/>
                    </a:lnTo>
                    <a:lnTo>
                      <a:pt x="417" y="33"/>
                    </a:lnTo>
                    <a:lnTo>
                      <a:pt x="419" y="33"/>
                    </a:lnTo>
                    <a:lnTo>
                      <a:pt x="421" y="33"/>
                    </a:lnTo>
                    <a:lnTo>
                      <a:pt x="422" y="32"/>
                    </a:lnTo>
                    <a:lnTo>
                      <a:pt x="424" y="32"/>
                    </a:lnTo>
                    <a:lnTo>
                      <a:pt x="424" y="30"/>
                    </a:lnTo>
                    <a:lnTo>
                      <a:pt x="426" y="28"/>
                    </a:lnTo>
                    <a:lnTo>
                      <a:pt x="429" y="28"/>
                    </a:lnTo>
                    <a:lnTo>
                      <a:pt x="433" y="28"/>
                    </a:lnTo>
                    <a:lnTo>
                      <a:pt x="435" y="28"/>
                    </a:lnTo>
                    <a:lnTo>
                      <a:pt x="437" y="28"/>
                    </a:lnTo>
                    <a:lnTo>
                      <a:pt x="437" y="26"/>
                    </a:lnTo>
                    <a:lnTo>
                      <a:pt x="438" y="26"/>
                    </a:lnTo>
                    <a:lnTo>
                      <a:pt x="440" y="26"/>
                    </a:lnTo>
                    <a:lnTo>
                      <a:pt x="442" y="28"/>
                    </a:lnTo>
                    <a:lnTo>
                      <a:pt x="444" y="28"/>
                    </a:lnTo>
                    <a:lnTo>
                      <a:pt x="445" y="30"/>
                    </a:lnTo>
                    <a:lnTo>
                      <a:pt x="447" y="30"/>
                    </a:lnTo>
                    <a:lnTo>
                      <a:pt x="449" y="30"/>
                    </a:lnTo>
                    <a:lnTo>
                      <a:pt x="451" y="30"/>
                    </a:lnTo>
                    <a:lnTo>
                      <a:pt x="453" y="30"/>
                    </a:lnTo>
                    <a:lnTo>
                      <a:pt x="454" y="32"/>
                    </a:lnTo>
                    <a:lnTo>
                      <a:pt x="456" y="33"/>
                    </a:lnTo>
                    <a:lnTo>
                      <a:pt x="458" y="35"/>
                    </a:lnTo>
                    <a:lnTo>
                      <a:pt x="460" y="37"/>
                    </a:lnTo>
                    <a:lnTo>
                      <a:pt x="461" y="37"/>
                    </a:lnTo>
                    <a:lnTo>
                      <a:pt x="463" y="37"/>
                    </a:lnTo>
                    <a:lnTo>
                      <a:pt x="465" y="37"/>
                    </a:lnTo>
                    <a:lnTo>
                      <a:pt x="467" y="37"/>
                    </a:lnTo>
                    <a:lnTo>
                      <a:pt x="467" y="35"/>
                    </a:lnTo>
                    <a:lnTo>
                      <a:pt x="467" y="33"/>
                    </a:lnTo>
                    <a:lnTo>
                      <a:pt x="469" y="32"/>
                    </a:lnTo>
                    <a:lnTo>
                      <a:pt x="469" y="30"/>
                    </a:lnTo>
                    <a:lnTo>
                      <a:pt x="470" y="30"/>
                    </a:lnTo>
                    <a:lnTo>
                      <a:pt x="470" y="28"/>
                    </a:lnTo>
                    <a:lnTo>
                      <a:pt x="472" y="26"/>
                    </a:lnTo>
                    <a:lnTo>
                      <a:pt x="472" y="25"/>
                    </a:lnTo>
                    <a:lnTo>
                      <a:pt x="474" y="25"/>
                    </a:lnTo>
                    <a:lnTo>
                      <a:pt x="474" y="23"/>
                    </a:lnTo>
                    <a:lnTo>
                      <a:pt x="476" y="21"/>
                    </a:lnTo>
                    <a:lnTo>
                      <a:pt x="477" y="19"/>
                    </a:lnTo>
                    <a:lnTo>
                      <a:pt x="479" y="21"/>
                    </a:lnTo>
                    <a:lnTo>
                      <a:pt x="479" y="23"/>
                    </a:lnTo>
                    <a:lnTo>
                      <a:pt x="481" y="25"/>
                    </a:lnTo>
                    <a:lnTo>
                      <a:pt x="483" y="25"/>
                    </a:lnTo>
                    <a:lnTo>
                      <a:pt x="485" y="26"/>
                    </a:lnTo>
                    <a:lnTo>
                      <a:pt x="486" y="28"/>
                    </a:lnTo>
                    <a:lnTo>
                      <a:pt x="486" y="30"/>
                    </a:lnTo>
                    <a:lnTo>
                      <a:pt x="486" y="32"/>
                    </a:lnTo>
                    <a:lnTo>
                      <a:pt x="488" y="32"/>
                    </a:lnTo>
                    <a:lnTo>
                      <a:pt x="488" y="33"/>
                    </a:lnTo>
                    <a:lnTo>
                      <a:pt x="490" y="33"/>
                    </a:lnTo>
                    <a:lnTo>
                      <a:pt x="492" y="33"/>
                    </a:lnTo>
                    <a:lnTo>
                      <a:pt x="493" y="33"/>
                    </a:lnTo>
                    <a:lnTo>
                      <a:pt x="493" y="32"/>
                    </a:lnTo>
                    <a:lnTo>
                      <a:pt x="493" y="30"/>
                    </a:lnTo>
                    <a:lnTo>
                      <a:pt x="492" y="28"/>
                    </a:lnTo>
                    <a:lnTo>
                      <a:pt x="492" y="26"/>
                    </a:lnTo>
                    <a:lnTo>
                      <a:pt x="493" y="25"/>
                    </a:lnTo>
                    <a:lnTo>
                      <a:pt x="493" y="23"/>
                    </a:lnTo>
                    <a:lnTo>
                      <a:pt x="495" y="19"/>
                    </a:lnTo>
                    <a:lnTo>
                      <a:pt x="495" y="16"/>
                    </a:lnTo>
                    <a:lnTo>
                      <a:pt x="495" y="14"/>
                    </a:lnTo>
                    <a:lnTo>
                      <a:pt x="497" y="12"/>
                    </a:lnTo>
                    <a:lnTo>
                      <a:pt x="500" y="10"/>
                    </a:lnTo>
                    <a:lnTo>
                      <a:pt x="502" y="9"/>
                    </a:lnTo>
                    <a:lnTo>
                      <a:pt x="502" y="7"/>
                    </a:lnTo>
                    <a:lnTo>
                      <a:pt x="502" y="5"/>
                    </a:lnTo>
                    <a:lnTo>
                      <a:pt x="504" y="5"/>
                    </a:lnTo>
                    <a:lnTo>
                      <a:pt x="506" y="3"/>
                    </a:lnTo>
                    <a:lnTo>
                      <a:pt x="508" y="3"/>
                    </a:lnTo>
                    <a:lnTo>
                      <a:pt x="509" y="1"/>
                    </a:lnTo>
                    <a:lnTo>
                      <a:pt x="513" y="0"/>
                    </a:lnTo>
                    <a:lnTo>
                      <a:pt x="515" y="0"/>
                    </a:lnTo>
                    <a:lnTo>
                      <a:pt x="516" y="0"/>
                    </a:lnTo>
                    <a:lnTo>
                      <a:pt x="518" y="0"/>
                    </a:lnTo>
                    <a:close/>
                  </a:path>
                </a:pathLst>
              </a:custGeom>
              <a:solidFill>
                <a:srgbClr val="94A6A3"/>
              </a:solidFill>
              <a:ln w="0">
                <a:solidFill>
                  <a:srgbClr val="94A6A3"/>
                </a:solidFill>
                <a:prstDash val="solid"/>
                <a:round/>
                <a:headEnd/>
                <a:tailEnd/>
              </a:ln>
            </p:spPr>
            <p:txBody>
              <a:bodyPr anchor="b"/>
              <a:lstStyle/>
              <a:p>
                <a:endParaRPr lang="pl-PL"/>
              </a:p>
            </p:txBody>
          </p:sp>
          <p:sp>
            <p:nvSpPr>
              <p:cNvPr id="25" name="Freeform 61"/>
              <p:cNvSpPr>
                <a:spLocks/>
              </p:cNvSpPr>
              <p:nvPr/>
            </p:nvSpPr>
            <p:spPr bwMode="auto">
              <a:xfrm>
                <a:off x="2827891" y="4603913"/>
                <a:ext cx="1094062" cy="1191329"/>
              </a:xfrm>
              <a:custGeom>
                <a:avLst/>
                <a:gdLst>
                  <a:gd name="T0" fmla="*/ 2147483646 w 778"/>
                  <a:gd name="T1" fmla="*/ 2147483646 h 847"/>
                  <a:gd name="T2" fmla="*/ 2147483646 w 778"/>
                  <a:gd name="T3" fmla="*/ 2147483646 h 847"/>
                  <a:gd name="T4" fmla="*/ 2147483646 w 778"/>
                  <a:gd name="T5" fmla="*/ 2147483646 h 847"/>
                  <a:gd name="T6" fmla="*/ 2147483646 w 778"/>
                  <a:gd name="T7" fmla="*/ 2147483646 h 847"/>
                  <a:gd name="T8" fmla="*/ 2147483646 w 778"/>
                  <a:gd name="T9" fmla="*/ 2147483646 h 847"/>
                  <a:gd name="T10" fmla="*/ 2147483646 w 778"/>
                  <a:gd name="T11" fmla="*/ 2147483646 h 847"/>
                  <a:gd name="T12" fmla="*/ 2147483646 w 778"/>
                  <a:gd name="T13" fmla="*/ 2147483646 h 847"/>
                  <a:gd name="T14" fmla="*/ 2147483646 w 778"/>
                  <a:gd name="T15" fmla="*/ 2147483646 h 847"/>
                  <a:gd name="T16" fmla="*/ 2147483646 w 778"/>
                  <a:gd name="T17" fmla="*/ 2147483646 h 847"/>
                  <a:gd name="T18" fmla="*/ 2147483646 w 778"/>
                  <a:gd name="T19" fmla="*/ 2147483646 h 847"/>
                  <a:gd name="T20" fmla="*/ 2147483646 w 778"/>
                  <a:gd name="T21" fmla="*/ 2147483646 h 847"/>
                  <a:gd name="T22" fmla="*/ 2147483646 w 778"/>
                  <a:gd name="T23" fmla="*/ 2147483646 h 847"/>
                  <a:gd name="T24" fmla="*/ 2147483646 w 778"/>
                  <a:gd name="T25" fmla="*/ 2147483646 h 847"/>
                  <a:gd name="T26" fmla="*/ 2147483646 w 778"/>
                  <a:gd name="T27" fmla="*/ 2147483646 h 847"/>
                  <a:gd name="T28" fmla="*/ 2147483646 w 778"/>
                  <a:gd name="T29" fmla="*/ 2147483646 h 847"/>
                  <a:gd name="T30" fmla="*/ 2147483646 w 778"/>
                  <a:gd name="T31" fmla="*/ 2147483646 h 847"/>
                  <a:gd name="T32" fmla="*/ 2147483646 w 778"/>
                  <a:gd name="T33" fmla="*/ 2147483646 h 847"/>
                  <a:gd name="T34" fmla="*/ 2147483646 w 778"/>
                  <a:gd name="T35" fmla="*/ 2147483646 h 847"/>
                  <a:gd name="T36" fmla="*/ 2147483646 w 778"/>
                  <a:gd name="T37" fmla="*/ 2147483646 h 847"/>
                  <a:gd name="T38" fmla="*/ 2147483646 w 778"/>
                  <a:gd name="T39" fmla="*/ 2147483646 h 847"/>
                  <a:gd name="T40" fmla="*/ 2147483646 w 778"/>
                  <a:gd name="T41" fmla="*/ 2147483646 h 847"/>
                  <a:gd name="T42" fmla="*/ 2147483646 w 778"/>
                  <a:gd name="T43" fmla="*/ 2147483646 h 847"/>
                  <a:gd name="T44" fmla="*/ 2147483646 w 778"/>
                  <a:gd name="T45" fmla="*/ 2147483646 h 847"/>
                  <a:gd name="T46" fmla="*/ 2147483646 w 778"/>
                  <a:gd name="T47" fmla="*/ 2147483646 h 847"/>
                  <a:gd name="T48" fmla="*/ 2147483646 w 778"/>
                  <a:gd name="T49" fmla="*/ 2147483646 h 847"/>
                  <a:gd name="T50" fmla="*/ 2147483646 w 778"/>
                  <a:gd name="T51" fmla="*/ 2147483646 h 847"/>
                  <a:gd name="T52" fmla="*/ 2147483646 w 778"/>
                  <a:gd name="T53" fmla="*/ 2147483646 h 847"/>
                  <a:gd name="T54" fmla="*/ 2147483646 w 778"/>
                  <a:gd name="T55" fmla="*/ 2147483646 h 847"/>
                  <a:gd name="T56" fmla="*/ 2147483646 w 778"/>
                  <a:gd name="T57" fmla="*/ 2147483646 h 847"/>
                  <a:gd name="T58" fmla="*/ 2147483646 w 778"/>
                  <a:gd name="T59" fmla="*/ 2147483646 h 847"/>
                  <a:gd name="T60" fmla="*/ 2147483646 w 778"/>
                  <a:gd name="T61" fmla="*/ 2147483646 h 847"/>
                  <a:gd name="T62" fmla="*/ 2147483646 w 778"/>
                  <a:gd name="T63" fmla="*/ 2147483646 h 847"/>
                  <a:gd name="T64" fmla="*/ 2147483646 w 778"/>
                  <a:gd name="T65" fmla="*/ 2147483646 h 847"/>
                  <a:gd name="T66" fmla="*/ 2147483646 w 778"/>
                  <a:gd name="T67" fmla="*/ 2147483646 h 847"/>
                  <a:gd name="T68" fmla="*/ 2147483646 w 778"/>
                  <a:gd name="T69" fmla="*/ 2147483646 h 847"/>
                  <a:gd name="T70" fmla="*/ 2147483646 w 778"/>
                  <a:gd name="T71" fmla="*/ 2147483646 h 847"/>
                  <a:gd name="T72" fmla="*/ 2147483646 w 778"/>
                  <a:gd name="T73" fmla="*/ 2147483646 h 847"/>
                  <a:gd name="T74" fmla="*/ 2147483646 w 778"/>
                  <a:gd name="T75" fmla="*/ 2147483646 h 847"/>
                  <a:gd name="T76" fmla="*/ 2147483646 w 778"/>
                  <a:gd name="T77" fmla="*/ 2147483646 h 847"/>
                  <a:gd name="T78" fmla="*/ 2147483646 w 778"/>
                  <a:gd name="T79" fmla="*/ 2147483646 h 847"/>
                  <a:gd name="T80" fmla="*/ 2147483646 w 778"/>
                  <a:gd name="T81" fmla="*/ 2147483646 h 847"/>
                  <a:gd name="T82" fmla="*/ 2147483646 w 778"/>
                  <a:gd name="T83" fmla="*/ 2147483646 h 847"/>
                  <a:gd name="T84" fmla="*/ 2147483646 w 778"/>
                  <a:gd name="T85" fmla="*/ 2147483646 h 847"/>
                  <a:gd name="T86" fmla="*/ 2147483646 w 778"/>
                  <a:gd name="T87" fmla="*/ 2147483646 h 847"/>
                  <a:gd name="T88" fmla="*/ 2147483646 w 778"/>
                  <a:gd name="T89" fmla="*/ 2147483646 h 847"/>
                  <a:gd name="T90" fmla="*/ 2147483646 w 778"/>
                  <a:gd name="T91" fmla="*/ 2147483646 h 847"/>
                  <a:gd name="T92" fmla="*/ 2147483646 w 778"/>
                  <a:gd name="T93" fmla="*/ 2147483646 h 847"/>
                  <a:gd name="T94" fmla="*/ 2147483646 w 778"/>
                  <a:gd name="T95" fmla="*/ 2147483646 h 847"/>
                  <a:gd name="T96" fmla="*/ 2147483646 w 778"/>
                  <a:gd name="T97" fmla="*/ 2147483646 h 847"/>
                  <a:gd name="T98" fmla="*/ 2147483646 w 778"/>
                  <a:gd name="T99" fmla="*/ 2147483646 h 847"/>
                  <a:gd name="T100" fmla="*/ 2147483646 w 778"/>
                  <a:gd name="T101" fmla="*/ 2147483646 h 847"/>
                  <a:gd name="T102" fmla="*/ 2147483646 w 778"/>
                  <a:gd name="T103" fmla="*/ 2147483646 h 847"/>
                  <a:gd name="T104" fmla="*/ 2147483646 w 778"/>
                  <a:gd name="T105" fmla="*/ 2147483646 h 847"/>
                  <a:gd name="T106" fmla="*/ 2147483646 w 778"/>
                  <a:gd name="T107" fmla="*/ 2147483646 h 847"/>
                  <a:gd name="T108" fmla="*/ 2147483646 w 778"/>
                  <a:gd name="T109" fmla="*/ 2147483646 h 847"/>
                  <a:gd name="T110" fmla="*/ 2147483646 w 778"/>
                  <a:gd name="T111" fmla="*/ 2147483646 h 847"/>
                  <a:gd name="T112" fmla="*/ 2147483646 w 778"/>
                  <a:gd name="T113" fmla="*/ 2147483646 h 847"/>
                  <a:gd name="T114" fmla="*/ 2147483646 w 778"/>
                  <a:gd name="T115" fmla="*/ 2147483646 h 847"/>
                  <a:gd name="T116" fmla="*/ 2147483646 w 778"/>
                  <a:gd name="T117" fmla="*/ 2147483646 h 847"/>
                  <a:gd name="T118" fmla="*/ 2147483646 w 778"/>
                  <a:gd name="T119" fmla="*/ 2147483646 h 847"/>
                  <a:gd name="T120" fmla="*/ 2147483646 w 778"/>
                  <a:gd name="T121" fmla="*/ 2147483646 h 847"/>
                  <a:gd name="T122" fmla="*/ 2147483646 w 778"/>
                  <a:gd name="T123" fmla="*/ 2147483646 h 847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778" h="847">
                    <a:moveTo>
                      <a:pt x="398" y="0"/>
                    </a:moveTo>
                    <a:lnTo>
                      <a:pt x="400" y="2"/>
                    </a:lnTo>
                    <a:lnTo>
                      <a:pt x="401" y="2"/>
                    </a:lnTo>
                    <a:lnTo>
                      <a:pt x="401" y="4"/>
                    </a:lnTo>
                    <a:lnTo>
                      <a:pt x="403" y="5"/>
                    </a:lnTo>
                    <a:lnTo>
                      <a:pt x="403" y="7"/>
                    </a:lnTo>
                    <a:lnTo>
                      <a:pt x="405" y="7"/>
                    </a:lnTo>
                    <a:lnTo>
                      <a:pt x="405" y="9"/>
                    </a:lnTo>
                    <a:lnTo>
                      <a:pt x="405" y="11"/>
                    </a:lnTo>
                    <a:lnTo>
                      <a:pt x="407" y="11"/>
                    </a:lnTo>
                    <a:lnTo>
                      <a:pt x="407" y="14"/>
                    </a:lnTo>
                    <a:lnTo>
                      <a:pt x="408" y="14"/>
                    </a:lnTo>
                    <a:lnTo>
                      <a:pt x="408" y="16"/>
                    </a:lnTo>
                    <a:lnTo>
                      <a:pt x="410" y="18"/>
                    </a:lnTo>
                    <a:lnTo>
                      <a:pt x="410" y="20"/>
                    </a:lnTo>
                    <a:lnTo>
                      <a:pt x="410" y="21"/>
                    </a:lnTo>
                    <a:lnTo>
                      <a:pt x="410" y="23"/>
                    </a:lnTo>
                    <a:lnTo>
                      <a:pt x="410" y="27"/>
                    </a:lnTo>
                    <a:lnTo>
                      <a:pt x="408" y="28"/>
                    </a:lnTo>
                    <a:lnTo>
                      <a:pt x="407" y="28"/>
                    </a:lnTo>
                    <a:lnTo>
                      <a:pt x="407" y="30"/>
                    </a:lnTo>
                    <a:lnTo>
                      <a:pt x="407" y="32"/>
                    </a:lnTo>
                    <a:lnTo>
                      <a:pt x="407" y="34"/>
                    </a:lnTo>
                    <a:lnTo>
                      <a:pt x="405" y="36"/>
                    </a:lnTo>
                    <a:lnTo>
                      <a:pt x="403" y="37"/>
                    </a:lnTo>
                    <a:lnTo>
                      <a:pt x="403" y="39"/>
                    </a:lnTo>
                    <a:lnTo>
                      <a:pt x="401" y="39"/>
                    </a:lnTo>
                    <a:lnTo>
                      <a:pt x="400" y="37"/>
                    </a:lnTo>
                    <a:lnTo>
                      <a:pt x="398" y="37"/>
                    </a:lnTo>
                    <a:lnTo>
                      <a:pt x="396" y="39"/>
                    </a:lnTo>
                    <a:lnTo>
                      <a:pt x="396" y="41"/>
                    </a:lnTo>
                    <a:lnTo>
                      <a:pt x="398" y="43"/>
                    </a:lnTo>
                    <a:lnTo>
                      <a:pt x="396" y="43"/>
                    </a:lnTo>
                    <a:lnTo>
                      <a:pt x="396" y="44"/>
                    </a:lnTo>
                    <a:lnTo>
                      <a:pt x="394" y="44"/>
                    </a:lnTo>
                    <a:lnTo>
                      <a:pt x="394" y="46"/>
                    </a:lnTo>
                    <a:lnTo>
                      <a:pt x="396" y="46"/>
                    </a:lnTo>
                    <a:lnTo>
                      <a:pt x="398" y="46"/>
                    </a:lnTo>
                    <a:lnTo>
                      <a:pt x="400" y="46"/>
                    </a:lnTo>
                    <a:lnTo>
                      <a:pt x="400" y="48"/>
                    </a:lnTo>
                    <a:lnTo>
                      <a:pt x="400" y="50"/>
                    </a:lnTo>
                    <a:lnTo>
                      <a:pt x="400" y="52"/>
                    </a:lnTo>
                    <a:lnTo>
                      <a:pt x="401" y="52"/>
                    </a:lnTo>
                    <a:lnTo>
                      <a:pt x="403" y="52"/>
                    </a:lnTo>
                    <a:lnTo>
                      <a:pt x="405" y="52"/>
                    </a:lnTo>
                    <a:lnTo>
                      <a:pt x="405" y="50"/>
                    </a:lnTo>
                    <a:lnTo>
                      <a:pt x="408" y="52"/>
                    </a:lnTo>
                    <a:lnTo>
                      <a:pt x="410" y="53"/>
                    </a:lnTo>
                    <a:lnTo>
                      <a:pt x="410" y="55"/>
                    </a:lnTo>
                    <a:lnTo>
                      <a:pt x="412" y="55"/>
                    </a:lnTo>
                    <a:lnTo>
                      <a:pt x="412" y="57"/>
                    </a:lnTo>
                    <a:lnTo>
                      <a:pt x="416" y="59"/>
                    </a:lnTo>
                    <a:lnTo>
                      <a:pt x="417" y="60"/>
                    </a:lnTo>
                    <a:lnTo>
                      <a:pt x="419" y="62"/>
                    </a:lnTo>
                    <a:lnTo>
                      <a:pt x="421" y="64"/>
                    </a:lnTo>
                    <a:lnTo>
                      <a:pt x="421" y="66"/>
                    </a:lnTo>
                    <a:lnTo>
                      <a:pt x="423" y="66"/>
                    </a:lnTo>
                    <a:lnTo>
                      <a:pt x="424" y="68"/>
                    </a:lnTo>
                    <a:lnTo>
                      <a:pt x="426" y="68"/>
                    </a:lnTo>
                    <a:lnTo>
                      <a:pt x="428" y="66"/>
                    </a:lnTo>
                    <a:lnTo>
                      <a:pt x="432" y="66"/>
                    </a:lnTo>
                    <a:lnTo>
                      <a:pt x="433" y="66"/>
                    </a:lnTo>
                    <a:lnTo>
                      <a:pt x="435" y="66"/>
                    </a:lnTo>
                    <a:lnTo>
                      <a:pt x="437" y="64"/>
                    </a:lnTo>
                    <a:lnTo>
                      <a:pt x="437" y="62"/>
                    </a:lnTo>
                    <a:lnTo>
                      <a:pt x="439" y="60"/>
                    </a:lnTo>
                    <a:lnTo>
                      <a:pt x="440" y="59"/>
                    </a:lnTo>
                    <a:lnTo>
                      <a:pt x="442" y="59"/>
                    </a:lnTo>
                    <a:lnTo>
                      <a:pt x="444" y="59"/>
                    </a:lnTo>
                    <a:lnTo>
                      <a:pt x="446" y="59"/>
                    </a:lnTo>
                    <a:lnTo>
                      <a:pt x="447" y="59"/>
                    </a:lnTo>
                    <a:lnTo>
                      <a:pt x="449" y="57"/>
                    </a:lnTo>
                    <a:lnTo>
                      <a:pt x="451" y="57"/>
                    </a:lnTo>
                    <a:lnTo>
                      <a:pt x="453" y="59"/>
                    </a:lnTo>
                    <a:lnTo>
                      <a:pt x="455" y="59"/>
                    </a:lnTo>
                    <a:lnTo>
                      <a:pt x="458" y="60"/>
                    </a:lnTo>
                    <a:lnTo>
                      <a:pt x="460" y="60"/>
                    </a:lnTo>
                    <a:lnTo>
                      <a:pt x="462" y="60"/>
                    </a:lnTo>
                    <a:lnTo>
                      <a:pt x="463" y="59"/>
                    </a:lnTo>
                    <a:lnTo>
                      <a:pt x="465" y="57"/>
                    </a:lnTo>
                    <a:lnTo>
                      <a:pt x="467" y="57"/>
                    </a:lnTo>
                    <a:lnTo>
                      <a:pt x="469" y="57"/>
                    </a:lnTo>
                    <a:lnTo>
                      <a:pt x="472" y="59"/>
                    </a:lnTo>
                    <a:lnTo>
                      <a:pt x="474" y="59"/>
                    </a:lnTo>
                    <a:lnTo>
                      <a:pt x="476" y="59"/>
                    </a:lnTo>
                    <a:lnTo>
                      <a:pt x="476" y="57"/>
                    </a:lnTo>
                    <a:lnTo>
                      <a:pt x="478" y="57"/>
                    </a:lnTo>
                    <a:lnTo>
                      <a:pt x="478" y="55"/>
                    </a:lnTo>
                    <a:lnTo>
                      <a:pt x="479" y="55"/>
                    </a:lnTo>
                    <a:lnTo>
                      <a:pt x="481" y="55"/>
                    </a:lnTo>
                    <a:lnTo>
                      <a:pt x="483" y="55"/>
                    </a:lnTo>
                    <a:lnTo>
                      <a:pt x="485" y="53"/>
                    </a:lnTo>
                    <a:lnTo>
                      <a:pt x="487" y="53"/>
                    </a:lnTo>
                    <a:lnTo>
                      <a:pt x="488" y="53"/>
                    </a:lnTo>
                    <a:lnTo>
                      <a:pt x="490" y="52"/>
                    </a:lnTo>
                    <a:lnTo>
                      <a:pt x="492" y="50"/>
                    </a:lnTo>
                    <a:lnTo>
                      <a:pt x="494" y="50"/>
                    </a:lnTo>
                    <a:lnTo>
                      <a:pt x="494" y="48"/>
                    </a:lnTo>
                    <a:lnTo>
                      <a:pt x="495" y="48"/>
                    </a:lnTo>
                    <a:lnTo>
                      <a:pt x="497" y="48"/>
                    </a:lnTo>
                    <a:lnTo>
                      <a:pt x="499" y="48"/>
                    </a:lnTo>
                    <a:lnTo>
                      <a:pt x="499" y="46"/>
                    </a:lnTo>
                    <a:lnTo>
                      <a:pt x="501" y="44"/>
                    </a:lnTo>
                    <a:lnTo>
                      <a:pt x="503" y="46"/>
                    </a:lnTo>
                    <a:lnTo>
                      <a:pt x="504" y="46"/>
                    </a:lnTo>
                    <a:lnTo>
                      <a:pt x="506" y="44"/>
                    </a:lnTo>
                    <a:lnTo>
                      <a:pt x="508" y="43"/>
                    </a:lnTo>
                    <a:lnTo>
                      <a:pt x="510" y="43"/>
                    </a:lnTo>
                    <a:lnTo>
                      <a:pt x="511" y="41"/>
                    </a:lnTo>
                    <a:lnTo>
                      <a:pt x="511" y="39"/>
                    </a:lnTo>
                    <a:lnTo>
                      <a:pt x="510" y="39"/>
                    </a:lnTo>
                    <a:lnTo>
                      <a:pt x="510" y="37"/>
                    </a:lnTo>
                    <a:lnTo>
                      <a:pt x="510" y="36"/>
                    </a:lnTo>
                    <a:lnTo>
                      <a:pt x="508" y="36"/>
                    </a:lnTo>
                    <a:lnTo>
                      <a:pt x="510" y="36"/>
                    </a:lnTo>
                    <a:lnTo>
                      <a:pt x="511" y="34"/>
                    </a:lnTo>
                    <a:lnTo>
                      <a:pt x="511" y="30"/>
                    </a:lnTo>
                    <a:lnTo>
                      <a:pt x="511" y="28"/>
                    </a:lnTo>
                    <a:lnTo>
                      <a:pt x="511" y="27"/>
                    </a:lnTo>
                    <a:lnTo>
                      <a:pt x="513" y="27"/>
                    </a:lnTo>
                    <a:lnTo>
                      <a:pt x="515" y="28"/>
                    </a:lnTo>
                    <a:lnTo>
                      <a:pt x="517" y="28"/>
                    </a:lnTo>
                    <a:lnTo>
                      <a:pt x="519" y="30"/>
                    </a:lnTo>
                    <a:lnTo>
                      <a:pt x="522" y="30"/>
                    </a:lnTo>
                    <a:lnTo>
                      <a:pt x="524" y="30"/>
                    </a:lnTo>
                    <a:lnTo>
                      <a:pt x="526" y="28"/>
                    </a:lnTo>
                    <a:lnTo>
                      <a:pt x="527" y="27"/>
                    </a:lnTo>
                    <a:lnTo>
                      <a:pt x="529" y="27"/>
                    </a:lnTo>
                    <a:lnTo>
                      <a:pt x="531" y="25"/>
                    </a:lnTo>
                    <a:lnTo>
                      <a:pt x="533" y="25"/>
                    </a:lnTo>
                    <a:lnTo>
                      <a:pt x="535" y="23"/>
                    </a:lnTo>
                    <a:lnTo>
                      <a:pt x="536" y="23"/>
                    </a:lnTo>
                    <a:lnTo>
                      <a:pt x="540" y="23"/>
                    </a:lnTo>
                    <a:lnTo>
                      <a:pt x="542" y="23"/>
                    </a:lnTo>
                    <a:lnTo>
                      <a:pt x="542" y="21"/>
                    </a:lnTo>
                    <a:lnTo>
                      <a:pt x="542" y="20"/>
                    </a:lnTo>
                    <a:lnTo>
                      <a:pt x="543" y="18"/>
                    </a:lnTo>
                    <a:lnTo>
                      <a:pt x="545" y="18"/>
                    </a:lnTo>
                    <a:lnTo>
                      <a:pt x="547" y="18"/>
                    </a:lnTo>
                    <a:lnTo>
                      <a:pt x="549" y="18"/>
                    </a:lnTo>
                    <a:lnTo>
                      <a:pt x="550" y="18"/>
                    </a:lnTo>
                    <a:lnTo>
                      <a:pt x="552" y="18"/>
                    </a:lnTo>
                    <a:lnTo>
                      <a:pt x="552" y="20"/>
                    </a:lnTo>
                    <a:lnTo>
                      <a:pt x="554" y="21"/>
                    </a:lnTo>
                    <a:lnTo>
                      <a:pt x="556" y="23"/>
                    </a:lnTo>
                    <a:lnTo>
                      <a:pt x="559" y="23"/>
                    </a:lnTo>
                    <a:lnTo>
                      <a:pt x="563" y="23"/>
                    </a:lnTo>
                    <a:lnTo>
                      <a:pt x="565" y="23"/>
                    </a:lnTo>
                    <a:lnTo>
                      <a:pt x="566" y="23"/>
                    </a:lnTo>
                    <a:lnTo>
                      <a:pt x="566" y="25"/>
                    </a:lnTo>
                    <a:lnTo>
                      <a:pt x="568" y="27"/>
                    </a:lnTo>
                    <a:lnTo>
                      <a:pt x="570" y="28"/>
                    </a:lnTo>
                    <a:lnTo>
                      <a:pt x="572" y="28"/>
                    </a:lnTo>
                    <a:lnTo>
                      <a:pt x="574" y="28"/>
                    </a:lnTo>
                    <a:lnTo>
                      <a:pt x="575" y="28"/>
                    </a:lnTo>
                    <a:lnTo>
                      <a:pt x="577" y="28"/>
                    </a:lnTo>
                    <a:lnTo>
                      <a:pt x="579" y="27"/>
                    </a:lnTo>
                    <a:lnTo>
                      <a:pt x="581" y="27"/>
                    </a:lnTo>
                    <a:lnTo>
                      <a:pt x="582" y="27"/>
                    </a:lnTo>
                    <a:lnTo>
                      <a:pt x="584" y="28"/>
                    </a:lnTo>
                    <a:lnTo>
                      <a:pt x="588" y="30"/>
                    </a:lnTo>
                    <a:lnTo>
                      <a:pt x="591" y="32"/>
                    </a:lnTo>
                    <a:lnTo>
                      <a:pt x="595" y="34"/>
                    </a:lnTo>
                    <a:lnTo>
                      <a:pt x="598" y="36"/>
                    </a:lnTo>
                    <a:lnTo>
                      <a:pt x="598" y="37"/>
                    </a:lnTo>
                    <a:lnTo>
                      <a:pt x="600" y="39"/>
                    </a:lnTo>
                    <a:lnTo>
                      <a:pt x="604" y="39"/>
                    </a:lnTo>
                    <a:lnTo>
                      <a:pt x="606" y="39"/>
                    </a:lnTo>
                    <a:lnTo>
                      <a:pt x="609" y="39"/>
                    </a:lnTo>
                    <a:lnTo>
                      <a:pt x="613" y="41"/>
                    </a:lnTo>
                    <a:lnTo>
                      <a:pt x="616" y="41"/>
                    </a:lnTo>
                    <a:lnTo>
                      <a:pt x="618" y="41"/>
                    </a:lnTo>
                    <a:lnTo>
                      <a:pt x="620" y="39"/>
                    </a:lnTo>
                    <a:lnTo>
                      <a:pt x="622" y="36"/>
                    </a:lnTo>
                    <a:lnTo>
                      <a:pt x="625" y="34"/>
                    </a:lnTo>
                    <a:lnTo>
                      <a:pt x="627" y="34"/>
                    </a:lnTo>
                    <a:lnTo>
                      <a:pt x="629" y="36"/>
                    </a:lnTo>
                    <a:lnTo>
                      <a:pt x="630" y="37"/>
                    </a:lnTo>
                    <a:lnTo>
                      <a:pt x="634" y="37"/>
                    </a:lnTo>
                    <a:lnTo>
                      <a:pt x="639" y="41"/>
                    </a:lnTo>
                    <a:lnTo>
                      <a:pt x="641" y="43"/>
                    </a:lnTo>
                    <a:lnTo>
                      <a:pt x="643" y="43"/>
                    </a:lnTo>
                    <a:lnTo>
                      <a:pt x="643" y="44"/>
                    </a:lnTo>
                    <a:lnTo>
                      <a:pt x="645" y="46"/>
                    </a:lnTo>
                    <a:lnTo>
                      <a:pt x="646" y="48"/>
                    </a:lnTo>
                    <a:lnTo>
                      <a:pt x="648" y="50"/>
                    </a:lnTo>
                    <a:lnTo>
                      <a:pt x="648" y="52"/>
                    </a:lnTo>
                    <a:lnTo>
                      <a:pt x="650" y="52"/>
                    </a:lnTo>
                    <a:lnTo>
                      <a:pt x="652" y="53"/>
                    </a:lnTo>
                    <a:lnTo>
                      <a:pt x="653" y="55"/>
                    </a:lnTo>
                    <a:lnTo>
                      <a:pt x="653" y="57"/>
                    </a:lnTo>
                    <a:lnTo>
                      <a:pt x="655" y="59"/>
                    </a:lnTo>
                    <a:lnTo>
                      <a:pt x="657" y="59"/>
                    </a:lnTo>
                    <a:lnTo>
                      <a:pt x="659" y="60"/>
                    </a:lnTo>
                    <a:lnTo>
                      <a:pt x="659" y="59"/>
                    </a:lnTo>
                    <a:lnTo>
                      <a:pt x="661" y="59"/>
                    </a:lnTo>
                    <a:lnTo>
                      <a:pt x="661" y="57"/>
                    </a:lnTo>
                    <a:lnTo>
                      <a:pt x="662" y="55"/>
                    </a:lnTo>
                    <a:lnTo>
                      <a:pt x="664" y="53"/>
                    </a:lnTo>
                    <a:lnTo>
                      <a:pt x="666" y="52"/>
                    </a:lnTo>
                    <a:lnTo>
                      <a:pt x="668" y="52"/>
                    </a:lnTo>
                    <a:lnTo>
                      <a:pt x="669" y="52"/>
                    </a:lnTo>
                    <a:lnTo>
                      <a:pt x="671" y="52"/>
                    </a:lnTo>
                    <a:lnTo>
                      <a:pt x="675" y="53"/>
                    </a:lnTo>
                    <a:lnTo>
                      <a:pt x="677" y="55"/>
                    </a:lnTo>
                    <a:lnTo>
                      <a:pt x="678" y="59"/>
                    </a:lnTo>
                    <a:lnTo>
                      <a:pt x="678" y="60"/>
                    </a:lnTo>
                    <a:lnTo>
                      <a:pt x="680" y="64"/>
                    </a:lnTo>
                    <a:lnTo>
                      <a:pt x="684" y="66"/>
                    </a:lnTo>
                    <a:lnTo>
                      <a:pt x="685" y="68"/>
                    </a:lnTo>
                    <a:lnTo>
                      <a:pt x="685" y="69"/>
                    </a:lnTo>
                    <a:lnTo>
                      <a:pt x="687" y="69"/>
                    </a:lnTo>
                    <a:lnTo>
                      <a:pt x="689" y="71"/>
                    </a:lnTo>
                    <a:lnTo>
                      <a:pt x="691" y="71"/>
                    </a:lnTo>
                    <a:lnTo>
                      <a:pt x="693" y="71"/>
                    </a:lnTo>
                    <a:lnTo>
                      <a:pt x="694" y="71"/>
                    </a:lnTo>
                    <a:lnTo>
                      <a:pt x="696" y="69"/>
                    </a:lnTo>
                    <a:lnTo>
                      <a:pt x="698" y="69"/>
                    </a:lnTo>
                    <a:lnTo>
                      <a:pt x="700" y="69"/>
                    </a:lnTo>
                    <a:lnTo>
                      <a:pt x="700" y="68"/>
                    </a:lnTo>
                    <a:lnTo>
                      <a:pt x="701" y="66"/>
                    </a:lnTo>
                    <a:lnTo>
                      <a:pt x="703" y="64"/>
                    </a:lnTo>
                    <a:lnTo>
                      <a:pt x="705" y="60"/>
                    </a:lnTo>
                    <a:lnTo>
                      <a:pt x="705" y="57"/>
                    </a:lnTo>
                    <a:lnTo>
                      <a:pt x="703" y="55"/>
                    </a:lnTo>
                    <a:lnTo>
                      <a:pt x="705" y="53"/>
                    </a:lnTo>
                    <a:lnTo>
                      <a:pt x="705" y="50"/>
                    </a:lnTo>
                    <a:lnTo>
                      <a:pt x="705" y="46"/>
                    </a:lnTo>
                    <a:lnTo>
                      <a:pt x="705" y="44"/>
                    </a:lnTo>
                    <a:lnTo>
                      <a:pt x="707" y="43"/>
                    </a:lnTo>
                    <a:lnTo>
                      <a:pt x="709" y="41"/>
                    </a:lnTo>
                    <a:lnTo>
                      <a:pt x="710" y="39"/>
                    </a:lnTo>
                    <a:lnTo>
                      <a:pt x="712" y="41"/>
                    </a:lnTo>
                    <a:lnTo>
                      <a:pt x="714" y="43"/>
                    </a:lnTo>
                    <a:lnTo>
                      <a:pt x="714" y="44"/>
                    </a:lnTo>
                    <a:lnTo>
                      <a:pt x="716" y="46"/>
                    </a:lnTo>
                    <a:lnTo>
                      <a:pt x="719" y="48"/>
                    </a:lnTo>
                    <a:lnTo>
                      <a:pt x="721" y="50"/>
                    </a:lnTo>
                    <a:lnTo>
                      <a:pt x="723" y="52"/>
                    </a:lnTo>
                    <a:lnTo>
                      <a:pt x="723" y="53"/>
                    </a:lnTo>
                    <a:lnTo>
                      <a:pt x="723" y="55"/>
                    </a:lnTo>
                    <a:lnTo>
                      <a:pt x="723" y="57"/>
                    </a:lnTo>
                    <a:lnTo>
                      <a:pt x="723" y="60"/>
                    </a:lnTo>
                    <a:lnTo>
                      <a:pt x="723" y="62"/>
                    </a:lnTo>
                    <a:lnTo>
                      <a:pt x="723" y="66"/>
                    </a:lnTo>
                    <a:lnTo>
                      <a:pt x="725" y="69"/>
                    </a:lnTo>
                    <a:lnTo>
                      <a:pt x="725" y="71"/>
                    </a:lnTo>
                    <a:lnTo>
                      <a:pt x="728" y="73"/>
                    </a:lnTo>
                    <a:lnTo>
                      <a:pt x="730" y="75"/>
                    </a:lnTo>
                    <a:lnTo>
                      <a:pt x="730" y="76"/>
                    </a:lnTo>
                    <a:lnTo>
                      <a:pt x="732" y="78"/>
                    </a:lnTo>
                    <a:lnTo>
                      <a:pt x="733" y="78"/>
                    </a:lnTo>
                    <a:lnTo>
                      <a:pt x="735" y="80"/>
                    </a:lnTo>
                    <a:lnTo>
                      <a:pt x="739" y="82"/>
                    </a:lnTo>
                    <a:lnTo>
                      <a:pt x="740" y="83"/>
                    </a:lnTo>
                    <a:lnTo>
                      <a:pt x="744" y="85"/>
                    </a:lnTo>
                    <a:lnTo>
                      <a:pt x="746" y="87"/>
                    </a:lnTo>
                    <a:lnTo>
                      <a:pt x="749" y="87"/>
                    </a:lnTo>
                    <a:lnTo>
                      <a:pt x="753" y="87"/>
                    </a:lnTo>
                    <a:lnTo>
                      <a:pt x="758" y="87"/>
                    </a:lnTo>
                    <a:lnTo>
                      <a:pt x="760" y="87"/>
                    </a:lnTo>
                    <a:lnTo>
                      <a:pt x="760" y="89"/>
                    </a:lnTo>
                    <a:lnTo>
                      <a:pt x="762" y="89"/>
                    </a:lnTo>
                    <a:lnTo>
                      <a:pt x="764" y="91"/>
                    </a:lnTo>
                    <a:lnTo>
                      <a:pt x="764" y="92"/>
                    </a:lnTo>
                    <a:lnTo>
                      <a:pt x="764" y="94"/>
                    </a:lnTo>
                    <a:lnTo>
                      <a:pt x="765" y="96"/>
                    </a:lnTo>
                    <a:lnTo>
                      <a:pt x="765" y="94"/>
                    </a:lnTo>
                    <a:lnTo>
                      <a:pt x="765" y="96"/>
                    </a:lnTo>
                    <a:lnTo>
                      <a:pt x="767" y="96"/>
                    </a:lnTo>
                    <a:lnTo>
                      <a:pt x="769" y="99"/>
                    </a:lnTo>
                    <a:lnTo>
                      <a:pt x="769" y="101"/>
                    </a:lnTo>
                    <a:lnTo>
                      <a:pt x="769" y="112"/>
                    </a:lnTo>
                    <a:lnTo>
                      <a:pt x="769" y="114"/>
                    </a:lnTo>
                    <a:lnTo>
                      <a:pt x="771" y="115"/>
                    </a:lnTo>
                    <a:lnTo>
                      <a:pt x="772" y="117"/>
                    </a:lnTo>
                    <a:lnTo>
                      <a:pt x="774" y="117"/>
                    </a:lnTo>
                    <a:lnTo>
                      <a:pt x="776" y="119"/>
                    </a:lnTo>
                    <a:lnTo>
                      <a:pt x="778" y="119"/>
                    </a:lnTo>
                    <a:lnTo>
                      <a:pt x="778" y="121"/>
                    </a:lnTo>
                    <a:lnTo>
                      <a:pt x="778" y="123"/>
                    </a:lnTo>
                    <a:lnTo>
                      <a:pt x="776" y="124"/>
                    </a:lnTo>
                    <a:lnTo>
                      <a:pt x="776" y="126"/>
                    </a:lnTo>
                    <a:lnTo>
                      <a:pt x="776" y="128"/>
                    </a:lnTo>
                    <a:lnTo>
                      <a:pt x="776" y="130"/>
                    </a:lnTo>
                    <a:lnTo>
                      <a:pt x="774" y="131"/>
                    </a:lnTo>
                    <a:lnTo>
                      <a:pt x="771" y="131"/>
                    </a:lnTo>
                    <a:lnTo>
                      <a:pt x="767" y="131"/>
                    </a:lnTo>
                    <a:lnTo>
                      <a:pt x="765" y="131"/>
                    </a:lnTo>
                    <a:lnTo>
                      <a:pt x="765" y="133"/>
                    </a:lnTo>
                    <a:lnTo>
                      <a:pt x="765" y="135"/>
                    </a:lnTo>
                    <a:lnTo>
                      <a:pt x="765" y="137"/>
                    </a:lnTo>
                    <a:lnTo>
                      <a:pt x="765" y="139"/>
                    </a:lnTo>
                    <a:lnTo>
                      <a:pt x="765" y="142"/>
                    </a:lnTo>
                    <a:lnTo>
                      <a:pt x="765" y="144"/>
                    </a:lnTo>
                    <a:lnTo>
                      <a:pt x="765" y="146"/>
                    </a:lnTo>
                    <a:lnTo>
                      <a:pt x="764" y="146"/>
                    </a:lnTo>
                    <a:lnTo>
                      <a:pt x="764" y="147"/>
                    </a:lnTo>
                    <a:lnTo>
                      <a:pt x="764" y="149"/>
                    </a:lnTo>
                    <a:lnTo>
                      <a:pt x="764" y="151"/>
                    </a:lnTo>
                    <a:lnTo>
                      <a:pt x="764" y="153"/>
                    </a:lnTo>
                    <a:lnTo>
                      <a:pt x="764" y="154"/>
                    </a:lnTo>
                    <a:lnTo>
                      <a:pt x="764" y="156"/>
                    </a:lnTo>
                    <a:lnTo>
                      <a:pt x="764" y="158"/>
                    </a:lnTo>
                    <a:lnTo>
                      <a:pt x="762" y="158"/>
                    </a:lnTo>
                    <a:lnTo>
                      <a:pt x="760" y="158"/>
                    </a:lnTo>
                    <a:lnTo>
                      <a:pt x="758" y="158"/>
                    </a:lnTo>
                    <a:lnTo>
                      <a:pt x="755" y="158"/>
                    </a:lnTo>
                    <a:lnTo>
                      <a:pt x="753" y="160"/>
                    </a:lnTo>
                    <a:lnTo>
                      <a:pt x="751" y="160"/>
                    </a:lnTo>
                    <a:lnTo>
                      <a:pt x="749" y="162"/>
                    </a:lnTo>
                    <a:lnTo>
                      <a:pt x="748" y="162"/>
                    </a:lnTo>
                    <a:lnTo>
                      <a:pt x="746" y="163"/>
                    </a:lnTo>
                    <a:lnTo>
                      <a:pt x="746" y="165"/>
                    </a:lnTo>
                    <a:lnTo>
                      <a:pt x="744" y="167"/>
                    </a:lnTo>
                    <a:lnTo>
                      <a:pt x="742" y="169"/>
                    </a:lnTo>
                    <a:lnTo>
                      <a:pt x="740" y="169"/>
                    </a:lnTo>
                    <a:lnTo>
                      <a:pt x="740" y="170"/>
                    </a:lnTo>
                    <a:lnTo>
                      <a:pt x="742" y="172"/>
                    </a:lnTo>
                    <a:lnTo>
                      <a:pt x="744" y="172"/>
                    </a:lnTo>
                    <a:lnTo>
                      <a:pt x="746" y="172"/>
                    </a:lnTo>
                    <a:lnTo>
                      <a:pt x="748" y="172"/>
                    </a:lnTo>
                    <a:lnTo>
                      <a:pt x="748" y="176"/>
                    </a:lnTo>
                    <a:lnTo>
                      <a:pt x="749" y="179"/>
                    </a:lnTo>
                    <a:lnTo>
                      <a:pt x="751" y="179"/>
                    </a:lnTo>
                    <a:lnTo>
                      <a:pt x="753" y="179"/>
                    </a:lnTo>
                    <a:lnTo>
                      <a:pt x="755" y="181"/>
                    </a:lnTo>
                    <a:lnTo>
                      <a:pt x="755" y="183"/>
                    </a:lnTo>
                    <a:lnTo>
                      <a:pt x="756" y="185"/>
                    </a:lnTo>
                    <a:lnTo>
                      <a:pt x="758" y="186"/>
                    </a:lnTo>
                    <a:lnTo>
                      <a:pt x="758" y="188"/>
                    </a:lnTo>
                    <a:lnTo>
                      <a:pt x="758" y="190"/>
                    </a:lnTo>
                    <a:lnTo>
                      <a:pt x="758" y="192"/>
                    </a:lnTo>
                    <a:lnTo>
                      <a:pt x="758" y="195"/>
                    </a:lnTo>
                    <a:lnTo>
                      <a:pt x="758" y="197"/>
                    </a:lnTo>
                    <a:lnTo>
                      <a:pt x="758" y="199"/>
                    </a:lnTo>
                    <a:lnTo>
                      <a:pt x="758" y="202"/>
                    </a:lnTo>
                    <a:lnTo>
                      <a:pt x="758" y="206"/>
                    </a:lnTo>
                    <a:lnTo>
                      <a:pt x="758" y="208"/>
                    </a:lnTo>
                    <a:lnTo>
                      <a:pt x="756" y="208"/>
                    </a:lnTo>
                    <a:lnTo>
                      <a:pt x="755" y="209"/>
                    </a:lnTo>
                    <a:lnTo>
                      <a:pt x="753" y="211"/>
                    </a:lnTo>
                    <a:lnTo>
                      <a:pt x="753" y="213"/>
                    </a:lnTo>
                    <a:lnTo>
                      <a:pt x="753" y="215"/>
                    </a:lnTo>
                    <a:lnTo>
                      <a:pt x="753" y="217"/>
                    </a:lnTo>
                    <a:lnTo>
                      <a:pt x="753" y="218"/>
                    </a:lnTo>
                    <a:lnTo>
                      <a:pt x="753" y="220"/>
                    </a:lnTo>
                    <a:lnTo>
                      <a:pt x="751" y="222"/>
                    </a:lnTo>
                    <a:lnTo>
                      <a:pt x="751" y="224"/>
                    </a:lnTo>
                    <a:lnTo>
                      <a:pt x="749" y="225"/>
                    </a:lnTo>
                    <a:lnTo>
                      <a:pt x="746" y="227"/>
                    </a:lnTo>
                    <a:lnTo>
                      <a:pt x="744" y="229"/>
                    </a:lnTo>
                    <a:lnTo>
                      <a:pt x="742" y="231"/>
                    </a:lnTo>
                    <a:lnTo>
                      <a:pt x="739" y="231"/>
                    </a:lnTo>
                    <a:lnTo>
                      <a:pt x="737" y="231"/>
                    </a:lnTo>
                    <a:lnTo>
                      <a:pt x="735" y="231"/>
                    </a:lnTo>
                    <a:lnTo>
                      <a:pt x="733" y="231"/>
                    </a:lnTo>
                    <a:lnTo>
                      <a:pt x="733" y="233"/>
                    </a:lnTo>
                    <a:lnTo>
                      <a:pt x="732" y="234"/>
                    </a:lnTo>
                    <a:lnTo>
                      <a:pt x="732" y="236"/>
                    </a:lnTo>
                    <a:lnTo>
                      <a:pt x="730" y="238"/>
                    </a:lnTo>
                    <a:lnTo>
                      <a:pt x="728" y="238"/>
                    </a:lnTo>
                    <a:lnTo>
                      <a:pt x="726" y="240"/>
                    </a:lnTo>
                    <a:lnTo>
                      <a:pt x="725" y="241"/>
                    </a:lnTo>
                    <a:lnTo>
                      <a:pt x="721" y="245"/>
                    </a:lnTo>
                    <a:lnTo>
                      <a:pt x="721" y="247"/>
                    </a:lnTo>
                    <a:lnTo>
                      <a:pt x="721" y="249"/>
                    </a:lnTo>
                    <a:lnTo>
                      <a:pt x="723" y="250"/>
                    </a:lnTo>
                    <a:lnTo>
                      <a:pt x="721" y="252"/>
                    </a:lnTo>
                    <a:lnTo>
                      <a:pt x="721" y="254"/>
                    </a:lnTo>
                    <a:lnTo>
                      <a:pt x="721" y="259"/>
                    </a:lnTo>
                    <a:lnTo>
                      <a:pt x="721" y="261"/>
                    </a:lnTo>
                    <a:lnTo>
                      <a:pt x="723" y="263"/>
                    </a:lnTo>
                    <a:lnTo>
                      <a:pt x="725" y="263"/>
                    </a:lnTo>
                    <a:lnTo>
                      <a:pt x="726" y="265"/>
                    </a:lnTo>
                    <a:lnTo>
                      <a:pt x="726" y="266"/>
                    </a:lnTo>
                    <a:lnTo>
                      <a:pt x="726" y="268"/>
                    </a:lnTo>
                    <a:lnTo>
                      <a:pt x="725" y="270"/>
                    </a:lnTo>
                    <a:lnTo>
                      <a:pt x="723" y="270"/>
                    </a:lnTo>
                    <a:lnTo>
                      <a:pt x="716" y="270"/>
                    </a:lnTo>
                    <a:lnTo>
                      <a:pt x="714" y="270"/>
                    </a:lnTo>
                    <a:lnTo>
                      <a:pt x="710" y="270"/>
                    </a:lnTo>
                    <a:lnTo>
                      <a:pt x="707" y="270"/>
                    </a:lnTo>
                    <a:lnTo>
                      <a:pt x="705" y="268"/>
                    </a:lnTo>
                    <a:lnTo>
                      <a:pt x="703" y="268"/>
                    </a:lnTo>
                    <a:lnTo>
                      <a:pt x="701" y="268"/>
                    </a:lnTo>
                    <a:lnTo>
                      <a:pt x="700" y="268"/>
                    </a:lnTo>
                    <a:lnTo>
                      <a:pt x="698" y="270"/>
                    </a:lnTo>
                    <a:lnTo>
                      <a:pt x="698" y="272"/>
                    </a:lnTo>
                    <a:lnTo>
                      <a:pt x="698" y="273"/>
                    </a:lnTo>
                    <a:lnTo>
                      <a:pt x="698" y="275"/>
                    </a:lnTo>
                    <a:lnTo>
                      <a:pt x="698" y="277"/>
                    </a:lnTo>
                    <a:lnTo>
                      <a:pt x="700" y="279"/>
                    </a:lnTo>
                    <a:lnTo>
                      <a:pt x="701" y="279"/>
                    </a:lnTo>
                    <a:lnTo>
                      <a:pt x="701" y="280"/>
                    </a:lnTo>
                    <a:lnTo>
                      <a:pt x="701" y="282"/>
                    </a:lnTo>
                    <a:lnTo>
                      <a:pt x="703" y="284"/>
                    </a:lnTo>
                    <a:lnTo>
                      <a:pt x="705" y="286"/>
                    </a:lnTo>
                    <a:lnTo>
                      <a:pt x="707" y="288"/>
                    </a:lnTo>
                    <a:lnTo>
                      <a:pt x="707" y="289"/>
                    </a:lnTo>
                    <a:lnTo>
                      <a:pt x="707" y="291"/>
                    </a:lnTo>
                    <a:lnTo>
                      <a:pt x="709" y="293"/>
                    </a:lnTo>
                    <a:lnTo>
                      <a:pt x="709" y="295"/>
                    </a:lnTo>
                    <a:lnTo>
                      <a:pt x="710" y="296"/>
                    </a:lnTo>
                    <a:lnTo>
                      <a:pt x="712" y="296"/>
                    </a:lnTo>
                    <a:lnTo>
                      <a:pt x="714" y="298"/>
                    </a:lnTo>
                    <a:lnTo>
                      <a:pt x="716" y="298"/>
                    </a:lnTo>
                    <a:lnTo>
                      <a:pt x="717" y="300"/>
                    </a:lnTo>
                    <a:lnTo>
                      <a:pt x="717" y="302"/>
                    </a:lnTo>
                    <a:lnTo>
                      <a:pt x="719" y="304"/>
                    </a:lnTo>
                    <a:lnTo>
                      <a:pt x="721" y="304"/>
                    </a:lnTo>
                    <a:lnTo>
                      <a:pt x="723" y="304"/>
                    </a:lnTo>
                    <a:lnTo>
                      <a:pt x="725" y="305"/>
                    </a:lnTo>
                    <a:lnTo>
                      <a:pt x="726" y="305"/>
                    </a:lnTo>
                    <a:lnTo>
                      <a:pt x="730" y="305"/>
                    </a:lnTo>
                    <a:lnTo>
                      <a:pt x="730" y="307"/>
                    </a:lnTo>
                    <a:lnTo>
                      <a:pt x="730" y="309"/>
                    </a:lnTo>
                    <a:lnTo>
                      <a:pt x="728" y="312"/>
                    </a:lnTo>
                    <a:lnTo>
                      <a:pt x="725" y="314"/>
                    </a:lnTo>
                    <a:lnTo>
                      <a:pt x="723" y="314"/>
                    </a:lnTo>
                    <a:lnTo>
                      <a:pt x="721" y="314"/>
                    </a:lnTo>
                    <a:lnTo>
                      <a:pt x="719" y="314"/>
                    </a:lnTo>
                    <a:lnTo>
                      <a:pt x="717" y="312"/>
                    </a:lnTo>
                    <a:lnTo>
                      <a:pt x="716" y="312"/>
                    </a:lnTo>
                    <a:lnTo>
                      <a:pt x="714" y="314"/>
                    </a:lnTo>
                    <a:lnTo>
                      <a:pt x="712" y="318"/>
                    </a:lnTo>
                    <a:lnTo>
                      <a:pt x="710" y="320"/>
                    </a:lnTo>
                    <a:lnTo>
                      <a:pt x="709" y="320"/>
                    </a:lnTo>
                    <a:lnTo>
                      <a:pt x="709" y="321"/>
                    </a:lnTo>
                    <a:lnTo>
                      <a:pt x="707" y="323"/>
                    </a:lnTo>
                    <a:lnTo>
                      <a:pt x="705" y="325"/>
                    </a:lnTo>
                    <a:lnTo>
                      <a:pt x="703" y="327"/>
                    </a:lnTo>
                    <a:lnTo>
                      <a:pt x="700" y="328"/>
                    </a:lnTo>
                    <a:lnTo>
                      <a:pt x="698" y="328"/>
                    </a:lnTo>
                    <a:lnTo>
                      <a:pt x="696" y="332"/>
                    </a:lnTo>
                    <a:lnTo>
                      <a:pt x="694" y="334"/>
                    </a:lnTo>
                    <a:lnTo>
                      <a:pt x="693" y="334"/>
                    </a:lnTo>
                    <a:lnTo>
                      <a:pt x="691" y="334"/>
                    </a:lnTo>
                    <a:lnTo>
                      <a:pt x="687" y="334"/>
                    </a:lnTo>
                    <a:lnTo>
                      <a:pt x="685" y="334"/>
                    </a:lnTo>
                    <a:lnTo>
                      <a:pt x="684" y="335"/>
                    </a:lnTo>
                    <a:lnTo>
                      <a:pt x="682" y="337"/>
                    </a:lnTo>
                    <a:lnTo>
                      <a:pt x="680" y="339"/>
                    </a:lnTo>
                    <a:lnTo>
                      <a:pt x="680" y="341"/>
                    </a:lnTo>
                    <a:lnTo>
                      <a:pt x="682" y="341"/>
                    </a:lnTo>
                    <a:lnTo>
                      <a:pt x="684" y="343"/>
                    </a:lnTo>
                    <a:lnTo>
                      <a:pt x="684" y="344"/>
                    </a:lnTo>
                    <a:lnTo>
                      <a:pt x="685" y="344"/>
                    </a:lnTo>
                    <a:lnTo>
                      <a:pt x="687" y="346"/>
                    </a:lnTo>
                    <a:lnTo>
                      <a:pt x="689" y="348"/>
                    </a:lnTo>
                    <a:lnTo>
                      <a:pt x="687" y="351"/>
                    </a:lnTo>
                    <a:lnTo>
                      <a:pt x="687" y="353"/>
                    </a:lnTo>
                    <a:lnTo>
                      <a:pt x="687" y="357"/>
                    </a:lnTo>
                    <a:lnTo>
                      <a:pt x="687" y="360"/>
                    </a:lnTo>
                    <a:lnTo>
                      <a:pt x="689" y="362"/>
                    </a:lnTo>
                    <a:lnTo>
                      <a:pt x="691" y="362"/>
                    </a:lnTo>
                    <a:lnTo>
                      <a:pt x="693" y="364"/>
                    </a:lnTo>
                    <a:lnTo>
                      <a:pt x="694" y="366"/>
                    </a:lnTo>
                    <a:lnTo>
                      <a:pt x="694" y="367"/>
                    </a:lnTo>
                    <a:lnTo>
                      <a:pt x="694" y="369"/>
                    </a:lnTo>
                    <a:lnTo>
                      <a:pt x="696" y="371"/>
                    </a:lnTo>
                    <a:lnTo>
                      <a:pt x="698" y="373"/>
                    </a:lnTo>
                    <a:lnTo>
                      <a:pt x="700" y="373"/>
                    </a:lnTo>
                    <a:lnTo>
                      <a:pt x="700" y="375"/>
                    </a:lnTo>
                    <a:lnTo>
                      <a:pt x="700" y="376"/>
                    </a:lnTo>
                    <a:lnTo>
                      <a:pt x="700" y="378"/>
                    </a:lnTo>
                    <a:lnTo>
                      <a:pt x="700" y="380"/>
                    </a:lnTo>
                    <a:lnTo>
                      <a:pt x="700" y="382"/>
                    </a:lnTo>
                    <a:lnTo>
                      <a:pt x="700" y="385"/>
                    </a:lnTo>
                    <a:lnTo>
                      <a:pt x="698" y="387"/>
                    </a:lnTo>
                    <a:lnTo>
                      <a:pt x="700" y="389"/>
                    </a:lnTo>
                    <a:lnTo>
                      <a:pt x="700" y="390"/>
                    </a:lnTo>
                    <a:lnTo>
                      <a:pt x="701" y="392"/>
                    </a:lnTo>
                    <a:lnTo>
                      <a:pt x="703" y="392"/>
                    </a:lnTo>
                    <a:lnTo>
                      <a:pt x="705" y="394"/>
                    </a:lnTo>
                    <a:lnTo>
                      <a:pt x="707" y="394"/>
                    </a:lnTo>
                    <a:lnTo>
                      <a:pt x="710" y="394"/>
                    </a:lnTo>
                    <a:lnTo>
                      <a:pt x="712" y="394"/>
                    </a:lnTo>
                    <a:lnTo>
                      <a:pt x="716" y="396"/>
                    </a:lnTo>
                    <a:lnTo>
                      <a:pt x="717" y="398"/>
                    </a:lnTo>
                    <a:lnTo>
                      <a:pt x="719" y="398"/>
                    </a:lnTo>
                    <a:lnTo>
                      <a:pt x="721" y="398"/>
                    </a:lnTo>
                    <a:lnTo>
                      <a:pt x="723" y="398"/>
                    </a:lnTo>
                    <a:lnTo>
                      <a:pt x="730" y="398"/>
                    </a:lnTo>
                    <a:lnTo>
                      <a:pt x="732" y="398"/>
                    </a:lnTo>
                    <a:lnTo>
                      <a:pt x="733" y="399"/>
                    </a:lnTo>
                    <a:lnTo>
                      <a:pt x="733" y="401"/>
                    </a:lnTo>
                    <a:lnTo>
                      <a:pt x="735" y="401"/>
                    </a:lnTo>
                    <a:lnTo>
                      <a:pt x="737" y="403"/>
                    </a:lnTo>
                    <a:lnTo>
                      <a:pt x="735" y="405"/>
                    </a:lnTo>
                    <a:lnTo>
                      <a:pt x="735" y="406"/>
                    </a:lnTo>
                    <a:lnTo>
                      <a:pt x="735" y="412"/>
                    </a:lnTo>
                    <a:lnTo>
                      <a:pt x="735" y="414"/>
                    </a:lnTo>
                    <a:lnTo>
                      <a:pt x="735" y="415"/>
                    </a:lnTo>
                    <a:lnTo>
                      <a:pt x="733" y="415"/>
                    </a:lnTo>
                    <a:lnTo>
                      <a:pt x="733" y="417"/>
                    </a:lnTo>
                    <a:lnTo>
                      <a:pt x="730" y="417"/>
                    </a:lnTo>
                    <a:lnTo>
                      <a:pt x="728" y="417"/>
                    </a:lnTo>
                    <a:lnTo>
                      <a:pt x="728" y="419"/>
                    </a:lnTo>
                    <a:lnTo>
                      <a:pt x="728" y="422"/>
                    </a:lnTo>
                    <a:lnTo>
                      <a:pt x="728" y="424"/>
                    </a:lnTo>
                    <a:lnTo>
                      <a:pt x="730" y="426"/>
                    </a:lnTo>
                    <a:lnTo>
                      <a:pt x="732" y="428"/>
                    </a:lnTo>
                    <a:lnTo>
                      <a:pt x="733" y="430"/>
                    </a:lnTo>
                    <a:lnTo>
                      <a:pt x="735" y="431"/>
                    </a:lnTo>
                    <a:lnTo>
                      <a:pt x="735" y="433"/>
                    </a:lnTo>
                    <a:lnTo>
                      <a:pt x="737" y="435"/>
                    </a:lnTo>
                    <a:lnTo>
                      <a:pt x="739" y="437"/>
                    </a:lnTo>
                    <a:lnTo>
                      <a:pt x="739" y="438"/>
                    </a:lnTo>
                    <a:lnTo>
                      <a:pt x="740" y="440"/>
                    </a:lnTo>
                    <a:lnTo>
                      <a:pt x="740" y="442"/>
                    </a:lnTo>
                    <a:lnTo>
                      <a:pt x="742" y="442"/>
                    </a:lnTo>
                    <a:lnTo>
                      <a:pt x="742" y="444"/>
                    </a:lnTo>
                    <a:lnTo>
                      <a:pt x="744" y="444"/>
                    </a:lnTo>
                    <a:lnTo>
                      <a:pt x="746" y="446"/>
                    </a:lnTo>
                    <a:lnTo>
                      <a:pt x="746" y="447"/>
                    </a:lnTo>
                    <a:lnTo>
                      <a:pt x="746" y="449"/>
                    </a:lnTo>
                    <a:lnTo>
                      <a:pt x="748" y="451"/>
                    </a:lnTo>
                    <a:lnTo>
                      <a:pt x="749" y="453"/>
                    </a:lnTo>
                    <a:lnTo>
                      <a:pt x="749" y="454"/>
                    </a:lnTo>
                    <a:lnTo>
                      <a:pt x="751" y="456"/>
                    </a:lnTo>
                    <a:lnTo>
                      <a:pt x="753" y="456"/>
                    </a:lnTo>
                    <a:lnTo>
                      <a:pt x="753" y="458"/>
                    </a:lnTo>
                    <a:lnTo>
                      <a:pt x="751" y="460"/>
                    </a:lnTo>
                    <a:lnTo>
                      <a:pt x="749" y="461"/>
                    </a:lnTo>
                    <a:lnTo>
                      <a:pt x="749" y="463"/>
                    </a:lnTo>
                    <a:lnTo>
                      <a:pt x="748" y="463"/>
                    </a:lnTo>
                    <a:lnTo>
                      <a:pt x="744" y="465"/>
                    </a:lnTo>
                    <a:lnTo>
                      <a:pt x="742" y="465"/>
                    </a:lnTo>
                    <a:lnTo>
                      <a:pt x="740" y="463"/>
                    </a:lnTo>
                    <a:lnTo>
                      <a:pt x="740" y="461"/>
                    </a:lnTo>
                    <a:lnTo>
                      <a:pt x="739" y="461"/>
                    </a:lnTo>
                    <a:lnTo>
                      <a:pt x="737" y="461"/>
                    </a:lnTo>
                    <a:lnTo>
                      <a:pt x="737" y="460"/>
                    </a:lnTo>
                    <a:lnTo>
                      <a:pt x="737" y="458"/>
                    </a:lnTo>
                    <a:lnTo>
                      <a:pt x="737" y="456"/>
                    </a:lnTo>
                    <a:lnTo>
                      <a:pt x="735" y="456"/>
                    </a:lnTo>
                    <a:lnTo>
                      <a:pt x="733" y="454"/>
                    </a:lnTo>
                    <a:lnTo>
                      <a:pt x="732" y="454"/>
                    </a:lnTo>
                    <a:lnTo>
                      <a:pt x="730" y="451"/>
                    </a:lnTo>
                    <a:lnTo>
                      <a:pt x="730" y="449"/>
                    </a:lnTo>
                    <a:lnTo>
                      <a:pt x="728" y="449"/>
                    </a:lnTo>
                    <a:lnTo>
                      <a:pt x="726" y="449"/>
                    </a:lnTo>
                    <a:lnTo>
                      <a:pt x="725" y="451"/>
                    </a:lnTo>
                    <a:lnTo>
                      <a:pt x="725" y="453"/>
                    </a:lnTo>
                    <a:lnTo>
                      <a:pt x="723" y="453"/>
                    </a:lnTo>
                    <a:lnTo>
                      <a:pt x="719" y="453"/>
                    </a:lnTo>
                    <a:lnTo>
                      <a:pt x="717" y="454"/>
                    </a:lnTo>
                    <a:lnTo>
                      <a:pt x="716" y="456"/>
                    </a:lnTo>
                    <a:lnTo>
                      <a:pt x="716" y="458"/>
                    </a:lnTo>
                    <a:lnTo>
                      <a:pt x="714" y="458"/>
                    </a:lnTo>
                    <a:lnTo>
                      <a:pt x="712" y="458"/>
                    </a:lnTo>
                    <a:lnTo>
                      <a:pt x="710" y="458"/>
                    </a:lnTo>
                    <a:lnTo>
                      <a:pt x="709" y="456"/>
                    </a:lnTo>
                    <a:lnTo>
                      <a:pt x="707" y="456"/>
                    </a:lnTo>
                    <a:lnTo>
                      <a:pt x="707" y="454"/>
                    </a:lnTo>
                    <a:lnTo>
                      <a:pt x="705" y="454"/>
                    </a:lnTo>
                    <a:lnTo>
                      <a:pt x="701" y="453"/>
                    </a:lnTo>
                    <a:lnTo>
                      <a:pt x="701" y="451"/>
                    </a:lnTo>
                    <a:lnTo>
                      <a:pt x="700" y="451"/>
                    </a:lnTo>
                    <a:lnTo>
                      <a:pt x="698" y="451"/>
                    </a:lnTo>
                    <a:lnTo>
                      <a:pt x="696" y="451"/>
                    </a:lnTo>
                    <a:lnTo>
                      <a:pt x="693" y="451"/>
                    </a:lnTo>
                    <a:lnTo>
                      <a:pt x="691" y="449"/>
                    </a:lnTo>
                    <a:lnTo>
                      <a:pt x="691" y="447"/>
                    </a:lnTo>
                    <a:lnTo>
                      <a:pt x="689" y="446"/>
                    </a:lnTo>
                    <a:lnTo>
                      <a:pt x="687" y="446"/>
                    </a:lnTo>
                    <a:lnTo>
                      <a:pt x="682" y="446"/>
                    </a:lnTo>
                    <a:lnTo>
                      <a:pt x="680" y="446"/>
                    </a:lnTo>
                    <a:lnTo>
                      <a:pt x="678" y="446"/>
                    </a:lnTo>
                    <a:lnTo>
                      <a:pt x="675" y="446"/>
                    </a:lnTo>
                    <a:lnTo>
                      <a:pt x="673" y="447"/>
                    </a:lnTo>
                    <a:lnTo>
                      <a:pt x="669" y="449"/>
                    </a:lnTo>
                    <a:lnTo>
                      <a:pt x="668" y="449"/>
                    </a:lnTo>
                    <a:lnTo>
                      <a:pt x="666" y="451"/>
                    </a:lnTo>
                    <a:lnTo>
                      <a:pt x="664" y="453"/>
                    </a:lnTo>
                    <a:lnTo>
                      <a:pt x="666" y="454"/>
                    </a:lnTo>
                    <a:lnTo>
                      <a:pt x="666" y="456"/>
                    </a:lnTo>
                    <a:lnTo>
                      <a:pt x="666" y="458"/>
                    </a:lnTo>
                    <a:lnTo>
                      <a:pt x="666" y="460"/>
                    </a:lnTo>
                    <a:lnTo>
                      <a:pt x="666" y="461"/>
                    </a:lnTo>
                    <a:lnTo>
                      <a:pt x="666" y="463"/>
                    </a:lnTo>
                    <a:lnTo>
                      <a:pt x="668" y="465"/>
                    </a:lnTo>
                    <a:lnTo>
                      <a:pt x="669" y="467"/>
                    </a:lnTo>
                    <a:lnTo>
                      <a:pt x="669" y="469"/>
                    </a:lnTo>
                    <a:lnTo>
                      <a:pt x="669" y="470"/>
                    </a:lnTo>
                    <a:lnTo>
                      <a:pt x="669" y="476"/>
                    </a:lnTo>
                    <a:lnTo>
                      <a:pt x="669" y="477"/>
                    </a:lnTo>
                    <a:lnTo>
                      <a:pt x="671" y="479"/>
                    </a:lnTo>
                    <a:lnTo>
                      <a:pt x="673" y="481"/>
                    </a:lnTo>
                    <a:lnTo>
                      <a:pt x="677" y="481"/>
                    </a:lnTo>
                    <a:lnTo>
                      <a:pt x="678" y="483"/>
                    </a:lnTo>
                    <a:lnTo>
                      <a:pt x="682" y="483"/>
                    </a:lnTo>
                    <a:lnTo>
                      <a:pt x="682" y="485"/>
                    </a:lnTo>
                    <a:lnTo>
                      <a:pt x="684" y="486"/>
                    </a:lnTo>
                    <a:lnTo>
                      <a:pt x="684" y="488"/>
                    </a:lnTo>
                    <a:lnTo>
                      <a:pt x="684" y="490"/>
                    </a:lnTo>
                    <a:lnTo>
                      <a:pt x="684" y="492"/>
                    </a:lnTo>
                    <a:lnTo>
                      <a:pt x="684" y="493"/>
                    </a:lnTo>
                    <a:lnTo>
                      <a:pt x="685" y="493"/>
                    </a:lnTo>
                    <a:lnTo>
                      <a:pt x="687" y="495"/>
                    </a:lnTo>
                    <a:lnTo>
                      <a:pt x="687" y="497"/>
                    </a:lnTo>
                    <a:lnTo>
                      <a:pt x="687" y="499"/>
                    </a:lnTo>
                    <a:lnTo>
                      <a:pt x="689" y="502"/>
                    </a:lnTo>
                    <a:lnTo>
                      <a:pt x="691" y="506"/>
                    </a:lnTo>
                    <a:lnTo>
                      <a:pt x="691" y="508"/>
                    </a:lnTo>
                    <a:lnTo>
                      <a:pt x="689" y="508"/>
                    </a:lnTo>
                    <a:lnTo>
                      <a:pt x="685" y="508"/>
                    </a:lnTo>
                    <a:lnTo>
                      <a:pt x="684" y="506"/>
                    </a:lnTo>
                    <a:lnTo>
                      <a:pt x="682" y="506"/>
                    </a:lnTo>
                    <a:lnTo>
                      <a:pt x="677" y="506"/>
                    </a:lnTo>
                    <a:lnTo>
                      <a:pt x="675" y="506"/>
                    </a:lnTo>
                    <a:lnTo>
                      <a:pt x="675" y="504"/>
                    </a:lnTo>
                    <a:lnTo>
                      <a:pt x="673" y="504"/>
                    </a:lnTo>
                    <a:lnTo>
                      <a:pt x="673" y="502"/>
                    </a:lnTo>
                    <a:lnTo>
                      <a:pt x="671" y="501"/>
                    </a:lnTo>
                    <a:lnTo>
                      <a:pt x="669" y="501"/>
                    </a:lnTo>
                    <a:lnTo>
                      <a:pt x="666" y="501"/>
                    </a:lnTo>
                    <a:lnTo>
                      <a:pt x="664" y="501"/>
                    </a:lnTo>
                    <a:lnTo>
                      <a:pt x="662" y="501"/>
                    </a:lnTo>
                    <a:lnTo>
                      <a:pt x="661" y="499"/>
                    </a:lnTo>
                    <a:lnTo>
                      <a:pt x="659" y="497"/>
                    </a:lnTo>
                    <a:lnTo>
                      <a:pt x="657" y="497"/>
                    </a:lnTo>
                    <a:lnTo>
                      <a:pt x="655" y="497"/>
                    </a:lnTo>
                    <a:lnTo>
                      <a:pt x="648" y="497"/>
                    </a:lnTo>
                    <a:lnTo>
                      <a:pt x="646" y="497"/>
                    </a:lnTo>
                    <a:lnTo>
                      <a:pt x="645" y="495"/>
                    </a:lnTo>
                    <a:lnTo>
                      <a:pt x="645" y="493"/>
                    </a:lnTo>
                    <a:lnTo>
                      <a:pt x="645" y="492"/>
                    </a:lnTo>
                    <a:lnTo>
                      <a:pt x="643" y="493"/>
                    </a:lnTo>
                    <a:lnTo>
                      <a:pt x="641" y="493"/>
                    </a:lnTo>
                    <a:lnTo>
                      <a:pt x="641" y="495"/>
                    </a:lnTo>
                    <a:lnTo>
                      <a:pt x="641" y="499"/>
                    </a:lnTo>
                    <a:lnTo>
                      <a:pt x="641" y="501"/>
                    </a:lnTo>
                    <a:lnTo>
                      <a:pt x="639" y="502"/>
                    </a:lnTo>
                    <a:lnTo>
                      <a:pt x="639" y="504"/>
                    </a:lnTo>
                    <a:lnTo>
                      <a:pt x="639" y="506"/>
                    </a:lnTo>
                    <a:lnTo>
                      <a:pt x="641" y="509"/>
                    </a:lnTo>
                    <a:lnTo>
                      <a:pt x="641" y="511"/>
                    </a:lnTo>
                    <a:lnTo>
                      <a:pt x="643" y="511"/>
                    </a:lnTo>
                    <a:lnTo>
                      <a:pt x="643" y="513"/>
                    </a:lnTo>
                    <a:lnTo>
                      <a:pt x="645" y="515"/>
                    </a:lnTo>
                    <a:lnTo>
                      <a:pt x="646" y="516"/>
                    </a:lnTo>
                    <a:lnTo>
                      <a:pt x="648" y="516"/>
                    </a:lnTo>
                    <a:lnTo>
                      <a:pt x="648" y="518"/>
                    </a:lnTo>
                    <a:lnTo>
                      <a:pt x="648" y="520"/>
                    </a:lnTo>
                    <a:lnTo>
                      <a:pt x="650" y="520"/>
                    </a:lnTo>
                    <a:lnTo>
                      <a:pt x="650" y="522"/>
                    </a:lnTo>
                    <a:lnTo>
                      <a:pt x="652" y="522"/>
                    </a:lnTo>
                    <a:lnTo>
                      <a:pt x="652" y="524"/>
                    </a:lnTo>
                    <a:lnTo>
                      <a:pt x="652" y="525"/>
                    </a:lnTo>
                    <a:lnTo>
                      <a:pt x="650" y="525"/>
                    </a:lnTo>
                    <a:lnTo>
                      <a:pt x="648" y="525"/>
                    </a:lnTo>
                    <a:lnTo>
                      <a:pt x="646" y="527"/>
                    </a:lnTo>
                    <a:lnTo>
                      <a:pt x="645" y="527"/>
                    </a:lnTo>
                    <a:lnTo>
                      <a:pt x="645" y="529"/>
                    </a:lnTo>
                    <a:lnTo>
                      <a:pt x="645" y="531"/>
                    </a:lnTo>
                    <a:lnTo>
                      <a:pt x="643" y="532"/>
                    </a:lnTo>
                    <a:lnTo>
                      <a:pt x="643" y="534"/>
                    </a:lnTo>
                    <a:lnTo>
                      <a:pt x="643" y="532"/>
                    </a:lnTo>
                    <a:lnTo>
                      <a:pt x="641" y="532"/>
                    </a:lnTo>
                    <a:lnTo>
                      <a:pt x="639" y="532"/>
                    </a:lnTo>
                    <a:lnTo>
                      <a:pt x="637" y="534"/>
                    </a:lnTo>
                    <a:lnTo>
                      <a:pt x="636" y="534"/>
                    </a:lnTo>
                    <a:lnTo>
                      <a:pt x="634" y="536"/>
                    </a:lnTo>
                    <a:lnTo>
                      <a:pt x="636" y="538"/>
                    </a:lnTo>
                    <a:lnTo>
                      <a:pt x="637" y="541"/>
                    </a:lnTo>
                    <a:lnTo>
                      <a:pt x="639" y="543"/>
                    </a:lnTo>
                    <a:lnTo>
                      <a:pt x="641" y="543"/>
                    </a:lnTo>
                    <a:lnTo>
                      <a:pt x="643" y="545"/>
                    </a:lnTo>
                    <a:lnTo>
                      <a:pt x="643" y="547"/>
                    </a:lnTo>
                    <a:lnTo>
                      <a:pt x="646" y="547"/>
                    </a:lnTo>
                    <a:lnTo>
                      <a:pt x="646" y="548"/>
                    </a:lnTo>
                    <a:lnTo>
                      <a:pt x="648" y="548"/>
                    </a:lnTo>
                    <a:lnTo>
                      <a:pt x="650" y="547"/>
                    </a:lnTo>
                    <a:lnTo>
                      <a:pt x="650" y="548"/>
                    </a:lnTo>
                    <a:lnTo>
                      <a:pt x="650" y="552"/>
                    </a:lnTo>
                    <a:lnTo>
                      <a:pt x="650" y="554"/>
                    </a:lnTo>
                    <a:lnTo>
                      <a:pt x="648" y="554"/>
                    </a:lnTo>
                    <a:lnTo>
                      <a:pt x="648" y="556"/>
                    </a:lnTo>
                    <a:lnTo>
                      <a:pt x="648" y="557"/>
                    </a:lnTo>
                    <a:lnTo>
                      <a:pt x="648" y="561"/>
                    </a:lnTo>
                    <a:lnTo>
                      <a:pt x="646" y="563"/>
                    </a:lnTo>
                    <a:lnTo>
                      <a:pt x="643" y="564"/>
                    </a:lnTo>
                    <a:lnTo>
                      <a:pt x="641" y="566"/>
                    </a:lnTo>
                    <a:lnTo>
                      <a:pt x="639" y="566"/>
                    </a:lnTo>
                    <a:lnTo>
                      <a:pt x="639" y="568"/>
                    </a:lnTo>
                    <a:lnTo>
                      <a:pt x="639" y="570"/>
                    </a:lnTo>
                    <a:lnTo>
                      <a:pt x="639" y="572"/>
                    </a:lnTo>
                    <a:lnTo>
                      <a:pt x="639" y="573"/>
                    </a:lnTo>
                    <a:lnTo>
                      <a:pt x="639" y="575"/>
                    </a:lnTo>
                    <a:lnTo>
                      <a:pt x="637" y="575"/>
                    </a:lnTo>
                    <a:lnTo>
                      <a:pt x="636" y="577"/>
                    </a:lnTo>
                    <a:lnTo>
                      <a:pt x="634" y="579"/>
                    </a:lnTo>
                    <a:lnTo>
                      <a:pt x="636" y="580"/>
                    </a:lnTo>
                    <a:lnTo>
                      <a:pt x="636" y="582"/>
                    </a:lnTo>
                    <a:lnTo>
                      <a:pt x="637" y="582"/>
                    </a:lnTo>
                    <a:lnTo>
                      <a:pt x="637" y="584"/>
                    </a:lnTo>
                    <a:lnTo>
                      <a:pt x="639" y="586"/>
                    </a:lnTo>
                    <a:lnTo>
                      <a:pt x="639" y="587"/>
                    </a:lnTo>
                    <a:lnTo>
                      <a:pt x="641" y="587"/>
                    </a:lnTo>
                    <a:lnTo>
                      <a:pt x="641" y="589"/>
                    </a:lnTo>
                    <a:lnTo>
                      <a:pt x="643" y="589"/>
                    </a:lnTo>
                    <a:lnTo>
                      <a:pt x="645" y="591"/>
                    </a:lnTo>
                    <a:lnTo>
                      <a:pt x="646" y="593"/>
                    </a:lnTo>
                    <a:lnTo>
                      <a:pt x="646" y="595"/>
                    </a:lnTo>
                    <a:lnTo>
                      <a:pt x="648" y="596"/>
                    </a:lnTo>
                    <a:lnTo>
                      <a:pt x="648" y="598"/>
                    </a:lnTo>
                    <a:lnTo>
                      <a:pt x="650" y="600"/>
                    </a:lnTo>
                    <a:lnTo>
                      <a:pt x="652" y="602"/>
                    </a:lnTo>
                    <a:lnTo>
                      <a:pt x="650" y="603"/>
                    </a:lnTo>
                    <a:lnTo>
                      <a:pt x="648" y="605"/>
                    </a:lnTo>
                    <a:lnTo>
                      <a:pt x="646" y="605"/>
                    </a:lnTo>
                    <a:lnTo>
                      <a:pt x="646" y="607"/>
                    </a:lnTo>
                    <a:lnTo>
                      <a:pt x="645" y="607"/>
                    </a:lnTo>
                    <a:lnTo>
                      <a:pt x="643" y="609"/>
                    </a:lnTo>
                    <a:lnTo>
                      <a:pt x="643" y="611"/>
                    </a:lnTo>
                    <a:lnTo>
                      <a:pt x="643" y="612"/>
                    </a:lnTo>
                    <a:lnTo>
                      <a:pt x="645" y="612"/>
                    </a:lnTo>
                    <a:lnTo>
                      <a:pt x="645" y="614"/>
                    </a:lnTo>
                    <a:lnTo>
                      <a:pt x="646" y="616"/>
                    </a:lnTo>
                    <a:lnTo>
                      <a:pt x="648" y="616"/>
                    </a:lnTo>
                    <a:lnTo>
                      <a:pt x="652" y="616"/>
                    </a:lnTo>
                    <a:lnTo>
                      <a:pt x="652" y="618"/>
                    </a:lnTo>
                    <a:lnTo>
                      <a:pt x="652" y="619"/>
                    </a:lnTo>
                    <a:lnTo>
                      <a:pt x="652" y="621"/>
                    </a:lnTo>
                    <a:lnTo>
                      <a:pt x="650" y="621"/>
                    </a:lnTo>
                    <a:lnTo>
                      <a:pt x="652" y="625"/>
                    </a:lnTo>
                    <a:lnTo>
                      <a:pt x="652" y="627"/>
                    </a:lnTo>
                    <a:lnTo>
                      <a:pt x="653" y="627"/>
                    </a:lnTo>
                    <a:lnTo>
                      <a:pt x="652" y="628"/>
                    </a:lnTo>
                    <a:lnTo>
                      <a:pt x="652" y="630"/>
                    </a:lnTo>
                    <a:lnTo>
                      <a:pt x="652" y="632"/>
                    </a:lnTo>
                    <a:lnTo>
                      <a:pt x="652" y="635"/>
                    </a:lnTo>
                    <a:lnTo>
                      <a:pt x="653" y="637"/>
                    </a:lnTo>
                    <a:lnTo>
                      <a:pt x="655" y="637"/>
                    </a:lnTo>
                    <a:lnTo>
                      <a:pt x="655" y="639"/>
                    </a:lnTo>
                    <a:lnTo>
                      <a:pt x="657" y="641"/>
                    </a:lnTo>
                    <a:lnTo>
                      <a:pt x="659" y="641"/>
                    </a:lnTo>
                    <a:lnTo>
                      <a:pt x="661" y="641"/>
                    </a:lnTo>
                    <a:lnTo>
                      <a:pt x="662" y="639"/>
                    </a:lnTo>
                    <a:lnTo>
                      <a:pt x="664" y="641"/>
                    </a:lnTo>
                    <a:lnTo>
                      <a:pt x="666" y="642"/>
                    </a:lnTo>
                    <a:lnTo>
                      <a:pt x="666" y="644"/>
                    </a:lnTo>
                    <a:lnTo>
                      <a:pt x="666" y="646"/>
                    </a:lnTo>
                    <a:lnTo>
                      <a:pt x="666" y="650"/>
                    </a:lnTo>
                    <a:lnTo>
                      <a:pt x="664" y="651"/>
                    </a:lnTo>
                    <a:lnTo>
                      <a:pt x="662" y="651"/>
                    </a:lnTo>
                    <a:lnTo>
                      <a:pt x="661" y="653"/>
                    </a:lnTo>
                    <a:lnTo>
                      <a:pt x="659" y="653"/>
                    </a:lnTo>
                    <a:lnTo>
                      <a:pt x="657" y="653"/>
                    </a:lnTo>
                    <a:lnTo>
                      <a:pt x="655" y="653"/>
                    </a:lnTo>
                    <a:lnTo>
                      <a:pt x="653" y="651"/>
                    </a:lnTo>
                    <a:lnTo>
                      <a:pt x="652" y="651"/>
                    </a:lnTo>
                    <a:lnTo>
                      <a:pt x="648" y="651"/>
                    </a:lnTo>
                    <a:lnTo>
                      <a:pt x="646" y="651"/>
                    </a:lnTo>
                    <a:lnTo>
                      <a:pt x="643" y="653"/>
                    </a:lnTo>
                    <a:lnTo>
                      <a:pt x="641" y="653"/>
                    </a:lnTo>
                    <a:lnTo>
                      <a:pt x="641" y="655"/>
                    </a:lnTo>
                    <a:lnTo>
                      <a:pt x="639" y="658"/>
                    </a:lnTo>
                    <a:lnTo>
                      <a:pt x="637" y="658"/>
                    </a:lnTo>
                    <a:lnTo>
                      <a:pt x="636" y="658"/>
                    </a:lnTo>
                    <a:lnTo>
                      <a:pt x="632" y="658"/>
                    </a:lnTo>
                    <a:lnTo>
                      <a:pt x="630" y="658"/>
                    </a:lnTo>
                    <a:lnTo>
                      <a:pt x="629" y="658"/>
                    </a:lnTo>
                    <a:lnTo>
                      <a:pt x="627" y="658"/>
                    </a:lnTo>
                    <a:lnTo>
                      <a:pt x="625" y="658"/>
                    </a:lnTo>
                    <a:lnTo>
                      <a:pt x="623" y="660"/>
                    </a:lnTo>
                    <a:lnTo>
                      <a:pt x="622" y="660"/>
                    </a:lnTo>
                    <a:lnTo>
                      <a:pt x="620" y="664"/>
                    </a:lnTo>
                    <a:lnTo>
                      <a:pt x="620" y="666"/>
                    </a:lnTo>
                    <a:lnTo>
                      <a:pt x="620" y="669"/>
                    </a:lnTo>
                    <a:lnTo>
                      <a:pt x="618" y="671"/>
                    </a:lnTo>
                    <a:lnTo>
                      <a:pt x="614" y="669"/>
                    </a:lnTo>
                    <a:lnTo>
                      <a:pt x="611" y="671"/>
                    </a:lnTo>
                    <a:lnTo>
                      <a:pt x="607" y="671"/>
                    </a:lnTo>
                    <a:lnTo>
                      <a:pt x="606" y="673"/>
                    </a:lnTo>
                    <a:lnTo>
                      <a:pt x="604" y="673"/>
                    </a:lnTo>
                    <a:lnTo>
                      <a:pt x="604" y="674"/>
                    </a:lnTo>
                    <a:lnTo>
                      <a:pt x="602" y="676"/>
                    </a:lnTo>
                    <a:lnTo>
                      <a:pt x="602" y="678"/>
                    </a:lnTo>
                    <a:lnTo>
                      <a:pt x="602" y="680"/>
                    </a:lnTo>
                    <a:lnTo>
                      <a:pt x="598" y="680"/>
                    </a:lnTo>
                    <a:lnTo>
                      <a:pt x="597" y="682"/>
                    </a:lnTo>
                    <a:lnTo>
                      <a:pt x="595" y="682"/>
                    </a:lnTo>
                    <a:lnTo>
                      <a:pt x="593" y="682"/>
                    </a:lnTo>
                    <a:lnTo>
                      <a:pt x="591" y="683"/>
                    </a:lnTo>
                    <a:lnTo>
                      <a:pt x="588" y="683"/>
                    </a:lnTo>
                    <a:lnTo>
                      <a:pt x="586" y="685"/>
                    </a:lnTo>
                    <a:lnTo>
                      <a:pt x="584" y="685"/>
                    </a:lnTo>
                    <a:lnTo>
                      <a:pt x="582" y="687"/>
                    </a:lnTo>
                    <a:lnTo>
                      <a:pt x="582" y="689"/>
                    </a:lnTo>
                    <a:lnTo>
                      <a:pt x="582" y="690"/>
                    </a:lnTo>
                    <a:lnTo>
                      <a:pt x="582" y="692"/>
                    </a:lnTo>
                    <a:lnTo>
                      <a:pt x="581" y="692"/>
                    </a:lnTo>
                    <a:lnTo>
                      <a:pt x="581" y="694"/>
                    </a:lnTo>
                    <a:lnTo>
                      <a:pt x="577" y="696"/>
                    </a:lnTo>
                    <a:lnTo>
                      <a:pt x="575" y="697"/>
                    </a:lnTo>
                    <a:lnTo>
                      <a:pt x="574" y="697"/>
                    </a:lnTo>
                    <a:lnTo>
                      <a:pt x="570" y="697"/>
                    </a:lnTo>
                    <a:lnTo>
                      <a:pt x="568" y="697"/>
                    </a:lnTo>
                    <a:lnTo>
                      <a:pt x="566" y="699"/>
                    </a:lnTo>
                    <a:lnTo>
                      <a:pt x="565" y="699"/>
                    </a:lnTo>
                    <a:lnTo>
                      <a:pt x="563" y="701"/>
                    </a:lnTo>
                    <a:lnTo>
                      <a:pt x="559" y="703"/>
                    </a:lnTo>
                    <a:lnTo>
                      <a:pt x="558" y="705"/>
                    </a:lnTo>
                    <a:lnTo>
                      <a:pt x="556" y="703"/>
                    </a:lnTo>
                    <a:lnTo>
                      <a:pt x="554" y="701"/>
                    </a:lnTo>
                    <a:lnTo>
                      <a:pt x="552" y="701"/>
                    </a:lnTo>
                    <a:lnTo>
                      <a:pt x="550" y="701"/>
                    </a:lnTo>
                    <a:lnTo>
                      <a:pt x="549" y="701"/>
                    </a:lnTo>
                    <a:lnTo>
                      <a:pt x="547" y="699"/>
                    </a:lnTo>
                    <a:lnTo>
                      <a:pt x="545" y="699"/>
                    </a:lnTo>
                    <a:lnTo>
                      <a:pt x="543" y="697"/>
                    </a:lnTo>
                    <a:lnTo>
                      <a:pt x="540" y="697"/>
                    </a:lnTo>
                    <a:lnTo>
                      <a:pt x="536" y="697"/>
                    </a:lnTo>
                    <a:lnTo>
                      <a:pt x="533" y="699"/>
                    </a:lnTo>
                    <a:lnTo>
                      <a:pt x="529" y="701"/>
                    </a:lnTo>
                    <a:lnTo>
                      <a:pt x="527" y="701"/>
                    </a:lnTo>
                    <a:lnTo>
                      <a:pt x="527" y="703"/>
                    </a:lnTo>
                    <a:lnTo>
                      <a:pt x="526" y="703"/>
                    </a:lnTo>
                    <a:lnTo>
                      <a:pt x="522" y="705"/>
                    </a:lnTo>
                    <a:lnTo>
                      <a:pt x="519" y="705"/>
                    </a:lnTo>
                    <a:lnTo>
                      <a:pt x="517" y="705"/>
                    </a:lnTo>
                    <a:lnTo>
                      <a:pt x="515" y="706"/>
                    </a:lnTo>
                    <a:lnTo>
                      <a:pt x="515" y="708"/>
                    </a:lnTo>
                    <a:lnTo>
                      <a:pt x="513" y="710"/>
                    </a:lnTo>
                    <a:lnTo>
                      <a:pt x="511" y="708"/>
                    </a:lnTo>
                    <a:lnTo>
                      <a:pt x="510" y="708"/>
                    </a:lnTo>
                    <a:lnTo>
                      <a:pt x="508" y="710"/>
                    </a:lnTo>
                    <a:lnTo>
                      <a:pt x="506" y="712"/>
                    </a:lnTo>
                    <a:lnTo>
                      <a:pt x="506" y="713"/>
                    </a:lnTo>
                    <a:lnTo>
                      <a:pt x="506" y="715"/>
                    </a:lnTo>
                    <a:lnTo>
                      <a:pt x="506" y="719"/>
                    </a:lnTo>
                    <a:lnTo>
                      <a:pt x="504" y="721"/>
                    </a:lnTo>
                    <a:lnTo>
                      <a:pt x="503" y="722"/>
                    </a:lnTo>
                    <a:lnTo>
                      <a:pt x="501" y="724"/>
                    </a:lnTo>
                    <a:lnTo>
                      <a:pt x="499" y="724"/>
                    </a:lnTo>
                    <a:lnTo>
                      <a:pt x="497" y="726"/>
                    </a:lnTo>
                    <a:lnTo>
                      <a:pt x="497" y="728"/>
                    </a:lnTo>
                    <a:lnTo>
                      <a:pt x="499" y="729"/>
                    </a:lnTo>
                    <a:lnTo>
                      <a:pt x="499" y="733"/>
                    </a:lnTo>
                    <a:lnTo>
                      <a:pt x="501" y="735"/>
                    </a:lnTo>
                    <a:lnTo>
                      <a:pt x="503" y="735"/>
                    </a:lnTo>
                    <a:lnTo>
                      <a:pt x="504" y="737"/>
                    </a:lnTo>
                    <a:lnTo>
                      <a:pt x="506" y="737"/>
                    </a:lnTo>
                    <a:lnTo>
                      <a:pt x="506" y="738"/>
                    </a:lnTo>
                    <a:lnTo>
                      <a:pt x="508" y="740"/>
                    </a:lnTo>
                    <a:lnTo>
                      <a:pt x="510" y="742"/>
                    </a:lnTo>
                    <a:lnTo>
                      <a:pt x="511" y="742"/>
                    </a:lnTo>
                    <a:lnTo>
                      <a:pt x="513" y="744"/>
                    </a:lnTo>
                    <a:lnTo>
                      <a:pt x="513" y="749"/>
                    </a:lnTo>
                    <a:lnTo>
                      <a:pt x="511" y="751"/>
                    </a:lnTo>
                    <a:lnTo>
                      <a:pt x="510" y="753"/>
                    </a:lnTo>
                    <a:lnTo>
                      <a:pt x="508" y="754"/>
                    </a:lnTo>
                    <a:lnTo>
                      <a:pt x="506" y="754"/>
                    </a:lnTo>
                    <a:lnTo>
                      <a:pt x="503" y="756"/>
                    </a:lnTo>
                    <a:lnTo>
                      <a:pt x="501" y="758"/>
                    </a:lnTo>
                    <a:lnTo>
                      <a:pt x="499" y="758"/>
                    </a:lnTo>
                    <a:lnTo>
                      <a:pt x="499" y="760"/>
                    </a:lnTo>
                    <a:lnTo>
                      <a:pt x="501" y="760"/>
                    </a:lnTo>
                    <a:lnTo>
                      <a:pt x="501" y="761"/>
                    </a:lnTo>
                    <a:lnTo>
                      <a:pt x="499" y="763"/>
                    </a:lnTo>
                    <a:lnTo>
                      <a:pt x="497" y="765"/>
                    </a:lnTo>
                    <a:lnTo>
                      <a:pt x="495" y="767"/>
                    </a:lnTo>
                    <a:lnTo>
                      <a:pt x="494" y="768"/>
                    </a:lnTo>
                    <a:lnTo>
                      <a:pt x="494" y="770"/>
                    </a:lnTo>
                    <a:lnTo>
                      <a:pt x="495" y="772"/>
                    </a:lnTo>
                    <a:lnTo>
                      <a:pt x="495" y="774"/>
                    </a:lnTo>
                    <a:lnTo>
                      <a:pt x="495" y="776"/>
                    </a:lnTo>
                    <a:lnTo>
                      <a:pt x="494" y="779"/>
                    </a:lnTo>
                    <a:lnTo>
                      <a:pt x="492" y="781"/>
                    </a:lnTo>
                    <a:lnTo>
                      <a:pt x="492" y="783"/>
                    </a:lnTo>
                    <a:lnTo>
                      <a:pt x="492" y="784"/>
                    </a:lnTo>
                    <a:lnTo>
                      <a:pt x="490" y="786"/>
                    </a:lnTo>
                    <a:lnTo>
                      <a:pt x="490" y="788"/>
                    </a:lnTo>
                    <a:lnTo>
                      <a:pt x="488" y="786"/>
                    </a:lnTo>
                    <a:lnTo>
                      <a:pt x="487" y="784"/>
                    </a:lnTo>
                    <a:lnTo>
                      <a:pt x="483" y="784"/>
                    </a:lnTo>
                    <a:lnTo>
                      <a:pt x="479" y="784"/>
                    </a:lnTo>
                    <a:lnTo>
                      <a:pt x="474" y="786"/>
                    </a:lnTo>
                    <a:lnTo>
                      <a:pt x="472" y="788"/>
                    </a:lnTo>
                    <a:lnTo>
                      <a:pt x="471" y="790"/>
                    </a:lnTo>
                    <a:lnTo>
                      <a:pt x="469" y="793"/>
                    </a:lnTo>
                    <a:lnTo>
                      <a:pt x="467" y="795"/>
                    </a:lnTo>
                    <a:lnTo>
                      <a:pt x="469" y="797"/>
                    </a:lnTo>
                    <a:lnTo>
                      <a:pt x="469" y="799"/>
                    </a:lnTo>
                    <a:lnTo>
                      <a:pt x="471" y="802"/>
                    </a:lnTo>
                    <a:lnTo>
                      <a:pt x="472" y="804"/>
                    </a:lnTo>
                    <a:lnTo>
                      <a:pt x="474" y="804"/>
                    </a:lnTo>
                    <a:lnTo>
                      <a:pt x="476" y="804"/>
                    </a:lnTo>
                    <a:lnTo>
                      <a:pt x="478" y="804"/>
                    </a:lnTo>
                    <a:lnTo>
                      <a:pt x="481" y="804"/>
                    </a:lnTo>
                    <a:lnTo>
                      <a:pt x="485" y="804"/>
                    </a:lnTo>
                    <a:lnTo>
                      <a:pt x="487" y="804"/>
                    </a:lnTo>
                    <a:lnTo>
                      <a:pt x="488" y="808"/>
                    </a:lnTo>
                    <a:lnTo>
                      <a:pt x="488" y="811"/>
                    </a:lnTo>
                    <a:lnTo>
                      <a:pt x="490" y="815"/>
                    </a:lnTo>
                    <a:lnTo>
                      <a:pt x="490" y="816"/>
                    </a:lnTo>
                    <a:lnTo>
                      <a:pt x="490" y="820"/>
                    </a:lnTo>
                    <a:lnTo>
                      <a:pt x="488" y="823"/>
                    </a:lnTo>
                    <a:lnTo>
                      <a:pt x="487" y="825"/>
                    </a:lnTo>
                    <a:lnTo>
                      <a:pt x="485" y="825"/>
                    </a:lnTo>
                    <a:lnTo>
                      <a:pt x="483" y="825"/>
                    </a:lnTo>
                    <a:lnTo>
                      <a:pt x="483" y="823"/>
                    </a:lnTo>
                    <a:lnTo>
                      <a:pt x="481" y="822"/>
                    </a:lnTo>
                    <a:lnTo>
                      <a:pt x="479" y="820"/>
                    </a:lnTo>
                    <a:lnTo>
                      <a:pt x="478" y="818"/>
                    </a:lnTo>
                    <a:lnTo>
                      <a:pt x="476" y="818"/>
                    </a:lnTo>
                    <a:lnTo>
                      <a:pt x="474" y="816"/>
                    </a:lnTo>
                    <a:lnTo>
                      <a:pt x="472" y="815"/>
                    </a:lnTo>
                    <a:lnTo>
                      <a:pt x="471" y="815"/>
                    </a:lnTo>
                    <a:lnTo>
                      <a:pt x="469" y="815"/>
                    </a:lnTo>
                    <a:lnTo>
                      <a:pt x="465" y="816"/>
                    </a:lnTo>
                    <a:lnTo>
                      <a:pt x="462" y="820"/>
                    </a:lnTo>
                    <a:lnTo>
                      <a:pt x="458" y="823"/>
                    </a:lnTo>
                    <a:lnTo>
                      <a:pt x="456" y="825"/>
                    </a:lnTo>
                    <a:lnTo>
                      <a:pt x="455" y="827"/>
                    </a:lnTo>
                    <a:lnTo>
                      <a:pt x="451" y="829"/>
                    </a:lnTo>
                    <a:lnTo>
                      <a:pt x="449" y="831"/>
                    </a:lnTo>
                    <a:lnTo>
                      <a:pt x="444" y="834"/>
                    </a:lnTo>
                    <a:lnTo>
                      <a:pt x="437" y="838"/>
                    </a:lnTo>
                    <a:lnTo>
                      <a:pt x="435" y="839"/>
                    </a:lnTo>
                    <a:lnTo>
                      <a:pt x="433" y="841"/>
                    </a:lnTo>
                    <a:lnTo>
                      <a:pt x="433" y="843"/>
                    </a:lnTo>
                    <a:lnTo>
                      <a:pt x="432" y="845"/>
                    </a:lnTo>
                    <a:lnTo>
                      <a:pt x="430" y="847"/>
                    </a:lnTo>
                    <a:lnTo>
                      <a:pt x="426" y="847"/>
                    </a:lnTo>
                    <a:lnTo>
                      <a:pt x="424" y="847"/>
                    </a:lnTo>
                    <a:lnTo>
                      <a:pt x="421" y="847"/>
                    </a:lnTo>
                    <a:lnTo>
                      <a:pt x="417" y="847"/>
                    </a:lnTo>
                    <a:lnTo>
                      <a:pt x="414" y="847"/>
                    </a:lnTo>
                    <a:lnTo>
                      <a:pt x="410" y="847"/>
                    </a:lnTo>
                    <a:lnTo>
                      <a:pt x="408" y="845"/>
                    </a:lnTo>
                    <a:lnTo>
                      <a:pt x="407" y="843"/>
                    </a:lnTo>
                    <a:lnTo>
                      <a:pt x="405" y="841"/>
                    </a:lnTo>
                    <a:lnTo>
                      <a:pt x="403" y="839"/>
                    </a:lnTo>
                    <a:lnTo>
                      <a:pt x="400" y="838"/>
                    </a:lnTo>
                    <a:lnTo>
                      <a:pt x="394" y="838"/>
                    </a:lnTo>
                    <a:lnTo>
                      <a:pt x="392" y="838"/>
                    </a:lnTo>
                    <a:lnTo>
                      <a:pt x="391" y="836"/>
                    </a:lnTo>
                    <a:lnTo>
                      <a:pt x="389" y="834"/>
                    </a:lnTo>
                    <a:lnTo>
                      <a:pt x="389" y="831"/>
                    </a:lnTo>
                    <a:lnTo>
                      <a:pt x="387" y="827"/>
                    </a:lnTo>
                    <a:lnTo>
                      <a:pt x="385" y="823"/>
                    </a:lnTo>
                    <a:lnTo>
                      <a:pt x="385" y="822"/>
                    </a:lnTo>
                    <a:lnTo>
                      <a:pt x="384" y="820"/>
                    </a:lnTo>
                    <a:lnTo>
                      <a:pt x="382" y="818"/>
                    </a:lnTo>
                    <a:lnTo>
                      <a:pt x="378" y="816"/>
                    </a:lnTo>
                    <a:lnTo>
                      <a:pt x="376" y="813"/>
                    </a:lnTo>
                    <a:lnTo>
                      <a:pt x="373" y="809"/>
                    </a:lnTo>
                    <a:lnTo>
                      <a:pt x="373" y="806"/>
                    </a:lnTo>
                    <a:lnTo>
                      <a:pt x="371" y="802"/>
                    </a:lnTo>
                    <a:lnTo>
                      <a:pt x="369" y="797"/>
                    </a:lnTo>
                    <a:lnTo>
                      <a:pt x="369" y="792"/>
                    </a:lnTo>
                    <a:lnTo>
                      <a:pt x="368" y="788"/>
                    </a:lnTo>
                    <a:lnTo>
                      <a:pt x="366" y="784"/>
                    </a:lnTo>
                    <a:lnTo>
                      <a:pt x="366" y="783"/>
                    </a:lnTo>
                    <a:lnTo>
                      <a:pt x="364" y="781"/>
                    </a:lnTo>
                    <a:lnTo>
                      <a:pt x="360" y="776"/>
                    </a:lnTo>
                    <a:lnTo>
                      <a:pt x="360" y="772"/>
                    </a:lnTo>
                    <a:lnTo>
                      <a:pt x="359" y="768"/>
                    </a:lnTo>
                    <a:lnTo>
                      <a:pt x="359" y="767"/>
                    </a:lnTo>
                    <a:lnTo>
                      <a:pt x="357" y="765"/>
                    </a:lnTo>
                    <a:lnTo>
                      <a:pt x="355" y="763"/>
                    </a:lnTo>
                    <a:lnTo>
                      <a:pt x="353" y="760"/>
                    </a:lnTo>
                    <a:lnTo>
                      <a:pt x="352" y="756"/>
                    </a:lnTo>
                    <a:lnTo>
                      <a:pt x="350" y="756"/>
                    </a:lnTo>
                    <a:lnTo>
                      <a:pt x="348" y="754"/>
                    </a:lnTo>
                    <a:lnTo>
                      <a:pt x="346" y="754"/>
                    </a:lnTo>
                    <a:lnTo>
                      <a:pt x="343" y="754"/>
                    </a:lnTo>
                    <a:lnTo>
                      <a:pt x="339" y="753"/>
                    </a:lnTo>
                    <a:lnTo>
                      <a:pt x="334" y="753"/>
                    </a:lnTo>
                    <a:lnTo>
                      <a:pt x="330" y="751"/>
                    </a:lnTo>
                    <a:lnTo>
                      <a:pt x="325" y="751"/>
                    </a:lnTo>
                    <a:lnTo>
                      <a:pt x="323" y="751"/>
                    </a:lnTo>
                    <a:lnTo>
                      <a:pt x="321" y="749"/>
                    </a:lnTo>
                    <a:lnTo>
                      <a:pt x="320" y="749"/>
                    </a:lnTo>
                    <a:lnTo>
                      <a:pt x="318" y="749"/>
                    </a:lnTo>
                    <a:lnTo>
                      <a:pt x="318" y="745"/>
                    </a:lnTo>
                    <a:lnTo>
                      <a:pt x="316" y="744"/>
                    </a:lnTo>
                    <a:lnTo>
                      <a:pt x="316" y="740"/>
                    </a:lnTo>
                    <a:lnTo>
                      <a:pt x="314" y="738"/>
                    </a:lnTo>
                    <a:lnTo>
                      <a:pt x="313" y="735"/>
                    </a:lnTo>
                    <a:lnTo>
                      <a:pt x="307" y="733"/>
                    </a:lnTo>
                    <a:lnTo>
                      <a:pt x="302" y="731"/>
                    </a:lnTo>
                    <a:lnTo>
                      <a:pt x="298" y="729"/>
                    </a:lnTo>
                    <a:lnTo>
                      <a:pt x="297" y="728"/>
                    </a:lnTo>
                    <a:lnTo>
                      <a:pt x="297" y="726"/>
                    </a:lnTo>
                    <a:lnTo>
                      <a:pt x="295" y="724"/>
                    </a:lnTo>
                    <a:lnTo>
                      <a:pt x="295" y="721"/>
                    </a:lnTo>
                    <a:lnTo>
                      <a:pt x="293" y="719"/>
                    </a:lnTo>
                    <a:lnTo>
                      <a:pt x="295" y="717"/>
                    </a:lnTo>
                    <a:lnTo>
                      <a:pt x="295" y="715"/>
                    </a:lnTo>
                    <a:lnTo>
                      <a:pt x="297" y="713"/>
                    </a:lnTo>
                    <a:lnTo>
                      <a:pt x="298" y="712"/>
                    </a:lnTo>
                    <a:lnTo>
                      <a:pt x="300" y="712"/>
                    </a:lnTo>
                    <a:lnTo>
                      <a:pt x="304" y="712"/>
                    </a:lnTo>
                    <a:lnTo>
                      <a:pt x="307" y="712"/>
                    </a:lnTo>
                    <a:lnTo>
                      <a:pt x="313" y="712"/>
                    </a:lnTo>
                    <a:lnTo>
                      <a:pt x="314" y="712"/>
                    </a:lnTo>
                    <a:lnTo>
                      <a:pt x="316" y="708"/>
                    </a:lnTo>
                    <a:lnTo>
                      <a:pt x="318" y="706"/>
                    </a:lnTo>
                    <a:lnTo>
                      <a:pt x="321" y="706"/>
                    </a:lnTo>
                    <a:lnTo>
                      <a:pt x="325" y="706"/>
                    </a:lnTo>
                    <a:lnTo>
                      <a:pt x="329" y="706"/>
                    </a:lnTo>
                    <a:lnTo>
                      <a:pt x="330" y="706"/>
                    </a:lnTo>
                    <a:lnTo>
                      <a:pt x="332" y="705"/>
                    </a:lnTo>
                    <a:lnTo>
                      <a:pt x="334" y="703"/>
                    </a:lnTo>
                    <a:lnTo>
                      <a:pt x="336" y="703"/>
                    </a:lnTo>
                    <a:lnTo>
                      <a:pt x="339" y="701"/>
                    </a:lnTo>
                    <a:lnTo>
                      <a:pt x="341" y="701"/>
                    </a:lnTo>
                    <a:lnTo>
                      <a:pt x="343" y="697"/>
                    </a:lnTo>
                    <a:lnTo>
                      <a:pt x="345" y="696"/>
                    </a:lnTo>
                    <a:lnTo>
                      <a:pt x="346" y="692"/>
                    </a:lnTo>
                    <a:lnTo>
                      <a:pt x="348" y="690"/>
                    </a:lnTo>
                    <a:lnTo>
                      <a:pt x="352" y="690"/>
                    </a:lnTo>
                    <a:lnTo>
                      <a:pt x="355" y="690"/>
                    </a:lnTo>
                    <a:lnTo>
                      <a:pt x="357" y="690"/>
                    </a:lnTo>
                    <a:lnTo>
                      <a:pt x="360" y="690"/>
                    </a:lnTo>
                    <a:lnTo>
                      <a:pt x="362" y="689"/>
                    </a:lnTo>
                    <a:lnTo>
                      <a:pt x="364" y="685"/>
                    </a:lnTo>
                    <a:lnTo>
                      <a:pt x="366" y="682"/>
                    </a:lnTo>
                    <a:lnTo>
                      <a:pt x="368" y="678"/>
                    </a:lnTo>
                    <a:lnTo>
                      <a:pt x="368" y="674"/>
                    </a:lnTo>
                    <a:lnTo>
                      <a:pt x="369" y="673"/>
                    </a:lnTo>
                    <a:lnTo>
                      <a:pt x="369" y="671"/>
                    </a:lnTo>
                    <a:lnTo>
                      <a:pt x="368" y="669"/>
                    </a:lnTo>
                    <a:lnTo>
                      <a:pt x="368" y="667"/>
                    </a:lnTo>
                    <a:lnTo>
                      <a:pt x="366" y="664"/>
                    </a:lnTo>
                    <a:lnTo>
                      <a:pt x="364" y="662"/>
                    </a:lnTo>
                    <a:lnTo>
                      <a:pt x="362" y="660"/>
                    </a:lnTo>
                    <a:lnTo>
                      <a:pt x="359" y="658"/>
                    </a:lnTo>
                    <a:lnTo>
                      <a:pt x="357" y="658"/>
                    </a:lnTo>
                    <a:lnTo>
                      <a:pt x="355" y="655"/>
                    </a:lnTo>
                    <a:lnTo>
                      <a:pt x="353" y="653"/>
                    </a:lnTo>
                    <a:lnTo>
                      <a:pt x="352" y="650"/>
                    </a:lnTo>
                    <a:lnTo>
                      <a:pt x="350" y="646"/>
                    </a:lnTo>
                    <a:lnTo>
                      <a:pt x="352" y="644"/>
                    </a:lnTo>
                    <a:lnTo>
                      <a:pt x="352" y="641"/>
                    </a:lnTo>
                    <a:lnTo>
                      <a:pt x="353" y="639"/>
                    </a:lnTo>
                    <a:lnTo>
                      <a:pt x="355" y="635"/>
                    </a:lnTo>
                    <a:lnTo>
                      <a:pt x="357" y="632"/>
                    </a:lnTo>
                    <a:lnTo>
                      <a:pt x="359" y="630"/>
                    </a:lnTo>
                    <a:lnTo>
                      <a:pt x="360" y="628"/>
                    </a:lnTo>
                    <a:lnTo>
                      <a:pt x="364" y="625"/>
                    </a:lnTo>
                    <a:lnTo>
                      <a:pt x="364" y="623"/>
                    </a:lnTo>
                    <a:lnTo>
                      <a:pt x="362" y="621"/>
                    </a:lnTo>
                    <a:lnTo>
                      <a:pt x="360" y="618"/>
                    </a:lnTo>
                    <a:lnTo>
                      <a:pt x="359" y="616"/>
                    </a:lnTo>
                    <a:lnTo>
                      <a:pt x="355" y="614"/>
                    </a:lnTo>
                    <a:lnTo>
                      <a:pt x="352" y="611"/>
                    </a:lnTo>
                    <a:lnTo>
                      <a:pt x="346" y="609"/>
                    </a:lnTo>
                    <a:lnTo>
                      <a:pt x="341" y="605"/>
                    </a:lnTo>
                    <a:lnTo>
                      <a:pt x="339" y="603"/>
                    </a:lnTo>
                    <a:lnTo>
                      <a:pt x="337" y="600"/>
                    </a:lnTo>
                    <a:lnTo>
                      <a:pt x="336" y="598"/>
                    </a:lnTo>
                    <a:lnTo>
                      <a:pt x="334" y="598"/>
                    </a:lnTo>
                    <a:lnTo>
                      <a:pt x="334" y="600"/>
                    </a:lnTo>
                    <a:lnTo>
                      <a:pt x="332" y="603"/>
                    </a:lnTo>
                    <a:lnTo>
                      <a:pt x="332" y="605"/>
                    </a:lnTo>
                    <a:lnTo>
                      <a:pt x="332" y="609"/>
                    </a:lnTo>
                    <a:lnTo>
                      <a:pt x="332" y="611"/>
                    </a:lnTo>
                    <a:lnTo>
                      <a:pt x="332" y="612"/>
                    </a:lnTo>
                    <a:lnTo>
                      <a:pt x="334" y="614"/>
                    </a:lnTo>
                    <a:lnTo>
                      <a:pt x="334" y="616"/>
                    </a:lnTo>
                    <a:lnTo>
                      <a:pt x="332" y="619"/>
                    </a:lnTo>
                    <a:lnTo>
                      <a:pt x="332" y="621"/>
                    </a:lnTo>
                    <a:lnTo>
                      <a:pt x="332" y="623"/>
                    </a:lnTo>
                    <a:lnTo>
                      <a:pt x="330" y="623"/>
                    </a:lnTo>
                    <a:lnTo>
                      <a:pt x="329" y="625"/>
                    </a:lnTo>
                    <a:lnTo>
                      <a:pt x="327" y="627"/>
                    </a:lnTo>
                    <a:lnTo>
                      <a:pt x="323" y="628"/>
                    </a:lnTo>
                    <a:lnTo>
                      <a:pt x="321" y="630"/>
                    </a:lnTo>
                    <a:lnTo>
                      <a:pt x="320" y="632"/>
                    </a:lnTo>
                    <a:lnTo>
                      <a:pt x="318" y="634"/>
                    </a:lnTo>
                    <a:lnTo>
                      <a:pt x="318" y="635"/>
                    </a:lnTo>
                    <a:lnTo>
                      <a:pt x="316" y="637"/>
                    </a:lnTo>
                    <a:lnTo>
                      <a:pt x="313" y="637"/>
                    </a:lnTo>
                    <a:lnTo>
                      <a:pt x="311" y="639"/>
                    </a:lnTo>
                    <a:lnTo>
                      <a:pt x="309" y="639"/>
                    </a:lnTo>
                    <a:lnTo>
                      <a:pt x="307" y="639"/>
                    </a:lnTo>
                    <a:lnTo>
                      <a:pt x="304" y="641"/>
                    </a:lnTo>
                    <a:lnTo>
                      <a:pt x="302" y="642"/>
                    </a:lnTo>
                    <a:lnTo>
                      <a:pt x="298" y="642"/>
                    </a:lnTo>
                    <a:lnTo>
                      <a:pt x="297" y="642"/>
                    </a:lnTo>
                    <a:lnTo>
                      <a:pt x="297" y="639"/>
                    </a:lnTo>
                    <a:lnTo>
                      <a:pt x="295" y="639"/>
                    </a:lnTo>
                    <a:lnTo>
                      <a:pt x="293" y="637"/>
                    </a:lnTo>
                    <a:lnTo>
                      <a:pt x="291" y="637"/>
                    </a:lnTo>
                    <a:lnTo>
                      <a:pt x="288" y="637"/>
                    </a:lnTo>
                    <a:lnTo>
                      <a:pt x="284" y="637"/>
                    </a:lnTo>
                    <a:lnTo>
                      <a:pt x="281" y="639"/>
                    </a:lnTo>
                    <a:lnTo>
                      <a:pt x="277" y="641"/>
                    </a:lnTo>
                    <a:lnTo>
                      <a:pt x="275" y="642"/>
                    </a:lnTo>
                    <a:lnTo>
                      <a:pt x="273" y="641"/>
                    </a:lnTo>
                    <a:lnTo>
                      <a:pt x="272" y="639"/>
                    </a:lnTo>
                    <a:lnTo>
                      <a:pt x="268" y="637"/>
                    </a:lnTo>
                    <a:lnTo>
                      <a:pt x="266" y="637"/>
                    </a:lnTo>
                    <a:lnTo>
                      <a:pt x="265" y="637"/>
                    </a:lnTo>
                    <a:lnTo>
                      <a:pt x="263" y="637"/>
                    </a:lnTo>
                    <a:lnTo>
                      <a:pt x="259" y="637"/>
                    </a:lnTo>
                    <a:lnTo>
                      <a:pt x="257" y="635"/>
                    </a:lnTo>
                    <a:lnTo>
                      <a:pt x="256" y="634"/>
                    </a:lnTo>
                    <a:lnTo>
                      <a:pt x="256" y="632"/>
                    </a:lnTo>
                    <a:lnTo>
                      <a:pt x="254" y="632"/>
                    </a:lnTo>
                    <a:lnTo>
                      <a:pt x="252" y="634"/>
                    </a:lnTo>
                    <a:lnTo>
                      <a:pt x="250" y="635"/>
                    </a:lnTo>
                    <a:lnTo>
                      <a:pt x="247" y="637"/>
                    </a:lnTo>
                    <a:lnTo>
                      <a:pt x="243" y="639"/>
                    </a:lnTo>
                    <a:lnTo>
                      <a:pt x="240" y="639"/>
                    </a:lnTo>
                    <a:lnTo>
                      <a:pt x="236" y="641"/>
                    </a:lnTo>
                    <a:lnTo>
                      <a:pt x="234" y="641"/>
                    </a:lnTo>
                    <a:lnTo>
                      <a:pt x="233" y="642"/>
                    </a:lnTo>
                    <a:lnTo>
                      <a:pt x="233" y="646"/>
                    </a:lnTo>
                    <a:lnTo>
                      <a:pt x="231" y="648"/>
                    </a:lnTo>
                    <a:lnTo>
                      <a:pt x="227" y="650"/>
                    </a:lnTo>
                    <a:lnTo>
                      <a:pt x="226" y="651"/>
                    </a:lnTo>
                    <a:lnTo>
                      <a:pt x="226" y="650"/>
                    </a:lnTo>
                    <a:lnTo>
                      <a:pt x="224" y="648"/>
                    </a:lnTo>
                    <a:lnTo>
                      <a:pt x="224" y="646"/>
                    </a:lnTo>
                    <a:lnTo>
                      <a:pt x="224" y="644"/>
                    </a:lnTo>
                    <a:lnTo>
                      <a:pt x="222" y="642"/>
                    </a:lnTo>
                    <a:lnTo>
                      <a:pt x="220" y="639"/>
                    </a:lnTo>
                    <a:lnTo>
                      <a:pt x="220" y="634"/>
                    </a:lnTo>
                    <a:lnTo>
                      <a:pt x="218" y="630"/>
                    </a:lnTo>
                    <a:lnTo>
                      <a:pt x="218" y="627"/>
                    </a:lnTo>
                    <a:lnTo>
                      <a:pt x="217" y="625"/>
                    </a:lnTo>
                    <a:lnTo>
                      <a:pt x="215" y="625"/>
                    </a:lnTo>
                    <a:lnTo>
                      <a:pt x="213" y="625"/>
                    </a:lnTo>
                    <a:lnTo>
                      <a:pt x="208" y="627"/>
                    </a:lnTo>
                    <a:lnTo>
                      <a:pt x="202" y="627"/>
                    </a:lnTo>
                    <a:lnTo>
                      <a:pt x="199" y="628"/>
                    </a:lnTo>
                    <a:lnTo>
                      <a:pt x="197" y="630"/>
                    </a:lnTo>
                    <a:lnTo>
                      <a:pt x="195" y="630"/>
                    </a:lnTo>
                    <a:lnTo>
                      <a:pt x="194" y="630"/>
                    </a:lnTo>
                    <a:lnTo>
                      <a:pt x="192" y="630"/>
                    </a:lnTo>
                    <a:lnTo>
                      <a:pt x="188" y="628"/>
                    </a:lnTo>
                    <a:lnTo>
                      <a:pt x="188" y="627"/>
                    </a:lnTo>
                    <a:lnTo>
                      <a:pt x="188" y="623"/>
                    </a:lnTo>
                    <a:lnTo>
                      <a:pt x="188" y="619"/>
                    </a:lnTo>
                    <a:lnTo>
                      <a:pt x="188" y="616"/>
                    </a:lnTo>
                    <a:lnTo>
                      <a:pt x="188" y="611"/>
                    </a:lnTo>
                    <a:lnTo>
                      <a:pt x="190" y="607"/>
                    </a:lnTo>
                    <a:lnTo>
                      <a:pt x="190" y="605"/>
                    </a:lnTo>
                    <a:lnTo>
                      <a:pt x="192" y="603"/>
                    </a:lnTo>
                    <a:lnTo>
                      <a:pt x="192" y="602"/>
                    </a:lnTo>
                    <a:lnTo>
                      <a:pt x="192" y="600"/>
                    </a:lnTo>
                    <a:lnTo>
                      <a:pt x="192" y="598"/>
                    </a:lnTo>
                    <a:lnTo>
                      <a:pt x="190" y="598"/>
                    </a:lnTo>
                    <a:lnTo>
                      <a:pt x="186" y="596"/>
                    </a:lnTo>
                    <a:lnTo>
                      <a:pt x="185" y="596"/>
                    </a:lnTo>
                    <a:lnTo>
                      <a:pt x="181" y="595"/>
                    </a:lnTo>
                    <a:lnTo>
                      <a:pt x="179" y="595"/>
                    </a:lnTo>
                    <a:lnTo>
                      <a:pt x="179" y="596"/>
                    </a:lnTo>
                    <a:lnTo>
                      <a:pt x="178" y="598"/>
                    </a:lnTo>
                    <a:lnTo>
                      <a:pt x="174" y="600"/>
                    </a:lnTo>
                    <a:lnTo>
                      <a:pt x="170" y="600"/>
                    </a:lnTo>
                    <a:lnTo>
                      <a:pt x="165" y="600"/>
                    </a:lnTo>
                    <a:lnTo>
                      <a:pt x="160" y="602"/>
                    </a:lnTo>
                    <a:lnTo>
                      <a:pt x="158" y="600"/>
                    </a:lnTo>
                    <a:lnTo>
                      <a:pt x="155" y="598"/>
                    </a:lnTo>
                    <a:lnTo>
                      <a:pt x="153" y="598"/>
                    </a:lnTo>
                    <a:lnTo>
                      <a:pt x="149" y="596"/>
                    </a:lnTo>
                    <a:lnTo>
                      <a:pt x="144" y="593"/>
                    </a:lnTo>
                    <a:lnTo>
                      <a:pt x="140" y="589"/>
                    </a:lnTo>
                    <a:lnTo>
                      <a:pt x="139" y="586"/>
                    </a:lnTo>
                    <a:lnTo>
                      <a:pt x="135" y="582"/>
                    </a:lnTo>
                    <a:lnTo>
                      <a:pt x="133" y="580"/>
                    </a:lnTo>
                    <a:lnTo>
                      <a:pt x="130" y="577"/>
                    </a:lnTo>
                    <a:lnTo>
                      <a:pt x="126" y="573"/>
                    </a:lnTo>
                    <a:lnTo>
                      <a:pt x="123" y="572"/>
                    </a:lnTo>
                    <a:lnTo>
                      <a:pt x="123" y="568"/>
                    </a:lnTo>
                    <a:lnTo>
                      <a:pt x="124" y="564"/>
                    </a:lnTo>
                    <a:lnTo>
                      <a:pt x="126" y="563"/>
                    </a:lnTo>
                    <a:lnTo>
                      <a:pt x="124" y="561"/>
                    </a:lnTo>
                    <a:lnTo>
                      <a:pt x="123" y="557"/>
                    </a:lnTo>
                    <a:lnTo>
                      <a:pt x="121" y="557"/>
                    </a:lnTo>
                    <a:lnTo>
                      <a:pt x="117" y="557"/>
                    </a:lnTo>
                    <a:lnTo>
                      <a:pt x="114" y="557"/>
                    </a:lnTo>
                    <a:lnTo>
                      <a:pt x="110" y="559"/>
                    </a:lnTo>
                    <a:lnTo>
                      <a:pt x="108" y="561"/>
                    </a:lnTo>
                    <a:lnTo>
                      <a:pt x="105" y="561"/>
                    </a:lnTo>
                    <a:lnTo>
                      <a:pt x="101" y="561"/>
                    </a:lnTo>
                    <a:lnTo>
                      <a:pt x="98" y="559"/>
                    </a:lnTo>
                    <a:lnTo>
                      <a:pt x="96" y="559"/>
                    </a:lnTo>
                    <a:lnTo>
                      <a:pt x="92" y="557"/>
                    </a:lnTo>
                    <a:lnTo>
                      <a:pt x="89" y="554"/>
                    </a:lnTo>
                    <a:lnTo>
                      <a:pt x="87" y="548"/>
                    </a:lnTo>
                    <a:lnTo>
                      <a:pt x="85" y="547"/>
                    </a:lnTo>
                    <a:lnTo>
                      <a:pt x="82" y="545"/>
                    </a:lnTo>
                    <a:lnTo>
                      <a:pt x="76" y="543"/>
                    </a:lnTo>
                    <a:lnTo>
                      <a:pt x="73" y="545"/>
                    </a:lnTo>
                    <a:lnTo>
                      <a:pt x="69" y="545"/>
                    </a:lnTo>
                    <a:lnTo>
                      <a:pt x="66" y="545"/>
                    </a:lnTo>
                    <a:lnTo>
                      <a:pt x="62" y="545"/>
                    </a:lnTo>
                    <a:lnTo>
                      <a:pt x="60" y="543"/>
                    </a:lnTo>
                    <a:lnTo>
                      <a:pt x="57" y="543"/>
                    </a:lnTo>
                    <a:lnTo>
                      <a:pt x="55" y="541"/>
                    </a:lnTo>
                    <a:lnTo>
                      <a:pt x="53" y="541"/>
                    </a:lnTo>
                    <a:lnTo>
                      <a:pt x="52" y="540"/>
                    </a:lnTo>
                    <a:lnTo>
                      <a:pt x="50" y="538"/>
                    </a:lnTo>
                    <a:lnTo>
                      <a:pt x="50" y="536"/>
                    </a:lnTo>
                    <a:lnTo>
                      <a:pt x="48" y="534"/>
                    </a:lnTo>
                    <a:lnTo>
                      <a:pt x="44" y="534"/>
                    </a:lnTo>
                    <a:lnTo>
                      <a:pt x="39" y="534"/>
                    </a:lnTo>
                    <a:lnTo>
                      <a:pt x="36" y="534"/>
                    </a:lnTo>
                    <a:lnTo>
                      <a:pt x="32" y="534"/>
                    </a:lnTo>
                    <a:lnTo>
                      <a:pt x="30" y="534"/>
                    </a:lnTo>
                    <a:lnTo>
                      <a:pt x="30" y="532"/>
                    </a:lnTo>
                    <a:lnTo>
                      <a:pt x="28" y="532"/>
                    </a:lnTo>
                    <a:lnTo>
                      <a:pt x="25" y="531"/>
                    </a:lnTo>
                    <a:lnTo>
                      <a:pt x="20" y="529"/>
                    </a:lnTo>
                    <a:lnTo>
                      <a:pt x="16" y="527"/>
                    </a:lnTo>
                    <a:lnTo>
                      <a:pt x="11" y="525"/>
                    </a:lnTo>
                    <a:lnTo>
                      <a:pt x="7" y="524"/>
                    </a:lnTo>
                    <a:lnTo>
                      <a:pt x="4" y="520"/>
                    </a:lnTo>
                    <a:lnTo>
                      <a:pt x="0" y="518"/>
                    </a:lnTo>
                    <a:lnTo>
                      <a:pt x="4" y="516"/>
                    </a:lnTo>
                    <a:lnTo>
                      <a:pt x="5" y="515"/>
                    </a:lnTo>
                    <a:lnTo>
                      <a:pt x="7" y="515"/>
                    </a:lnTo>
                    <a:lnTo>
                      <a:pt x="9" y="515"/>
                    </a:lnTo>
                    <a:lnTo>
                      <a:pt x="11" y="515"/>
                    </a:lnTo>
                    <a:lnTo>
                      <a:pt x="11" y="513"/>
                    </a:lnTo>
                    <a:lnTo>
                      <a:pt x="12" y="511"/>
                    </a:lnTo>
                    <a:lnTo>
                      <a:pt x="12" y="509"/>
                    </a:lnTo>
                    <a:lnTo>
                      <a:pt x="14" y="509"/>
                    </a:lnTo>
                    <a:lnTo>
                      <a:pt x="16" y="509"/>
                    </a:lnTo>
                    <a:lnTo>
                      <a:pt x="16" y="508"/>
                    </a:lnTo>
                    <a:lnTo>
                      <a:pt x="16" y="506"/>
                    </a:lnTo>
                    <a:lnTo>
                      <a:pt x="16" y="504"/>
                    </a:lnTo>
                    <a:lnTo>
                      <a:pt x="16" y="502"/>
                    </a:lnTo>
                    <a:lnTo>
                      <a:pt x="16" y="501"/>
                    </a:lnTo>
                    <a:lnTo>
                      <a:pt x="16" y="499"/>
                    </a:lnTo>
                    <a:lnTo>
                      <a:pt x="16" y="497"/>
                    </a:lnTo>
                    <a:lnTo>
                      <a:pt x="18" y="495"/>
                    </a:lnTo>
                    <a:lnTo>
                      <a:pt x="20" y="495"/>
                    </a:lnTo>
                    <a:lnTo>
                      <a:pt x="21" y="495"/>
                    </a:lnTo>
                    <a:lnTo>
                      <a:pt x="25" y="495"/>
                    </a:lnTo>
                    <a:lnTo>
                      <a:pt x="27" y="493"/>
                    </a:lnTo>
                    <a:lnTo>
                      <a:pt x="28" y="493"/>
                    </a:lnTo>
                    <a:lnTo>
                      <a:pt x="30" y="495"/>
                    </a:lnTo>
                    <a:lnTo>
                      <a:pt x="32" y="497"/>
                    </a:lnTo>
                    <a:lnTo>
                      <a:pt x="32" y="499"/>
                    </a:lnTo>
                    <a:lnTo>
                      <a:pt x="34" y="499"/>
                    </a:lnTo>
                    <a:lnTo>
                      <a:pt x="36" y="499"/>
                    </a:lnTo>
                    <a:lnTo>
                      <a:pt x="37" y="499"/>
                    </a:lnTo>
                    <a:lnTo>
                      <a:pt x="37" y="497"/>
                    </a:lnTo>
                    <a:lnTo>
                      <a:pt x="39" y="495"/>
                    </a:lnTo>
                    <a:lnTo>
                      <a:pt x="39" y="493"/>
                    </a:lnTo>
                    <a:lnTo>
                      <a:pt x="41" y="493"/>
                    </a:lnTo>
                    <a:lnTo>
                      <a:pt x="43" y="492"/>
                    </a:lnTo>
                    <a:lnTo>
                      <a:pt x="44" y="492"/>
                    </a:lnTo>
                    <a:lnTo>
                      <a:pt x="46" y="490"/>
                    </a:lnTo>
                    <a:lnTo>
                      <a:pt x="46" y="488"/>
                    </a:lnTo>
                    <a:lnTo>
                      <a:pt x="46" y="486"/>
                    </a:lnTo>
                    <a:lnTo>
                      <a:pt x="48" y="485"/>
                    </a:lnTo>
                    <a:lnTo>
                      <a:pt x="48" y="483"/>
                    </a:lnTo>
                    <a:lnTo>
                      <a:pt x="50" y="485"/>
                    </a:lnTo>
                    <a:lnTo>
                      <a:pt x="50" y="488"/>
                    </a:lnTo>
                    <a:lnTo>
                      <a:pt x="50" y="490"/>
                    </a:lnTo>
                    <a:lnTo>
                      <a:pt x="52" y="492"/>
                    </a:lnTo>
                    <a:lnTo>
                      <a:pt x="52" y="493"/>
                    </a:lnTo>
                    <a:lnTo>
                      <a:pt x="55" y="495"/>
                    </a:lnTo>
                    <a:lnTo>
                      <a:pt x="57" y="495"/>
                    </a:lnTo>
                    <a:lnTo>
                      <a:pt x="59" y="497"/>
                    </a:lnTo>
                    <a:lnTo>
                      <a:pt x="59" y="499"/>
                    </a:lnTo>
                    <a:lnTo>
                      <a:pt x="60" y="501"/>
                    </a:lnTo>
                    <a:lnTo>
                      <a:pt x="62" y="502"/>
                    </a:lnTo>
                    <a:lnTo>
                      <a:pt x="64" y="502"/>
                    </a:lnTo>
                    <a:lnTo>
                      <a:pt x="66" y="502"/>
                    </a:lnTo>
                    <a:lnTo>
                      <a:pt x="66" y="501"/>
                    </a:lnTo>
                    <a:lnTo>
                      <a:pt x="67" y="497"/>
                    </a:lnTo>
                    <a:lnTo>
                      <a:pt x="69" y="493"/>
                    </a:lnTo>
                    <a:lnTo>
                      <a:pt x="69" y="492"/>
                    </a:lnTo>
                    <a:lnTo>
                      <a:pt x="69" y="488"/>
                    </a:lnTo>
                    <a:lnTo>
                      <a:pt x="69" y="486"/>
                    </a:lnTo>
                    <a:lnTo>
                      <a:pt x="67" y="483"/>
                    </a:lnTo>
                    <a:lnTo>
                      <a:pt x="67" y="481"/>
                    </a:lnTo>
                    <a:lnTo>
                      <a:pt x="67" y="479"/>
                    </a:lnTo>
                    <a:lnTo>
                      <a:pt x="69" y="477"/>
                    </a:lnTo>
                    <a:lnTo>
                      <a:pt x="69" y="476"/>
                    </a:lnTo>
                    <a:lnTo>
                      <a:pt x="69" y="474"/>
                    </a:lnTo>
                    <a:lnTo>
                      <a:pt x="67" y="474"/>
                    </a:lnTo>
                    <a:lnTo>
                      <a:pt x="67" y="472"/>
                    </a:lnTo>
                    <a:lnTo>
                      <a:pt x="69" y="470"/>
                    </a:lnTo>
                    <a:lnTo>
                      <a:pt x="73" y="469"/>
                    </a:lnTo>
                    <a:lnTo>
                      <a:pt x="75" y="469"/>
                    </a:lnTo>
                    <a:lnTo>
                      <a:pt x="75" y="467"/>
                    </a:lnTo>
                    <a:lnTo>
                      <a:pt x="73" y="465"/>
                    </a:lnTo>
                    <a:lnTo>
                      <a:pt x="71" y="465"/>
                    </a:lnTo>
                    <a:lnTo>
                      <a:pt x="71" y="463"/>
                    </a:lnTo>
                    <a:lnTo>
                      <a:pt x="69" y="461"/>
                    </a:lnTo>
                    <a:lnTo>
                      <a:pt x="71" y="458"/>
                    </a:lnTo>
                    <a:lnTo>
                      <a:pt x="69" y="456"/>
                    </a:lnTo>
                    <a:lnTo>
                      <a:pt x="69" y="453"/>
                    </a:lnTo>
                    <a:lnTo>
                      <a:pt x="69" y="451"/>
                    </a:lnTo>
                    <a:lnTo>
                      <a:pt x="71" y="449"/>
                    </a:lnTo>
                    <a:lnTo>
                      <a:pt x="73" y="447"/>
                    </a:lnTo>
                    <a:lnTo>
                      <a:pt x="75" y="447"/>
                    </a:lnTo>
                    <a:lnTo>
                      <a:pt x="75" y="446"/>
                    </a:lnTo>
                    <a:lnTo>
                      <a:pt x="75" y="444"/>
                    </a:lnTo>
                    <a:lnTo>
                      <a:pt x="76" y="442"/>
                    </a:lnTo>
                    <a:lnTo>
                      <a:pt x="78" y="440"/>
                    </a:lnTo>
                    <a:lnTo>
                      <a:pt x="80" y="438"/>
                    </a:lnTo>
                    <a:lnTo>
                      <a:pt x="82" y="437"/>
                    </a:lnTo>
                    <a:lnTo>
                      <a:pt x="82" y="435"/>
                    </a:lnTo>
                    <a:lnTo>
                      <a:pt x="83" y="431"/>
                    </a:lnTo>
                    <a:lnTo>
                      <a:pt x="83" y="430"/>
                    </a:lnTo>
                    <a:lnTo>
                      <a:pt x="83" y="428"/>
                    </a:lnTo>
                    <a:lnTo>
                      <a:pt x="87" y="426"/>
                    </a:lnTo>
                    <a:lnTo>
                      <a:pt x="89" y="426"/>
                    </a:lnTo>
                    <a:lnTo>
                      <a:pt x="89" y="424"/>
                    </a:lnTo>
                    <a:lnTo>
                      <a:pt x="89" y="419"/>
                    </a:lnTo>
                    <a:lnTo>
                      <a:pt x="91" y="417"/>
                    </a:lnTo>
                    <a:lnTo>
                      <a:pt x="92" y="415"/>
                    </a:lnTo>
                    <a:lnTo>
                      <a:pt x="92" y="414"/>
                    </a:lnTo>
                    <a:lnTo>
                      <a:pt x="94" y="412"/>
                    </a:lnTo>
                    <a:lnTo>
                      <a:pt x="92" y="412"/>
                    </a:lnTo>
                    <a:lnTo>
                      <a:pt x="92" y="410"/>
                    </a:lnTo>
                    <a:lnTo>
                      <a:pt x="94" y="408"/>
                    </a:lnTo>
                    <a:lnTo>
                      <a:pt x="96" y="406"/>
                    </a:lnTo>
                    <a:lnTo>
                      <a:pt x="98" y="405"/>
                    </a:lnTo>
                    <a:lnTo>
                      <a:pt x="99" y="405"/>
                    </a:lnTo>
                    <a:lnTo>
                      <a:pt x="101" y="405"/>
                    </a:lnTo>
                    <a:lnTo>
                      <a:pt x="105" y="403"/>
                    </a:lnTo>
                    <a:lnTo>
                      <a:pt x="107" y="401"/>
                    </a:lnTo>
                    <a:lnTo>
                      <a:pt x="108" y="401"/>
                    </a:lnTo>
                    <a:lnTo>
                      <a:pt x="110" y="401"/>
                    </a:lnTo>
                    <a:lnTo>
                      <a:pt x="114" y="399"/>
                    </a:lnTo>
                    <a:lnTo>
                      <a:pt x="117" y="398"/>
                    </a:lnTo>
                    <a:lnTo>
                      <a:pt x="119" y="396"/>
                    </a:lnTo>
                    <a:lnTo>
                      <a:pt x="121" y="396"/>
                    </a:lnTo>
                    <a:lnTo>
                      <a:pt x="123" y="396"/>
                    </a:lnTo>
                    <a:lnTo>
                      <a:pt x="124" y="396"/>
                    </a:lnTo>
                    <a:lnTo>
                      <a:pt x="126" y="398"/>
                    </a:lnTo>
                    <a:lnTo>
                      <a:pt x="128" y="399"/>
                    </a:lnTo>
                    <a:lnTo>
                      <a:pt x="130" y="401"/>
                    </a:lnTo>
                    <a:lnTo>
                      <a:pt x="131" y="403"/>
                    </a:lnTo>
                    <a:lnTo>
                      <a:pt x="133" y="403"/>
                    </a:lnTo>
                    <a:lnTo>
                      <a:pt x="135" y="403"/>
                    </a:lnTo>
                    <a:lnTo>
                      <a:pt x="135" y="401"/>
                    </a:lnTo>
                    <a:lnTo>
                      <a:pt x="137" y="399"/>
                    </a:lnTo>
                    <a:lnTo>
                      <a:pt x="139" y="398"/>
                    </a:lnTo>
                    <a:lnTo>
                      <a:pt x="140" y="398"/>
                    </a:lnTo>
                    <a:lnTo>
                      <a:pt x="142" y="399"/>
                    </a:lnTo>
                    <a:lnTo>
                      <a:pt x="144" y="398"/>
                    </a:lnTo>
                    <a:lnTo>
                      <a:pt x="146" y="398"/>
                    </a:lnTo>
                    <a:lnTo>
                      <a:pt x="147" y="398"/>
                    </a:lnTo>
                    <a:lnTo>
                      <a:pt x="149" y="396"/>
                    </a:lnTo>
                    <a:lnTo>
                      <a:pt x="149" y="392"/>
                    </a:lnTo>
                    <a:lnTo>
                      <a:pt x="149" y="389"/>
                    </a:lnTo>
                    <a:lnTo>
                      <a:pt x="146" y="389"/>
                    </a:lnTo>
                    <a:lnTo>
                      <a:pt x="144" y="387"/>
                    </a:lnTo>
                    <a:lnTo>
                      <a:pt x="144" y="385"/>
                    </a:lnTo>
                    <a:lnTo>
                      <a:pt x="146" y="383"/>
                    </a:lnTo>
                    <a:lnTo>
                      <a:pt x="147" y="382"/>
                    </a:lnTo>
                    <a:lnTo>
                      <a:pt x="147" y="380"/>
                    </a:lnTo>
                    <a:lnTo>
                      <a:pt x="147" y="378"/>
                    </a:lnTo>
                    <a:lnTo>
                      <a:pt x="147" y="376"/>
                    </a:lnTo>
                    <a:lnTo>
                      <a:pt x="146" y="375"/>
                    </a:lnTo>
                    <a:lnTo>
                      <a:pt x="146" y="373"/>
                    </a:lnTo>
                    <a:lnTo>
                      <a:pt x="144" y="371"/>
                    </a:lnTo>
                    <a:lnTo>
                      <a:pt x="144" y="369"/>
                    </a:lnTo>
                    <a:lnTo>
                      <a:pt x="142" y="367"/>
                    </a:lnTo>
                    <a:lnTo>
                      <a:pt x="140" y="366"/>
                    </a:lnTo>
                    <a:lnTo>
                      <a:pt x="140" y="364"/>
                    </a:lnTo>
                    <a:lnTo>
                      <a:pt x="139" y="362"/>
                    </a:lnTo>
                    <a:lnTo>
                      <a:pt x="140" y="360"/>
                    </a:lnTo>
                    <a:lnTo>
                      <a:pt x="140" y="359"/>
                    </a:lnTo>
                    <a:lnTo>
                      <a:pt x="142" y="357"/>
                    </a:lnTo>
                    <a:lnTo>
                      <a:pt x="146" y="357"/>
                    </a:lnTo>
                    <a:lnTo>
                      <a:pt x="149" y="355"/>
                    </a:lnTo>
                    <a:lnTo>
                      <a:pt x="153" y="355"/>
                    </a:lnTo>
                    <a:lnTo>
                      <a:pt x="155" y="355"/>
                    </a:lnTo>
                    <a:lnTo>
                      <a:pt x="160" y="353"/>
                    </a:lnTo>
                    <a:lnTo>
                      <a:pt x="160" y="351"/>
                    </a:lnTo>
                    <a:lnTo>
                      <a:pt x="162" y="351"/>
                    </a:lnTo>
                    <a:lnTo>
                      <a:pt x="162" y="350"/>
                    </a:lnTo>
                    <a:lnTo>
                      <a:pt x="160" y="348"/>
                    </a:lnTo>
                    <a:lnTo>
                      <a:pt x="158" y="346"/>
                    </a:lnTo>
                    <a:lnTo>
                      <a:pt x="156" y="344"/>
                    </a:lnTo>
                    <a:lnTo>
                      <a:pt x="155" y="343"/>
                    </a:lnTo>
                    <a:lnTo>
                      <a:pt x="153" y="343"/>
                    </a:lnTo>
                    <a:lnTo>
                      <a:pt x="151" y="343"/>
                    </a:lnTo>
                    <a:lnTo>
                      <a:pt x="149" y="343"/>
                    </a:lnTo>
                    <a:lnTo>
                      <a:pt x="147" y="343"/>
                    </a:lnTo>
                    <a:lnTo>
                      <a:pt x="147" y="341"/>
                    </a:lnTo>
                    <a:lnTo>
                      <a:pt x="146" y="339"/>
                    </a:lnTo>
                    <a:lnTo>
                      <a:pt x="144" y="337"/>
                    </a:lnTo>
                    <a:lnTo>
                      <a:pt x="144" y="335"/>
                    </a:lnTo>
                    <a:lnTo>
                      <a:pt x="142" y="335"/>
                    </a:lnTo>
                    <a:lnTo>
                      <a:pt x="140" y="334"/>
                    </a:lnTo>
                    <a:lnTo>
                      <a:pt x="140" y="332"/>
                    </a:lnTo>
                    <a:lnTo>
                      <a:pt x="140" y="330"/>
                    </a:lnTo>
                    <a:lnTo>
                      <a:pt x="142" y="328"/>
                    </a:lnTo>
                    <a:lnTo>
                      <a:pt x="144" y="328"/>
                    </a:lnTo>
                    <a:lnTo>
                      <a:pt x="146" y="327"/>
                    </a:lnTo>
                    <a:lnTo>
                      <a:pt x="147" y="327"/>
                    </a:lnTo>
                    <a:lnTo>
                      <a:pt x="149" y="325"/>
                    </a:lnTo>
                    <a:lnTo>
                      <a:pt x="149" y="323"/>
                    </a:lnTo>
                    <a:lnTo>
                      <a:pt x="151" y="321"/>
                    </a:lnTo>
                    <a:lnTo>
                      <a:pt x="153" y="321"/>
                    </a:lnTo>
                    <a:lnTo>
                      <a:pt x="156" y="320"/>
                    </a:lnTo>
                    <a:lnTo>
                      <a:pt x="158" y="320"/>
                    </a:lnTo>
                    <a:lnTo>
                      <a:pt x="158" y="318"/>
                    </a:lnTo>
                    <a:lnTo>
                      <a:pt x="160" y="316"/>
                    </a:lnTo>
                    <a:lnTo>
                      <a:pt x="162" y="314"/>
                    </a:lnTo>
                    <a:lnTo>
                      <a:pt x="163" y="316"/>
                    </a:lnTo>
                    <a:lnTo>
                      <a:pt x="163" y="314"/>
                    </a:lnTo>
                    <a:lnTo>
                      <a:pt x="165" y="312"/>
                    </a:lnTo>
                    <a:lnTo>
                      <a:pt x="165" y="311"/>
                    </a:lnTo>
                    <a:lnTo>
                      <a:pt x="167" y="309"/>
                    </a:lnTo>
                    <a:lnTo>
                      <a:pt x="169" y="309"/>
                    </a:lnTo>
                    <a:lnTo>
                      <a:pt x="170" y="311"/>
                    </a:lnTo>
                    <a:lnTo>
                      <a:pt x="170" y="309"/>
                    </a:lnTo>
                    <a:lnTo>
                      <a:pt x="170" y="307"/>
                    </a:lnTo>
                    <a:lnTo>
                      <a:pt x="170" y="305"/>
                    </a:lnTo>
                    <a:lnTo>
                      <a:pt x="170" y="304"/>
                    </a:lnTo>
                    <a:lnTo>
                      <a:pt x="170" y="302"/>
                    </a:lnTo>
                    <a:lnTo>
                      <a:pt x="169" y="302"/>
                    </a:lnTo>
                    <a:lnTo>
                      <a:pt x="167" y="300"/>
                    </a:lnTo>
                    <a:lnTo>
                      <a:pt x="165" y="300"/>
                    </a:lnTo>
                    <a:lnTo>
                      <a:pt x="163" y="298"/>
                    </a:lnTo>
                    <a:lnTo>
                      <a:pt x="162" y="296"/>
                    </a:lnTo>
                    <a:lnTo>
                      <a:pt x="160" y="295"/>
                    </a:lnTo>
                    <a:lnTo>
                      <a:pt x="158" y="293"/>
                    </a:lnTo>
                    <a:lnTo>
                      <a:pt x="158" y="291"/>
                    </a:lnTo>
                    <a:lnTo>
                      <a:pt x="158" y="289"/>
                    </a:lnTo>
                    <a:lnTo>
                      <a:pt x="160" y="288"/>
                    </a:lnTo>
                    <a:lnTo>
                      <a:pt x="162" y="288"/>
                    </a:lnTo>
                    <a:lnTo>
                      <a:pt x="163" y="286"/>
                    </a:lnTo>
                    <a:lnTo>
                      <a:pt x="165" y="284"/>
                    </a:lnTo>
                    <a:lnTo>
                      <a:pt x="165" y="282"/>
                    </a:lnTo>
                    <a:lnTo>
                      <a:pt x="165" y="280"/>
                    </a:lnTo>
                    <a:lnTo>
                      <a:pt x="165" y="279"/>
                    </a:lnTo>
                    <a:lnTo>
                      <a:pt x="167" y="279"/>
                    </a:lnTo>
                    <a:lnTo>
                      <a:pt x="169" y="277"/>
                    </a:lnTo>
                    <a:lnTo>
                      <a:pt x="169" y="275"/>
                    </a:lnTo>
                    <a:lnTo>
                      <a:pt x="170" y="275"/>
                    </a:lnTo>
                    <a:lnTo>
                      <a:pt x="172" y="275"/>
                    </a:lnTo>
                    <a:lnTo>
                      <a:pt x="174" y="277"/>
                    </a:lnTo>
                    <a:lnTo>
                      <a:pt x="176" y="279"/>
                    </a:lnTo>
                    <a:lnTo>
                      <a:pt x="178" y="280"/>
                    </a:lnTo>
                    <a:lnTo>
                      <a:pt x="179" y="280"/>
                    </a:lnTo>
                    <a:lnTo>
                      <a:pt x="181" y="282"/>
                    </a:lnTo>
                    <a:lnTo>
                      <a:pt x="183" y="282"/>
                    </a:lnTo>
                    <a:lnTo>
                      <a:pt x="185" y="282"/>
                    </a:lnTo>
                    <a:lnTo>
                      <a:pt x="188" y="284"/>
                    </a:lnTo>
                    <a:lnTo>
                      <a:pt x="188" y="286"/>
                    </a:lnTo>
                    <a:lnTo>
                      <a:pt x="190" y="288"/>
                    </a:lnTo>
                    <a:lnTo>
                      <a:pt x="190" y="289"/>
                    </a:lnTo>
                    <a:lnTo>
                      <a:pt x="192" y="289"/>
                    </a:lnTo>
                    <a:lnTo>
                      <a:pt x="194" y="288"/>
                    </a:lnTo>
                    <a:lnTo>
                      <a:pt x="194" y="286"/>
                    </a:lnTo>
                    <a:lnTo>
                      <a:pt x="195" y="286"/>
                    </a:lnTo>
                    <a:lnTo>
                      <a:pt x="195" y="284"/>
                    </a:lnTo>
                    <a:lnTo>
                      <a:pt x="197" y="282"/>
                    </a:lnTo>
                    <a:lnTo>
                      <a:pt x="201" y="280"/>
                    </a:lnTo>
                    <a:lnTo>
                      <a:pt x="202" y="279"/>
                    </a:lnTo>
                    <a:lnTo>
                      <a:pt x="204" y="277"/>
                    </a:lnTo>
                    <a:lnTo>
                      <a:pt x="204" y="273"/>
                    </a:lnTo>
                    <a:lnTo>
                      <a:pt x="206" y="272"/>
                    </a:lnTo>
                    <a:lnTo>
                      <a:pt x="206" y="270"/>
                    </a:lnTo>
                    <a:lnTo>
                      <a:pt x="204" y="270"/>
                    </a:lnTo>
                    <a:lnTo>
                      <a:pt x="201" y="268"/>
                    </a:lnTo>
                    <a:lnTo>
                      <a:pt x="197" y="266"/>
                    </a:lnTo>
                    <a:lnTo>
                      <a:pt x="195" y="265"/>
                    </a:lnTo>
                    <a:lnTo>
                      <a:pt x="194" y="265"/>
                    </a:lnTo>
                    <a:lnTo>
                      <a:pt x="192" y="265"/>
                    </a:lnTo>
                    <a:lnTo>
                      <a:pt x="190" y="265"/>
                    </a:lnTo>
                    <a:lnTo>
                      <a:pt x="188" y="265"/>
                    </a:lnTo>
                    <a:lnTo>
                      <a:pt x="188" y="263"/>
                    </a:lnTo>
                    <a:lnTo>
                      <a:pt x="188" y="261"/>
                    </a:lnTo>
                    <a:lnTo>
                      <a:pt x="186" y="259"/>
                    </a:lnTo>
                    <a:lnTo>
                      <a:pt x="185" y="257"/>
                    </a:lnTo>
                    <a:lnTo>
                      <a:pt x="183" y="257"/>
                    </a:lnTo>
                    <a:lnTo>
                      <a:pt x="183" y="256"/>
                    </a:lnTo>
                    <a:lnTo>
                      <a:pt x="185" y="254"/>
                    </a:lnTo>
                    <a:lnTo>
                      <a:pt x="186" y="252"/>
                    </a:lnTo>
                    <a:lnTo>
                      <a:pt x="188" y="252"/>
                    </a:lnTo>
                    <a:lnTo>
                      <a:pt x="190" y="250"/>
                    </a:lnTo>
                    <a:lnTo>
                      <a:pt x="188" y="249"/>
                    </a:lnTo>
                    <a:lnTo>
                      <a:pt x="188" y="247"/>
                    </a:lnTo>
                    <a:lnTo>
                      <a:pt x="188" y="243"/>
                    </a:lnTo>
                    <a:lnTo>
                      <a:pt x="188" y="241"/>
                    </a:lnTo>
                    <a:lnTo>
                      <a:pt x="188" y="240"/>
                    </a:lnTo>
                    <a:lnTo>
                      <a:pt x="186" y="240"/>
                    </a:lnTo>
                    <a:lnTo>
                      <a:pt x="186" y="238"/>
                    </a:lnTo>
                    <a:lnTo>
                      <a:pt x="188" y="238"/>
                    </a:lnTo>
                    <a:lnTo>
                      <a:pt x="192" y="234"/>
                    </a:lnTo>
                    <a:lnTo>
                      <a:pt x="195" y="234"/>
                    </a:lnTo>
                    <a:lnTo>
                      <a:pt x="197" y="234"/>
                    </a:lnTo>
                    <a:lnTo>
                      <a:pt x="199" y="234"/>
                    </a:lnTo>
                    <a:lnTo>
                      <a:pt x="201" y="233"/>
                    </a:lnTo>
                    <a:lnTo>
                      <a:pt x="202" y="231"/>
                    </a:lnTo>
                    <a:lnTo>
                      <a:pt x="204" y="231"/>
                    </a:lnTo>
                    <a:lnTo>
                      <a:pt x="204" y="229"/>
                    </a:lnTo>
                    <a:lnTo>
                      <a:pt x="206" y="227"/>
                    </a:lnTo>
                    <a:lnTo>
                      <a:pt x="210" y="225"/>
                    </a:lnTo>
                    <a:lnTo>
                      <a:pt x="211" y="225"/>
                    </a:lnTo>
                    <a:lnTo>
                      <a:pt x="211" y="224"/>
                    </a:lnTo>
                    <a:lnTo>
                      <a:pt x="210" y="224"/>
                    </a:lnTo>
                    <a:lnTo>
                      <a:pt x="211" y="222"/>
                    </a:lnTo>
                    <a:lnTo>
                      <a:pt x="211" y="220"/>
                    </a:lnTo>
                    <a:lnTo>
                      <a:pt x="213" y="218"/>
                    </a:lnTo>
                    <a:lnTo>
                      <a:pt x="215" y="217"/>
                    </a:lnTo>
                    <a:lnTo>
                      <a:pt x="217" y="217"/>
                    </a:lnTo>
                    <a:lnTo>
                      <a:pt x="217" y="213"/>
                    </a:lnTo>
                    <a:lnTo>
                      <a:pt x="215" y="213"/>
                    </a:lnTo>
                    <a:lnTo>
                      <a:pt x="213" y="211"/>
                    </a:lnTo>
                    <a:lnTo>
                      <a:pt x="211" y="211"/>
                    </a:lnTo>
                    <a:lnTo>
                      <a:pt x="210" y="209"/>
                    </a:lnTo>
                    <a:lnTo>
                      <a:pt x="208" y="208"/>
                    </a:lnTo>
                    <a:lnTo>
                      <a:pt x="204" y="206"/>
                    </a:lnTo>
                    <a:lnTo>
                      <a:pt x="202" y="206"/>
                    </a:lnTo>
                    <a:lnTo>
                      <a:pt x="201" y="204"/>
                    </a:lnTo>
                    <a:lnTo>
                      <a:pt x="199" y="202"/>
                    </a:lnTo>
                    <a:lnTo>
                      <a:pt x="199" y="201"/>
                    </a:lnTo>
                    <a:lnTo>
                      <a:pt x="197" y="201"/>
                    </a:lnTo>
                    <a:lnTo>
                      <a:pt x="199" y="199"/>
                    </a:lnTo>
                    <a:lnTo>
                      <a:pt x="201" y="199"/>
                    </a:lnTo>
                    <a:lnTo>
                      <a:pt x="202" y="197"/>
                    </a:lnTo>
                    <a:lnTo>
                      <a:pt x="202" y="195"/>
                    </a:lnTo>
                    <a:lnTo>
                      <a:pt x="204" y="192"/>
                    </a:lnTo>
                    <a:lnTo>
                      <a:pt x="204" y="190"/>
                    </a:lnTo>
                    <a:lnTo>
                      <a:pt x="206" y="190"/>
                    </a:lnTo>
                    <a:lnTo>
                      <a:pt x="206" y="188"/>
                    </a:lnTo>
                    <a:lnTo>
                      <a:pt x="210" y="188"/>
                    </a:lnTo>
                    <a:lnTo>
                      <a:pt x="211" y="188"/>
                    </a:lnTo>
                    <a:lnTo>
                      <a:pt x="213" y="188"/>
                    </a:lnTo>
                    <a:lnTo>
                      <a:pt x="215" y="190"/>
                    </a:lnTo>
                    <a:lnTo>
                      <a:pt x="215" y="192"/>
                    </a:lnTo>
                    <a:lnTo>
                      <a:pt x="217" y="194"/>
                    </a:lnTo>
                    <a:lnTo>
                      <a:pt x="218" y="195"/>
                    </a:lnTo>
                    <a:lnTo>
                      <a:pt x="220" y="195"/>
                    </a:lnTo>
                    <a:lnTo>
                      <a:pt x="222" y="195"/>
                    </a:lnTo>
                    <a:lnTo>
                      <a:pt x="222" y="197"/>
                    </a:lnTo>
                    <a:lnTo>
                      <a:pt x="224" y="197"/>
                    </a:lnTo>
                    <a:lnTo>
                      <a:pt x="226" y="197"/>
                    </a:lnTo>
                    <a:lnTo>
                      <a:pt x="226" y="199"/>
                    </a:lnTo>
                    <a:lnTo>
                      <a:pt x="227" y="201"/>
                    </a:lnTo>
                    <a:lnTo>
                      <a:pt x="229" y="201"/>
                    </a:lnTo>
                    <a:lnTo>
                      <a:pt x="231" y="202"/>
                    </a:lnTo>
                    <a:lnTo>
                      <a:pt x="233" y="202"/>
                    </a:lnTo>
                    <a:lnTo>
                      <a:pt x="233" y="199"/>
                    </a:lnTo>
                    <a:lnTo>
                      <a:pt x="233" y="197"/>
                    </a:lnTo>
                    <a:lnTo>
                      <a:pt x="233" y="195"/>
                    </a:lnTo>
                    <a:lnTo>
                      <a:pt x="233" y="194"/>
                    </a:lnTo>
                    <a:lnTo>
                      <a:pt x="233" y="190"/>
                    </a:lnTo>
                    <a:lnTo>
                      <a:pt x="233" y="188"/>
                    </a:lnTo>
                    <a:lnTo>
                      <a:pt x="233" y="186"/>
                    </a:lnTo>
                    <a:lnTo>
                      <a:pt x="233" y="185"/>
                    </a:lnTo>
                    <a:lnTo>
                      <a:pt x="231" y="183"/>
                    </a:lnTo>
                    <a:lnTo>
                      <a:pt x="229" y="181"/>
                    </a:lnTo>
                    <a:lnTo>
                      <a:pt x="229" y="179"/>
                    </a:lnTo>
                    <a:lnTo>
                      <a:pt x="229" y="176"/>
                    </a:lnTo>
                    <a:lnTo>
                      <a:pt x="229" y="174"/>
                    </a:lnTo>
                    <a:lnTo>
                      <a:pt x="229" y="172"/>
                    </a:lnTo>
                    <a:lnTo>
                      <a:pt x="229" y="170"/>
                    </a:lnTo>
                    <a:lnTo>
                      <a:pt x="231" y="169"/>
                    </a:lnTo>
                    <a:lnTo>
                      <a:pt x="231" y="165"/>
                    </a:lnTo>
                    <a:lnTo>
                      <a:pt x="231" y="163"/>
                    </a:lnTo>
                    <a:lnTo>
                      <a:pt x="231" y="162"/>
                    </a:lnTo>
                    <a:lnTo>
                      <a:pt x="231" y="160"/>
                    </a:lnTo>
                    <a:lnTo>
                      <a:pt x="231" y="156"/>
                    </a:lnTo>
                    <a:lnTo>
                      <a:pt x="231" y="154"/>
                    </a:lnTo>
                    <a:lnTo>
                      <a:pt x="234" y="153"/>
                    </a:lnTo>
                    <a:lnTo>
                      <a:pt x="236" y="151"/>
                    </a:lnTo>
                    <a:lnTo>
                      <a:pt x="238" y="151"/>
                    </a:lnTo>
                    <a:lnTo>
                      <a:pt x="238" y="149"/>
                    </a:lnTo>
                    <a:lnTo>
                      <a:pt x="240" y="147"/>
                    </a:lnTo>
                    <a:lnTo>
                      <a:pt x="243" y="146"/>
                    </a:lnTo>
                    <a:lnTo>
                      <a:pt x="245" y="144"/>
                    </a:lnTo>
                    <a:lnTo>
                      <a:pt x="247" y="144"/>
                    </a:lnTo>
                    <a:lnTo>
                      <a:pt x="249" y="147"/>
                    </a:lnTo>
                    <a:lnTo>
                      <a:pt x="250" y="149"/>
                    </a:lnTo>
                    <a:lnTo>
                      <a:pt x="252" y="151"/>
                    </a:lnTo>
                    <a:lnTo>
                      <a:pt x="256" y="149"/>
                    </a:lnTo>
                    <a:lnTo>
                      <a:pt x="257" y="149"/>
                    </a:lnTo>
                    <a:lnTo>
                      <a:pt x="259" y="149"/>
                    </a:lnTo>
                    <a:lnTo>
                      <a:pt x="261" y="153"/>
                    </a:lnTo>
                    <a:lnTo>
                      <a:pt x="263" y="154"/>
                    </a:lnTo>
                    <a:lnTo>
                      <a:pt x="263" y="156"/>
                    </a:lnTo>
                    <a:lnTo>
                      <a:pt x="265" y="156"/>
                    </a:lnTo>
                    <a:lnTo>
                      <a:pt x="266" y="154"/>
                    </a:lnTo>
                    <a:lnTo>
                      <a:pt x="266" y="153"/>
                    </a:lnTo>
                    <a:lnTo>
                      <a:pt x="266" y="149"/>
                    </a:lnTo>
                    <a:lnTo>
                      <a:pt x="266" y="147"/>
                    </a:lnTo>
                    <a:lnTo>
                      <a:pt x="268" y="146"/>
                    </a:lnTo>
                    <a:lnTo>
                      <a:pt x="270" y="144"/>
                    </a:lnTo>
                    <a:lnTo>
                      <a:pt x="272" y="144"/>
                    </a:lnTo>
                    <a:lnTo>
                      <a:pt x="273" y="142"/>
                    </a:lnTo>
                    <a:lnTo>
                      <a:pt x="275" y="142"/>
                    </a:lnTo>
                    <a:lnTo>
                      <a:pt x="275" y="140"/>
                    </a:lnTo>
                    <a:lnTo>
                      <a:pt x="275" y="139"/>
                    </a:lnTo>
                    <a:lnTo>
                      <a:pt x="277" y="135"/>
                    </a:lnTo>
                    <a:lnTo>
                      <a:pt x="279" y="133"/>
                    </a:lnTo>
                    <a:lnTo>
                      <a:pt x="279" y="131"/>
                    </a:lnTo>
                    <a:lnTo>
                      <a:pt x="279" y="130"/>
                    </a:lnTo>
                    <a:lnTo>
                      <a:pt x="277" y="128"/>
                    </a:lnTo>
                    <a:lnTo>
                      <a:pt x="273" y="126"/>
                    </a:lnTo>
                    <a:lnTo>
                      <a:pt x="272" y="124"/>
                    </a:lnTo>
                    <a:lnTo>
                      <a:pt x="270" y="123"/>
                    </a:lnTo>
                    <a:lnTo>
                      <a:pt x="270" y="121"/>
                    </a:lnTo>
                    <a:lnTo>
                      <a:pt x="270" y="119"/>
                    </a:lnTo>
                    <a:lnTo>
                      <a:pt x="272" y="117"/>
                    </a:lnTo>
                    <a:lnTo>
                      <a:pt x="272" y="115"/>
                    </a:lnTo>
                    <a:lnTo>
                      <a:pt x="273" y="114"/>
                    </a:lnTo>
                    <a:lnTo>
                      <a:pt x="273" y="112"/>
                    </a:lnTo>
                    <a:lnTo>
                      <a:pt x="273" y="110"/>
                    </a:lnTo>
                    <a:lnTo>
                      <a:pt x="272" y="107"/>
                    </a:lnTo>
                    <a:lnTo>
                      <a:pt x="270" y="103"/>
                    </a:lnTo>
                    <a:lnTo>
                      <a:pt x="270" y="101"/>
                    </a:lnTo>
                    <a:lnTo>
                      <a:pt x="270" y="99"/>
                    </a:lnTo>
                    <a:lnTo>
                      <a:pt x="268" y="99"/>
                    </a:lnTo>
                    <a:lnTo>
                      <a:pt x="268" y="98"/>
                    </a:lnTo>
                    <a:lnTo>
                      <a:pt x="266" y="94"/>
                    </a:lnTo>
                    <a:lnTo>
                      <a:pt x="266" y="92"/>
                    </a:lnTo>
                    <a:lnTo>
                      <a:pt x="268" y="91"/>
                    </a:lnTo>
                    <a:lnTo>
                      <a:pt x="270" y="89"/>
                    </a:lnTo>
                    <a:lnTo>
                      <a:pt x="272" y="89"/>
                    </a:lnTo>
                    <a:lnTo>
                      <a:pt x="273" y="89"/>
                    </a:lnTo>
                    <a:lnTo>
                      <a:pt x="279" y="89"/>
                    </a:lnTo>
                    <a:lnTo>
                      <a:pt x="282" y="89"/>
                    </a:lnTo>
                    <a:lnTo>
                      <a:pt x="286" y="87"/>
                    </a:lnTo>
                    <a:lnTo>
                      <a:pt x="288" y="87"/>
                    </a:lnTo>
                    <a:lnTo>
                      <a:pt x="289" y="85"/>
                    </a:lnTo>
                    <a:lnTo>
                      <a:pt x="289" y="83"/>
                    </a:lnTo>
                    <a:lnTo>
                      <a:pt x="289" y="82"/>
                    </a:lnTo>
                    <a:lnTo>
                      <a:pt x="288" y="80"/>
                    </a:lnTo>
                    <a:lnTo>
                      <a:pt x="289" y="78"/>
                    </a:lnTo>
                    <a:lnTo>
                      <a:pt x="291" y="78"/>
                    </a:lnTo>
                    <a:lnTo>
                      <a:pt x="293" y="76"/>
                    </a:lnTo>
                    <a:lnTo>
                      <a:pt x="293" y="75"/>
                    </a:lnTo>
                    <a:lnTo>
                      <a:pt x="293" y="73"/>
                    </a:lnTo>
                    <a:lnTo>
                      <a:pt x="293" y="71"/>
                    </a:lnTo>
                    <a:lnTo>
                      <a:pt x="291" y="71"/>
                    </a:lnTo>
                    <a:lnTo>
                      <a:pt x="289" y="68"/>
                    </a:lnTo>
                    <a:lnTo>
                      <a:pt x="288" y="66"/>
                    </a:lnTo>
                    <a:lnTo>
                      <a:pt x="288" y="64"/>
                    </a:lnTo>
                    <a:lnTo>
                      <a:pt x="288" y="62"/>
                    </a:lnTo>
                    <a:lnTo>
                      <a:pt x="289" y="60"/>
                    </a:lnTo>
                    <a:lnTo>
                      <a:pt x="291" y="60"/>
                    </a:lnTo>
                    <a:lnTo>
                      <a:pt x="291" y="57"/>
                    </a:lnTo>
                    <a:lnTo>
                      <a:pt x="291" y="55"/>
                    </a:lnTo>
                    <a:lnTo>
                      <a:pt x="291" y="53"/>
                    </a:lnTo>
                    <a:lnTo>
                      <a:pt x="291" y="52"/>
                    </a:lnTo>
                    <a:lnTo>
                      <a:pt x="291" y="50"/>
                    </a:lnTo>
                    <a:lnTo>
                      <a:pt x="293" y="48"/>
                    </a:lnTo>
                    <a:lnTo>
                      <a:pt x="295" y="48"/>
                    </a:lnTo>
                    <a:lnTo>
                      <a:pt x="295" y="46"/>
                    </a:lnTo>
                    <a:lnTo>
                      <a:pt x="293" y="43"/>
                    </a:lnTo>
                    <a:lnTo>
                      <a:pt x="291" y="39"/>
                    </a:lnTo>
                    <a:lnTo>
                      <a:pt x="289" y="39"/>
                    </a:lnTo>
                    <a:lnTo>
                      <a:pt x="289" y="37"/>
                    </a:lnTo>
                    <a:lnTo>
                      <a:pt x="288" y="36"/>
                    </a:lnTo>
                    <a:lnTo>
                      <a:pt x="284" y="34"/>
                    </a:lnTo>
                    <a:lnTo>
                      <a:pt x="282" y="32"/>
                    </a:lnTo>
                    <a:lnTo>
                      <a:pt x="282" y="30"/>
                    </a:lnTo>
                    <a:lnTo>
                      <a:pt x="282" y="27"/>
                    </a:lnTo>
                    <a:lnTo>
                      <a:pt x="282" y="25"/>
                    </a:lnTo>
                    <a:lnTo>
                      <a:pt x="284" y="25"/>
                    </a:lnTo>
                    <a:lnTo>
                      <a:pt x="286" y="23"/>
                    </a:lnTo>
                    <a:lnTo>
                      <a:pt x="288" y="20"/>
                    </a:lnTo>
                    <a:lnTo>
                      <a:pt x="289" y="18"/>
                    </a:lnTo>
                    <a:lnTo>
                      <a:pt x="289" y="16"/>
                    </a:lnTo>
                    <a:lnTo>
                      <a:pt x="291" y="16"/>
                    </a:lnTo>
                    <a:lnTo>
                      <a:pt x="291" y="14"/>
                    </a:lnTo>
                    <a:lnTo>
                      <a:pt x="291" y="13"/>
                    </a:lnTo>
                    <a:lnTo>
                      <a:pt x="291" y="11"/>
                    </a:lnTo>
                    <a:lnTo>
                      <a:pt x="293" y="11"/>
                    </a:lnTo>
                    <a:lnTo>
                      <a:pt x="295" y="9"/>
                    </a:lnTo>
                    <a:lnTo>
                      <a:pt x="297" y="9"/>
                    </a:lnTo>
                    <a:lnTo>
                      <a:pt x="298" y="13"/>
                    </a:lnTo>
                    <a:lnTo>
                      <a:pt x="300" y="14"/>
                    </a:lnTo>
                    <a:lnTo>
                      <a:pt x="304" y="16"/>
                    </a:lnTo>
                    <a:lnTo>
                      <a:pt x="305" y="14"/>
                    </a:lnTo>
                    <a:lnTo>
                      <a:pt x="307" y="13"/>
                    </a:lnTo>
                    <a:lnTo>
                      <a:pt x="309" y="13"/>
                    </a:lnTo>
                    <a:lnTo>
                      <a:pt x="311" y="11"/>
                    </a:lnTo>
                    <a:lnTo>
                      <a:pt x="314" y="9"/>
                    </a:lnTo>
                    <a:lnTo>
                      <a:pt x="316" y="9"/>
                    </a:lnTo>
                    <a:lnTo>
                      <a:pt x="318" y="9"/>
                    </a:lnTo>
                    <a:lnTo>
                      <a:pt x="320" y="11"/>
                    </a:lnTo>
                    <a:lnTo>
                      <a:pt x="321" y="13"/>
                    </a:lnTo>
                    <a:lnTo>
                      <a:pt x="323" y="14"/>
                    </a:lnTo>
                    <a:lnTo>
                      <a:pt x="325" y="16"/>
                    </a:lnTo>
                    <a:lnTo>
                      <a:pt x="327" y="18"/>
                    </a:lnTo>
                    <a:lnTo>
                      <a:pt x="329" y="21"/>
                    </a:lnTo>
                    <a:lnTo>
                      <a:pt x="329" y="23"/>
                    </a:lnTo>
                    <a:lnTo>
                      <a:pt x="330" y="25"/>
                    </a:lnTo>
                    <a:lnTo>
                      <a:pt x="334" y="25"/>
                    </a:lnTo>
                    <a:lnTo>
                      <a:pt x="336" y="23"/>
                    </a:lnTo>
                    <a:lnTo>
                      <a:pt x="336" y="21"/>
                    </a:lnTo>
                    <a:lnTo>
                      <a:pt x="337" y="21"/>
                    </a:lnTo>
                    <a:lnTo>
                      <a:pt x="339" y="21"/>
                    </a:lnTo>
                    <a:lnTo>
                      <a:pt x="341" y="20"/>
                    </a:lnTo>
                    <a:lnTo>
                      <a:pt x="343" y="20"/>
                    </a:lnTo>
                    <a:lnTo>
                      <a:pt x="345" y="20"/>
                    </a:lnTo>
                    <a:lnTo>
                      <a:pt x="346" y="18"/>
                    </a:lnTo>
                    <a:lnTo>
                      <a:pt x="348" y="16"/>
                    </a:lnTo>
                    <a:lnTo>
                      <a:pt x="348" y="14"/>
                    </a:lnTo>
                    <a:lnTo>
                      <a:pt x="350" y="14"/>
                    </a:lnTo>
                    <a:lnTo>
                      <a:pt x="353" y="16"/>
                    </a:lnTo>
                    <a:lnTo>
                      <a:pt x="357" y="16"/>
                    </a:lnTo>
                    <a:lnTo>
                      <a:pt x="359" y="16"/>
                    </a:lnTo>
                    <a:lnTo>
                      <a:pt x="360" y="16"/>
                    </a:lnTo>
                    <a:lnTo>
                      <a:pt x="362" y="16"/>
                    </a:lnTo>
                    <a:lnTo>
                      <a:pt x="364" y="13"/>
                    </a:lnTo>
                    <a:lnTo>
                      <a:pt x="366" y="11"/>
                    </a:lnTo>
                    <a:lnTo>
                      <a:pt x="368" y="9"/>
                    </a:lnTo>
                    <a:lnTo>
                      <a:pt x="369" y="9"/>
                    </a:lnTo>
                    <a:lnTo>
                      <a:pt x="371" y="9"/>
                    </a:lnTo>
                    <a:lnTo>
                      <a:pt x="373" y="9"/>
                    </a:lnTo>
                    <a:lnTo>
                      <a:pt x="376" y="9"/>
                    </a:lnTo>
                    <a:lnTo>
                      <a:pt x="378" y="9"/>
                    </a:lnTo>
                    <a:lnTo>
                      <a:pt x="380" y="9"/>
                    </a:lnTo>
                    <a:lnTo>
                      <a:pt x="382" y="9"/>
                    </a:lnTo>
                    <a:lnTo>
                      <a:pt x="384" y="9"/>
                    </a:lnTo>
                    <a:lnTo>
                      <a:pt x="387" y="7"/>
                    </a:lnTo>
                    <a:lnTo>
                      <a:pt x="389" y="5"/>
                    </a:lnTo>
                    <a:lnTo>
                      <a:pt x="391" y="4"/>
                    </a:lnTo>
                    <a:lnTo>
                      <a:pt x="391" y="2"/>
                    </a:lnTo>
                    <a:lnTo>
                      <a:pt x="392" y="2"/>
                    </a:lnTo>
                    <a:lnTo>
                      <a:pt x="391" y="2"/>
                    </a:lnTo>
                    <a:lnTo>
                      <a:pt x="392" y="4"/>
                    </a:lnTo>
                    <a:lnTo>
                      <a:pt x="394" y="4"/>
                    </a:lnTo>
                    <a:lnTo>
                      <a:pt x="396" y="4"/>
                    </a:lnTo>
                    <a:lnTo>
                      <a:pt x="396" y="2"/>
                    </a:lnTo>
                    <a:lnTo>
                      <a:pt x="396" y="0"/>
                    </a:lnTo>
                    <a:lnTo>
                      <a:pt x="398" y="0"/>
                    </a:lnTo>
                    <a:close/>
                  </a:path>
                </a:pathLst>
              </a:custGeom>
              <a:solidFill>
                <a:srgbClr val="788A8A"/>
              </a:solidFill>
              <a:ln w="0">
                <a:solidFill>
                  <a:srgbClr val="788A8A"/>
                </a:solidFill>
                <a:prstDash val="solid"/>
                <a:round/>
                <a:headEnd/>
                <a:tailEnd/>
              </a:ln>
            </p:spPr>
            <p:txBody>
              <a:bodyPr anchor="b"/>
              <a:lstStyle/>
              <a:p>
                <a:endParaRPr lang="pl-PL"/>
              </a:p>
            </p:txBody>
          </p:sp>
        </p:grpSp>
        <p:sp>
          <p:nvSpPr>
            <p:cNvPr id="9" name="Freeform 45"/>
            <p:cNvSpPr>
              <a:spLocks noEditPoints="1"/>
            </p:cNvSpPr>
            <p:nvPr/>
          </p:nvSpPr>
          <p:spPr bwMode="auto">
            <a:xfrm>
              <a:off x="1182579" y="1838679"/>
              <a:ext cx="329063" cy="229264"/>
            </a:xfrm>
            <a:custGeom>
              <a:avLst/>
              <a:gdLst>
                <a:gd name="T0" fmla="*/ 2147483646 w 234"/>
                <a:gd name="T1" fmla="*/ 2147483646 h 163"/>
                <a:gd name="T2" fmla="*/ 2147483646 w 234"/>
                <a:gd name="T3" fmla="*/ 2147483646 h 163"/>
                <a:gd name="T4" fmla="*/ 2147483646 w 234"/>
                <a:gd name="T5" fmla="*/ 2147483646 h 163"/>
                <a:gd name="T6" fmla="*/ 2147483646 w 234"/>
                <a:gd name="T7" fmla="*/ 2147483646 h 163"/>
                <a:gd name="T8" fmla="*/ 2147483646 w 234"/>
                <a:gd name="T9" fmla="*/ 2147483646 h 163"/>
                <a:gd name="T10" fmla="*/ 2147483646 w 234"/>
                <a:gd name="T11" fmla="*/ 2147483646 h 163"/>
                <a:gd name="T12" fmla="*/ 2147483646 w 234"/>
                <a:gd name="T13" fmla="*/ 2147483646 h 163"/>
                <a:gd name="T14" fmla="*/ 2147483646 w 234"/>
                <a:gd name="T15" fmla="*/ 2147483646 h 163"/>
                <a:gd name="T16" fmla="*/ 2147483646 w 234"/>
                <a:gd name="T17" fmla="*/ 2147483646 h 163"/>
                <a:gd name="T18" fmla="*/ 2147483646 w 234"/>
                <a:gd name="T19" fmla="*/ 2147483646 h 163"/>
                <a:gd name="T20" fmla="*/ 2147483646 w 234"/>
                <a:gd name="T21" fmla="*/ 2147483646 h 163"/>
                <a:gd name="T22" fmla="*/ 2147483646 w 234"/>
                <a:gd name="T23" fmla="*/ 2147483646 h 163"/>
                <a:gd name="T24" fmla="*/ 2147483646 w 234"/>
                <a:gd name="T25" fmla="*/ 2147483646 h 163"/>
                <a:gd name="T26" fmla="*/ 2147483646 w 234"/>
                <a:gd name="T27" fmla="*/ 2147483646 h 163"/>
                <a:gd name="T28" fmla="*/ 2147483646 w 234"/>
                <a:gd name="T29" fmla="*/ 2147483646 h 163"/>
                <a:gd name="T30" fmla="*/ 2147483646 w 234"/>
                <a:gd name="T31" fmla="*/ 2147483646 h 163"/>
                <a:gd name="T32" fmla="*/ 2147483646 w 234"/>
                <a:gd name="T33" fmla="*/ 2147483646 h 163"/>
                <a:gd name="T34" fmla="*/ 2147483646 w 234"/>
                <a:gd name="T35" fmla="*/ 2147483646 h 163"/>
                <a:gd name="T36" fmla="*/ 2147483646 w 234"/>
                <a:gd name="T37" fmla="*/ 2147483646 h 163"/>
                <a:gd name="T38" fmla="*/ 2147483646 w 234"/>
                <a:gd name="T39" fmla="*/ 2147483646 h 163"/>
                <a:gd name="T40" fmla="*/ 2147483646 w 234"/>
                <a:gd name="T41" fmla="*/ 2147483646 h 163"/>
                <a:gd name="T42" fmla="*/ 2147483646 w 234"/>
                <a:gd name="T43" fmla="*/ 2147483646 h 163"/>
                <a:gd name="T44" fmla="*/ 2147483646 w 234"/>
                <a:gd name="T45" fmla="*/ 2147483646 h 163"/>
                <a:gd name="T46" fmla="*/ 2147483646 w 234"/>
                <a:gd name="T47" fmla="*/ 2147483646 h 163"/>
                <a:gd name="T48" fmla="*/ 2147483646 w 234"/>
                <a:gd name="T49" fmla="*/ 2147483646 h 163"/>
                <a:gd name="T50" fmla="*/ 2147483646 w 234"/>
                <a:gd name="T51" fmla="*/ 2147483646 h 163"/>
                <a:gd name="T52" fmla="*/ 2147483646 w 234"/>
                <a:gd name="T53" fmla="*/ 2147483646 h 163"/>
                <a:gd name="T54" fmla="*/ 2147483646 w 234"/>
                <a:gd name="T55" fmla="*/ 2147483646 h 163"/>
                <a:gd name="T56" fmla="*/ 2147483646 w 234"/>
                <a:gd name="T57" fmla="*/ 2147483646 h 163"/>
                <a:gd name="T58" fmla="*/ 2147483646 w 234"/>
                <a:gd name="T59" fmla="*/ 2147483646 h 163"/>
                <a:gd name="T60" fmla="*/ 2147483646 w 234"/>
                <a:gd name="T61" fmla="*/ 2147483646 h 163"/>
                <a:gd name="T62" fmla="*/ 2147483646 w 234"/>
                <a:gd name="T63" fmla="*/ 2147483646 h 163"/>
                <a:gd name="T64" fmla="*/ 2147483646 w 234"/>
                <a:gd name="T65" fmla="*/ 2147483646 h 163"/>
                <a:gd name="T66" fmla="*/ 2147483646 w 234"/>
                <a:gd name="T67" fmla="*/ 2147483646 h 163"/>
                <a:gd name="T68" fmla="*/ 2147483646 w 234"/>
                <a:gd name="T69" fmla="*/ 2147483646 h 163"/>
                <a:gd name="T70" fmla="*/ 2147483646 w 234"/>
                <a:gd name="T71" fmla="*/ 2147483646 h 163"/>
                <a:gd name="T72" fmla="*/ 2147483646 w 234"/>
                <a:gd name="T73" fmla="*/ 2147483646 h 163"/>
                <a:gd name="T74" fmla="*/ 2147483646 w 234"/>
                <a:gd name="T75" fmla="*/ 2147483646 h 163"/>
                <a:gd name="T76" fmla="*/ 2147483646 w 234"/>
                <a:gd name="T77" fmla="*/ 2147483646 h 163"/>
                <a:gd name="T78" fmla="*/ 2147483646 w 234"/>
                <a:gd name="T79" fmla="*/ 2147483646 h 163"/>
                <a:gd name="T80" fmla="*/ 2147483646 w 234"/>
                <a:gd name="T81" fmla="*/ 2147483646 h 163"/>
                <a:gd name="T82" fmla="*/ 2147483646 w 234"/>
                <a:gd name="T83" fmla="*/ 2147483646 h 163"/>
                <a:gd name="T84" fmla="*/ 2147483646 w 234"/>
                <a:gd name="T85" fmla="*/ 2147483646 h 163"/>
                <a:gd name="T86" fmla="*/ 2147483646 w 234"/>
                <a:gd name="T87" fmla="*/ 2147483646 h 163"/>
                <a:gd name="T88" fmla="*/ 2147483646 w 234"/>
                <a:gd name="T89" fmla="*/ 2147483646 h 163"/>
                <a:gd name="T90" fmla="*/ 2147483646 w 234"/>
                <a:gd name="T91" fmla="*/ 2147483646 h 163"/>
                <a:gd name="T92" fmla="*/ 2147483646 w 234"/>
                <a:gd name="T93" fmla="*/ 2147483646 h 163"/>
                <a:gd name="T94" fmla="*/ 2147483646 w 234"/>
                <a:gd name="T95" fmla="*/ 2147483646 h 163"/>
                <a:gd name="T96" fmla="*/ 2147483646 w 234"/>
                <a:gd name="T97" fmla="*/ 2147483646 h 163"/>
                <a:gd name="T98" fmla="*/ 2147483646 w 234"/>
                <a:gd name="T99" fmla="*/ 2147483646 h 163"/>
                <a:gd name="T100" fmla="*/ 2147483646 w 234"/>
                <a:gd name="T101" fmla="*/ 2147483646 h 163"/>
                <a:gd name="T102" fmla="*/ 2147483646 w 234"/>
                <a:gd name="T103" fmla="*/ 2147483646 h 163"/>
                <a:gd name="T104" fmla="*/ 2147483646 w 234"/>
                <a:gd name="T105" fmla="*/ 2147483646 h 163"/>
                <a:gd name="T106" fmla="*/ 2147483646 w 234"/>
                <a:gd name="T107" fmla="*/ 2147483646 h 163"/>
                <a:gd name="T108" fmla="*/ 2147483646 w 234"/>
                <a:gd name="T109" fmla="*/ 2147483646 h 163"/>
                <a:gd name="T110" fmla="*/ 2147483646 w 234"/>
                <a:gd name="T111" fmla="*/ 2147483646 h 163"/>
                <a:gd name="T112" fmla="*/ 2147483646 w 234"/>
                <a:gd name="T113" fmla="*/ 2147483646 h 163"/>
                <a:gd name="T114" fmla="*/ 2147483646 w 234"/>
                <a:gd name="T115" fmla="*/ 2147483646 h 163"/>
                <a:gd name="T116" fmla="*/ 2147483646 w 234"/>
                <a:gd name="T117" fmla="*/ 2147483646 h 163"/>
                <a:gd name="T118" fmla="*/ 2147483646 w 234"/>
                <a:gd name="T119" fmla="*/ 0 h 163"/>
                <a:gd name="T120" fmla="*/ 2147483646 w 234"/>
                <a:gd name="T121" fmla="*/ 2147483646 h 16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34" h="163">
                  <a:moveTo>
                    <a:pt x="181" y="21"/>
                  </a:moveTo>
                  <a:lnTo>
                    <a:pt x="179" y="21"/>
                  </a:lnTo>
                  <a:lnTo>
                    <a:pt x="176" y="23"/>
                  </a:lnTo>
                  <a:lnTo>
                    <a:pt x="176" y="26"/>
                  </a:lnTo>
                  <a:lnTo>
                    <a:pt x="174" y="28"/>
                  </a:lnTo>
                  <a:lnTo>
                    <a:pt x="172" y="28"/>
                  </a:lnTo>
                  <a:lnTo>
                    <a:pt x="172" y="30"/>
                  </a:lnTo>
                  <a:lnTo>
                    <a:pt x="172" y="34"/>
                  </a:lnTo>
                  <a:lnTo>
                    <a:pt x="174" y="35"/>
                  </a:lnTo>
                  <a:lnTo>
                    <a:pt x="174" y="37"/>
                  </a:lnTo>
                  <a:lnTo>
                    <a:pt x="176" y="39"/>
                  </a:lnTo>
                  <a:lnTo>
                    <a:pt x="176" y="41"/>
                  </a:lnTo>
                  <a:lnTo>
                    <a:pt x="176" y="42"/>
                  </a:lnTo>
                  <a:lnTo>
                    <a:pt x="177" y="44"/>
                  </a:lnTo>
                  <a:lnTo>
                    <a:pt x="177" y="42"/>
                  </a:lnTo>
                  <a:lnTo>
                    <a:pt x="179" y="42"/>
                  </a:lnTo>
                  <a:lnTo>
                    <a:pt x="179" y="41"/>
                  </a:lnTo>
                  <a:lnTo>
                    <a:pt x="181" y="39"/>
                  </a:lnTo>
                  <a:lnTo>
                    <a:pt x="183" y="37"/>
                  </a:lnTo>
                  <a:lnTo>
                    <a:pt x="183" y="35"/>
                  </a:lnTo>
                  <a:lnTo>
                    <a:pt x="185" y="34"/>
                  </a:lnTo>
                  <a:lnTo>
                    <a:pt x="186" y="34"/>
                  </a:lnTo>
                  <a:lnTo>
                    <a:pt x="186" y="32"/>
                  </a:lnTo>
                  <a:lnTo>
                    <a:pt x="188" y="32"/>
                  </a:lnTo>
                  <a:lnTo>
                    <a:pt x="188" y="28"/>
                  </a:lnTo>
                  <a:lnTo>
                    <a:pt x="190" y="28"/>
                  </a:lnTo>
                  <a:lnTo>
                    <a:pt x="190" y="26"/>
                  </a:lnTo>
                  <a:lnTo>
                    <a:pt x="188" y="26"/>
                  </a:lnTo>
                  <a:lnTo>
                    <a:pt x="186" y="26"/>
                  </a:lnTo>
                  <a:lnTo>
                    <a:pt x="185" y="26"/>
                  </a:lnTo>
                  <a:lnTo>
                    <a:pt x="185" y="25"/>
                  </a:lnTo>
                  <a:lnTo>
                    <a:pt x="183" y="23"/>
                  </a:lnTo>
                  <a:lnTo>
                    <a:pt x="181" y="21"/>
                  </a:lnTo>
                  <a:close/>
                  <a:moveTo>
                    <a:pt x="231" y="0"/>
                  </a:moveTo>
                  <a:lnTo>
                    <a:pt x="232" y="0"/>
                  </a:lnTo>
                  <a:lnTo>
                    <a:pt x="232" y="2"/>
                  </a:lnTo>
                  <a:lnTo>
                    <a:pt x="234" y="3"/>
                  </a:lnTo>
                  <a:lnTo>
                    <a:pt x="234" y="5"/>
                  </a:lnTo>
                  <a:lnTo>
                    <a:pt x="232" y="9"/>
                  </a:lnTo>
                  <a:lnTo>
                    <a:pt x="232" y="11"/>
                  </a:lnTo>
                  <a:lnTo>
                    <a:pt x="231" y="11"/>
                  </a:lnTo>
                  <a:lnTo>
                    <a:pt x="227" y="11"/>
                  </a:lnTo>
                  <a:lnTo>
                    <a:pt x="224" y="11"/>
                  </a:lnTo>
                  <a:lnTo>
                    <a:pt x="220" y="12"/>
                  </a:lnTo>
                  <a:lnTo>
                    <a:pt x="215" y="12"/>
                  </a:lnTo>
                  <a:lnTo>
                    <a:pt x="213" y="14"/>
                  </a:lnTo>
                  <a:lnTo>
                    <a:pt x="211" y="16"/>
                  </a:lnTo>
                  <a:lnTo>
                    <a:pt x="209" y="18"/>
                  </a:lnTo>
                  <a:lnTo>
                    <a:pt x="208" y="18"/>
                  </a:lnTo>
                  <a:lnTo>
                    <a:pt x="206" y="18"/>
                  </a:lnTo>
                  <a:lnTo>
                    <a:pt x="204" y="18"/>
                  </a:lnTo>
                  <a:lnTo>
                    <a:pt x="202" y="19"/>
                  </a:lnTo>
                  <a:lnTo>
                    <a:pt x="200" y="19"/>
                  </a:lnTo>
                  <a:lnTo>
                    <a:pt x="199" y="21"/>
                  </a:lnTo>
                  <a:lnTo>
                    <a:pt x="199" y="23"/>
                  </a:lnTo>
                  <a:lnTo>
                    <a:pt x="200" y="25"/>
                  </a:lnTo>
                  <a:lnTo>
                    <a:pt x="200" y="26"/>
                  </a:lnTo>
                  <a:lnTo>
                    <a:pt x="202" y="28"/>
                  </a:lnTo>
                  <a:lnTo>
                    <a:pt x="202" y="30"/>
                  </a:lnTo>
                  <a:lnTo>
                    <a:pt x="200" y="34"/>
                  </a:lnTo>
                  <a:lnTo>
                    <a:pt x="200" y="35"/>
                  </a:lnTo>
                  <a:lnTo>
                    <a:pt x="202" y="37"/>
                  </a:lnTo>
                  <a:lnTo>
                    <a:pt x="200" y="39"/>
                  </a:lnTo>
                  <a:lnTo>
                    <a:pt x="199" y="39"/>
                  </a:lnTo>
                  <a:lnTo>
                    <a:pt x="199" y="41"/>
                  </a:lnTo>
                  <a:lnTo>
                    <a:pt x="199" y="42"/>
                  </a:lnTo>
                  <a:lnTo>
                    <a:pt x="199" y="44"/>
                  </a:lnTo>
                  <a:lnTo>
                    <a:pt x="197" y="46"/>
                  </a:lnTo>
                  <a:lnTo>
                    <a:pt x="195" y="50"/>
                  </a:lnTo>
                  <a:lnTo>
                    <a:pt x="195" y="51"/>
                  </a:lnTo>
                  <a:lnTo>
                    <a:pt x="195" y="53"/>
                  </a:lnTo>
                  <a:lnTo>
                    <a:pt x="197" y="57"/>
                  </a:lnTo>
                  <a:lnTo>
                    <a:pt x="197" y="58"/>
                  </a:lnTo>
                  <a:lnTo>
                    <a:pt x="197" y="60"/>
                  </a:lnTo>
                  <a:lnTo>
                    <a:pt x="197" y="62"/>
                  </a:lnTo>
                  <a:lnTo>
                    <a:pt x="197" y="64"/>
                  </a:lnTo>
                  <a:lnTo>
                    <a:pt x="195" y="66"/>
                  </a:lnTo>
                  <a:lnTo>
                    <a:pt x="192" y="69"/>
                  </a:lnTo>
                  <a:lnTo>
                    <a:pt x="190" y="71"/>
                  </a:lnTo>
                  <a:lnTo>
                    <a:pt x="188" y="71"/>
                  </a:lnTo>
                  <a:lnTo>
                    <a:pt x="188" y="73"/>
                  </a:lnTo>
                  <a:lnTo>
                    <a:pt x="186" y="74"/>
                  </a:lnTo>
                  <a:lnTo>
                    <a:pt x="185" y="76"/>
                  </a:lnTo>
                  <a:lnTo>
                    <a:pt x="183" y="78"/>
                  </a:lnTo>
                  <a:lnTo>
                    <a:pt x="183" y="80"/>
                  </a:lnTo>
                  <a:lnTo>
                    <a:pt x="181" y="83"/>
                  </a:lnTo>
                  <a:lnTo>
                    <a:pt x="181" y="85"/>
                  </a:lnTo>
                  <a:lnTo>
                    <a:pt x="179" y="85"/>
                  </a:lnTo>
                  <a:lnTo>
                    <a:pt x="177" y="85"/>
                  </a:lnTo>
                  <a:lnTo>
                    <a:pt x="174" y="87"/>
                  </a:lnTo>
                  <a:lnTo>
                    <a:pt x="170" y="90"/>
                  </a:lnTo>
                  <a:lnTo>
                    <a:pt x="169" y="92"/>
                  </a:lnTo>
                  <a:lnTo>
                    <a:pt x="167" y="96"/>
                  </a:lnTo>
                  <a:lnTo>
                    <a:pt x="167" y="99"/>
                  </a:lnTo>
                  <a:lnTo>
                    <a:pt x="165" y="103"/>
                  </a:lnTo>
                  <a:lnTo>
                    <a:pt x="163" y="106"/>
                  </a:lnTo>
                  <a:lnTo>
                    <a:pt x="163" y="108"/>
                  </a:lnTo>
                  <a:lnTo>
                    <a:pt x="161" y="110"/>
                  </a:lnTo>
                  <a:lnTo>
                    <a:pt x="160" y="115"/>
                  </a:lnTo>
                  <a:lnTo>
                    <a:pt x="160" y="119"/>
                  </a:lnTo>
                  <a:lnTo>
                    <a:pt x="161" y="122"/>
                  </a:lnTo>
                  <a:lnTo>
                    <a:pt x="161" y="124"/>
                  </a:lnTo>
                  <a:lnTo>
                    <a:pt x="161" y="126"/>
                  </a:lnTo>
                  <a:lnTo>
                    <a:pt x="161" y="128"/>
                  </a:lnTo>
                  <a:lnTo>
                    <a:pt x="161" y="129"/>
                  </a:lnTo>
                  <a:lnTo>
                    <a:pt x="160" y="133"/>
                  </a:lnTo>
                  <a:lnTo>
                    <a:pt x="160" y="135"/>
                  </a:lnTo>
                  <a:lnTo>
                    <a:pt x="158" y="137"/>
                  </a:lnTo>
                  <a:lnTo>
                    <a:pt x="158" y="140"/>
                  </a:lnTo>
                  <a:lnTo>
                    <a:pt x="156" y="142"/>
                  </a:lnTo>
                  <a:lnTo>
                    <a:pt x="153" y="144"/>
                  </a:lnTo>
                  <a:lnTo>
                    <a:pt x="151" y="144"/>
                  </a:lnTo>
                  <a:lnTo>
                    <a:pt x="149" y="144"/>
                  </a:lnTo>
                  <a:lnTo>
                    <a:pt x="147" y="147"/>
                  </a:lnTo>
                  <a:lnTo>
                    <a:pt x="147" y="149"/>
                  </a:lnTo>
                  <a:lnTo>
                    <a:pt x="145" y="151"/>
                  </a:lnTo>
                  <a:lnTo>
                    <a:pt x="144" y="152"/>
                  </a:lnTo>
                  <a:lnTo>
                    <a:pt x="145" y="154"/>
                  </a:lnTo>
                  <a:lnTo>
                    <a:pt x="147" y="156"/>
                  </a:lnTo>
                  <a:lnTo>
                    <a:pt x="147" y="158"/>
                  </a:lnTo>
                  <a:lnTo>
                    <a:pt x="147" y="160"/>
                  </a:lnTo>
                  <a:lnTo>
                    <a:pt x="145" y="161"/>
                  </a:lnTo>
                  <a:lnTo>
                    <a:pt x="145" y="163"/>
                  </a:lnTo>
                  <a:lnTo>
                    <a:pt x="144" y="163"/>
                  </a:lnTo>
                  <a:lnTo>
                    <a:pt x="142" y="161"/>
                  </a:lnTo>
                  <a:lnTo>
                    <a:pt x="140" y="161"/>
                  </a:lnTo>
                  <a:lnTo>
                    <a:pt x="140" y="160"/>
                  </a:lnTo>
                  <a:lnTo>
                    <a:pt x="140" y="158"/>
                  </a:lnTo>
                  <a:lnTo>
                    <a:pt x="140" y="156"/>
                  </a:lnTo>
                  <a:lnTo>
                    <a:pt x="140" y="154"/>
                  </a:lnTo>
                  <a:lnTo>
                    <a:pt x="138" y="154"/>
                  </a:lnTo>
                  <a:lnTo>
                    <a:pt x="138" y="152"/>
                  </a:lnTo>
                  <a:lnTo>
                    <a:pt x="138" y="151"/>
                  </a:lnTo>
                  <a:lnTo>
                    <a:pt x="138" y="149"/>
                  </a:lnTo>
                  <a:lnTo>
                    <a:pt x="138" y="147"/>
                  </a:lnTo>
                  <a:lnTo>
                    <a:pt x="138" y="145"/>
                  </a:lnTo>
                  <a:lnTo>
                    <a:pt x="138" y="144"/>
                  </a:lnTo>
                  <a:lnTo>
                    <a:pt x="137" y="142"/>
                  </a:lnTo>
                  <a:lnTo>
                    <a:pt x="138" y="142"/>
                  </a:lnTo>
                  <a:lnTo>
                    <a:pt x="140" y="142"/>
                  </a:lnTo>
                  <a:lnTo>
                    <a:pt x="142" y="142"/>
                  </a:lnTo>
                  <a:lnTo>
                    <a:pt x="144" y="140"/>
                  </a:lnTo>
                  <a:lnTo>
                    <a:pt x="144" y="138"/>
                  </a:lnTo>
                  <a:lnTo>
                    <a:pt x="144" y="135"/>
                  </a:lnTo>
                  <a:lnTo>
                    <a:pt x="140" y="129"/>
                  </a:lnTo>
                  <a:lnTo>
                    <a:pt x="138" y="126"/>
                  </a:lnTo>
                  <a:lnTo>
                    <a:pt x="137" y="124"/>
                  </a:lnTo>
                  <a:lnTo>
                    <a:pt x="133" y="122"/>
                  </a:lnTo>
                  <a:lnTo>
                    <a:pt x="131" y="121"/>
                  </a:lnTo>
                  <a:lnTo>
                    <a:pt x="128" y="121"/>
                  </a:lnTo>
                  <a:lnTo>
                    <a:pt x="126" y="119"/>
                  </a:lnTo>
                  <a:lnTo>
                    <a:pt x="122" y="119"/>
                  </a:lnTo>
                  <a:lnTo>
                    <a:pt x="121" y="119"/>
                  </a:lnTo>
                  <a:lnTo>
                    <a:pt x="117" y="119"/>
                  </a:lnTo>
                  <a:lnTo>
                    <a:pt x="113" y="117"/>
                  </a:lnTo>
                  <a:lnTo>
                    <a:pt x="112" y="115"/>
                  </a:lnTo>
                  <a:lnTo>
                    <a:pt x="108" y="115"/>
                  </a:lnTo>
                  <a:lnTo>
                    <a:pt x="105" y="115"/>
                  </a:lnTo>
                  <a:lnTo>
                    <a:pt x="101" y="113"/>
                  </a:lnTo>
                  <a:lnTo>
                    <a:pt x="96" y="112"/>
                  </a:lnTo>
                  <a:lnTo>
                    <a:pt x="92" y="112"/>
                  </a:lnTo>
                  <a:lnTo>
                    <a:pt x="90" y="112"/>
                  </a:lnTo>
                  <a:lnTo>
                    <a:pt x="89" y="112"/>
                  </a:lnTo>
                  <a:lnTo>
                    <a:pt x="87" y="112"/>
                  </a:lnTo>
                  <a:lnTo>
                    <a:pt x="83" y="113"/>
                  </a:lnTo>
                  <a:lnTo>
                    <a:pt x="82" y="113"/>
                  </a:lnTo>
                  <a:lnTo>
                    <a:pt x="80" y="113"/>
                  </a:lnTo>
                  <a:lnTo>
                    <a:pt x="76" y="112"/>
                  </a:lnTo>
                  <a:lnTo>
                    <a:pt x="74" y="110"/>
                  </a:lnTo>
                  <a:lnTo>
                    <a:pt x="73" y="108"/>
                  </a:lnTo>
                  <a:lnTo>
                    <a:pt x="73" y="106"/>
                  </a:lnTo>
                  <a:lnTo>
                    <a:pt x="74" y="103"/>
                  </a:lnTo>
                  <a:lnTo>
                    <a:pt x="74" y="101"/>
                  </a:lnTo>
                  <a:lnTo>
                    <a:pt x="74" y="99"/>
                  </a:lnTo>
                  <a:lnTo>
                    <a:pt x="76" y="97"/>
                  </a:lnTo>
                  <a:lnTo>
                    <a:pt x="76" y="96"/>
                  </a:lnTo>
                  <a:lnTo>
                    <a:pt x="78" y="94"/>
                  </a:lnTo>
                  <a:lnTo>
                    <a:pt x="78" y="92"/>
                  </a:lnTo>
                  <a:lnTo>
                    <a:pt x="78" y="90"/>
                  </a:lnTo>
                  <a:lnTo>
                    <a:pt x="80" y="89"/>
                  </a:lnTo>
                  <a:lnTo>
                    <a:pt x="80" y="85"/>
                  </a:lnTo>
                  <a:lnTo>
                    <a:pt x="78" y="85"/>
                  </a:lnTo>
                  <a:lnTo>
                    <a:pt x="76" y="87"/>
                  </a:lnTo>
                  <a:lnTo>
                    <a:pt x="76" y="89"/>
                  </a:lnTo>
                  <a:lnTo>
                    <a:pt x="74" y="90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73" y="94"/>
                  </a:lnTo>
                  <a:lnTo>
                    <a:pt x="73" y="92"/>
                  </a:lnTo>
                  <a:lnTo>
                    <a:pt x="71" y="92"/>
                  </a:lnTo>
                  <a:lnTo>
                    <a:pt x="69" y="90"/>
                  </a:lnTo>
                  <a:lnTo>
                    <a:pt x="67" y="90"/>
                  </a:lnTo>
                  <a:lnTo>
                    <a:pt x="67" y="89"/>
                  </a:lnTo>
                  <a:lnTo>
                    <a:pt x="66" y="89"/>
                  </a:lnTo>
                  <a:lnTo>
                    <a:pt x="64" y="89"/>
                  </a:lnTo>
                  <a:lnTo>
                    <a:pt x="62" y="89"/>
                  </a:lnTo>
                  <a:lnTo>
                    <a:pt x="60" y="89"/>
                  </a:lnTo>
                  <a:lnTo>
                    <a:pt x="58" y="89"/>
                  </a:lnTo>
                  <a:lnTo>
                    <a:pt x="57" y="89"/>
                  </a:lnTo>
                  <a:lnTo>
                    <a:pt x="55" y="90"/>
                  </a:lnTo>
                  <a:lnTo>
                    <a:pt x="53" y="90"/>
                  </a:lnTo>
                  <a:lnTo>
                    <a:pt x="53" y="92"/>
                  </a:lnTo>
                  <a:lnTo>
                    <a:pt x="51" y="92"/>
                  </a:lnTo>
                  <a:lnTo>
                    <a:pt x="50" y="92"/>
                  </a:lnTo>
                  <a:lnTo>
                    <a:pt x="48" y="92"/>
                  </a:lnTo>
                  <a:lnTo>
                    <a:pt x="46" y="92"/>
                  </a:lnTo>
                  <a:lnTo>
                    <a:pt x="44" y="94"/>
                  </a:lnTo>
                  <a:lnTo>
                    <a:pt x="42" y="94"/>
                  </a:lnTo>
                  <a:lnTo>
                    <a:pt x="41" y="94"/>
                  </a:lnTo>
                  <a:lnTo>
                    <a:pt x="39" y="94"/>
                  </a:lnTo>
                  <a:lnTo>
                    <a:pt x="37" y="94"/>
                  </a:lnTo>
                  <a:lnTo>
                    <a:pt x="35" y="96"/>
                  </a:lnTo>
                  <a:lnTo>
                    <a:pt x="34" y="96"/>
                  </a:lnTo>
                  <a:lnTo>
                    <a:pt x="30" y="97"/>
                  </a:lnTo>
                  <a:lnTo>
                    <a:pt x="28" y="99"/>
                  </a:lnTo>
                  <a:lnTo>
                    <a:pt x="28" y="101"/>
                  </a:lnTo>
                  <a:lnTo>
                    <a:pt x="28" y="103"/>
                  </a:lnTo>
                  <a:lnTo>
                    <a:pt x="26" y="103"/>
                  </a:lnTo>
                  <a:lnTo>
                    <a:pt x="25" y="105"/>
                  </a:lnTo>
                  <a:lnTo>
                    <a:pt x="23" y="106"/>
                  </a:lnTo>
                  <a:lnTo>
                    <a:pt x="19" y="108"/>
                  </a:lnTo>
                  <a:lnTo>
                    <a:pt x="18" y="112"/>
                  </a:lnTo>
                  <a:lnTo>
                    <a:pt x="16" y="112"/>
                  </a:lnTo>
                  <a:lnTo>
                    <a:pt x="14" y="112"/>
                  </a:lnTo>
                  <a:lnTo>
                    <a:pt x="12" y="112"/>
                  </a:lnTo>
                  <a:lnTo>
                    <a:pt x="10" y="110"/>
                  </a:lnTo>
                  <a:lnTo>
                    <a:pt x="10" y="108"/>
                  </a:lnTo>
                  <a:lnTo>
                    <a:pt x="10" y="106"/>
                  </a:lnTo>
                  <a:lnTo>
                    <a:pt x="9" y="105"/>
                  </a:lnTo>
                  <a:lnTo>
                    <a:pt x="10" y="101"/>
                  </a:lnTo>
                  <a:lnTo>
                    <a:pt x="10" y="97"/>
                  </a:lnTo>
                  <a:lnTo>
                    <a:pt x="9" y="94"/>
                  </a:lnTo>
                  <a:lnTo>
                    <a:pt x="9" y="90"/>
                  </a:lnTo>
                  <a:lnTo>
                    <a:pt x="9" y="89"/>
                  </a:lnTo>
                  <a:lnTo>
                    <a:pt x="7" y="89"/>
                  </a:lnTo>
                  <a:lnTo>
                    <a:pt x="5" y="87"/>
                  </a:lnTo>
                  <a:lnTo>
                    <a:pt x="7" y="85"/>
                  </a:lnTo>
                  <a:lnTo>
                    <a:pt x="5" y="85"/>
                  </a:lnTo>
                  <a:lnTo>
                    <a:pt x="3" y="85"/>
                  </a:lnTo>
                  <a:lnTo>
                    <a:pt x="3" y="87"/>
                  </a:lnTo>
                  <a:lnTo>
                    <a:pt x="3" y="85"/>
                  </a:lnTo>
                  <a:lnTo>
                    <a:pt x="5" y="83"/>
                  </a:lnTo>
                  <a:lnTo>
                    <a:pt x="3" y="81"/>
                  </a:lnTo>
                  <a:lnTo>
                    <a:pt x="3" y="83"/>
                  </a:lnTo>
                  <a:lnTo>
                    <a:pt x="2" y="83"/>
                  </a:lnTo>
                  <a:lnTo>
                    <a:pt x="0" y="81"/>
                  </a:lnTo>
                  <a:lnTo>
                    <a:pt x="2" y="80"/>
                  </a:lnTo>
                  <a:lnTo>
                    <a:pt x="2" y="78"/>
                  </a:lnTo>
                  <a:lnTo>
                    <a:pt x="3" y="78"/>
                  </a:lnTo>
                  <a:lnTo>
                    <a:pt x="5" y="76"/>
                  </a:lnTo>
                  <a:lnTo>
                    <a:pt x="7" y="74"/>
                  </a:lnTo>
                  <a:lnTo>
                    <a:pt x="9" y="74"/>
                  </a:lnTo>
                  <a:lnTo>
                    <a:pt x="10" y="73"/>
                  </a:lnTo>
                  <a:lnTo>
                    <a:pt x="12" y="69"/>
                  </a:lnTo>
                  <a:lnTo>
                    <a:pt x="12" y="67"/>
                  </a:lnTo>
                  <a:lnTo>
                    <a:pt x="12" y="66"/>
                  </a:lnTo>
                  <a:lnTo>
                    <a:pt x="14" y="66"/>
                  </a:lnTo>
                  <a:lnTo>
                    <a:pt x="16" y="66"/>
                  </a:lnTo>
                  <a:lnTo>
                    <a:pt x="18" y="67"/>
                  </a:lnTo>
                  <a:lnTo>
                    <a:pt x="19" y="67"/>
                  </a:lnTo>
                  <a:lnTo>
                    <a:pt x="21" y="69"/>
                  </a:lnTo>
                  <a:lnTo>
                    <a:pt x="25" y="71"/>
                  </a:lnTo>
                  <a:lnTo>
                    <a:pt x="28" y="71"/>
                  </a:lnTo>
                  <a:lnTo>
                    <a:pt x="30" y="73"/>
                  </a:lnTo>
                  <a:lnTo>
                    <a:pt x="32" y="73"/>
                  </a:lnTo>
                  <a:lnTo>
                    <a:pt x="35" y="74"/>
                  </a:lnTo>
                  <a:lnTo>
                    <a:pt x="39" y="74"/>
                  </a:lnTo>
                  <a:lnTo>
                    <a:pt x="44" y="74"/>
                  </a:lnTo>
                  <a:lnTo>
                    <a:pt x="50" y="76"/>
                  </a:lnTo>
                  <a:lnTo>
                    <a:pt x="55" y="74"/>
                  </a:lnTo>
                  <a:lnTo>
                    <a:pt x="58" y="73"/>
                  </a:lnTo>
                  <a:lnTo>
                    <a:pt x="64" y="71"/>
                  </a:lnTo>
                  <a:lnTo>
                    <a:pt x="71" y="69"/>
                  </a:lnTo>
                  <a:lnTo>
                    <a:pt x="76" y="66"/>
                  </a:lnTo>
                  <a:lnTo>
                    <a:pt x="82" y="64"/>
                  </a:lnTo>
                  <a:lnTo>
                    <a:pt x="87" y="62"/>
                  </a:lnTo>
                  <a:lnTo>
                    <a:pt x="89" y="58"/>
                  </a:lnTo>
                  <a:lnTo>
                    <a:pt x="92" y="57"/>
                  </a:lnTo>
                  <a:lnTo>
                    <a:pt x="94" y="53"/>
                  </a:lnTo>
                  <a:lnTo>
                    <a:pt x="98" y="51"/>
                  </a:lnTo>
                  <a:lnTo>
                    <a:pt x="99" y="50"/>
                  </a:lnTo>
                  <a:lnTo>
                    <a:pt x="103" y="48"/>
                  </a:lnTo>
                  <a:lnTo>
                    <a:pt x="106" y="44"/>
                  </a:lnTo>
                  <a:lnTo>
                    <a:pt x="110" y="41"/>
                  </a:lnTo>
                  <a:lnTo>
                    <a:pt x="112" y="39"/>
                  </a:lnTo>
                  <a:lnTo>
                    <a:pt x="115" y="37"/>
                  </a:lnTo>
                  <a:lnTo>
                    <a:pt x="119" y="35"/>
                  </a:lnTo>
                  <a:lnTo>
                    <a:pt x="122" y="35"/>
                  </a:lnTo>
                  <a:lnTo>
                    <a:pt x="128" y="34"/>
                  </a:lnTo>
                  <a:lnTo>
                    <a:pt x="133" y="32"/>
                  </a:lnTo>
                  <a:lnTo>
                    <a:pt x="137" y="30"/>
                  </a:lnTo>
                  <a:lnTo>
                    <a:pt x="142" y="28"/>
                  </a:lnTo>
                  <a:lnTo>
                    <a:pt x="144" y="26"/>
                  </a:lnTo>
                  <a:lnTo>
                    <a:pt x="147" y="25"/>
                  </a:lnTo>
                  <a:lnTo>
                    <a:pt x="151" y="23"/>
                  </a:lnTo>
                  <a:lnTo>
                    <a:pt x="153" y="23"/>
                  </a:lnTo>
                  <a:lnTo>
                    <a:pt x="156" y="23"/>
                  </a:lnTo>
                  <a:lnTo>
                    <a:pt x="158" y="23"/>
                  </a:lnTo>
                  <a:lnTo>
                    <a:pt x="160" y="21"/>
                  </a:lnTo>
                  <a:lnTo>
                    <a:pt x="163" y="21"/>
                  </a:lnTo>
                  <a:lnTo>
                    <a:pt x="167" y="19"/>
                  </a:lnTo>
                  <a:lnTo>
                    <a:pt x="170" y="18"/>
                  </a:lnTo>
                  <a:lnTo>
                    <a:pt x="174" y="16"/>
                  </a:lnTo>
                  <a:lnTo>
                    <a:pt x="176" y="16"/>
                  </a:lnTo>
                  <a:lnTo>
                    <a:pt x="179" y="14"/>
                  </a:lnTo>
                  <a:lnTo>
                    <a:pt x="183" y="14"/>
                  </a:lnTo>
                  <a:lnTo>
                    <a:pt x="188" y="12"/>
                  </a:lnTo>
                  <a:lnTo>
                    <a:pt x="195" y="11"/>
                  </a:lnTo>
                  <a:lnTo>
                    <a:pt x="200" y="7"/>
                  </a:lnTo>
                  <a:lnTo>
                    <a:pt x="204" y="5"/>
                  </a:lnTo>
                  <a:lnTo>
                    <a:pt x="208" y="3"/>
                  </a:lnTo>
                  <a:lnTo>
                    <a:pt x="209" y="2"/>
                  </a:lnTo>
                  <a:lnTo>
                    <a:pt x="211" y="2"/>
                  </a:lnTo>
                  <a:lnTo>
                    <a:pt x="213" y="0"/>
                  </a:lnTo>
                  <a:lnTo>
                    <a:pt x="215" y="0"/>
                  </a:lnTo>
                  <a:lnTo>
                    <a:pt x="216" y="2"/>
                  </a:lnTo>
                  <a:lnTo>
                    <a:pt x="216" y="3"/>
                  </a:lnTo>
                  <a:lnTo>
                    <a:pt x="218" y="3"/>
                  </a:lnTo>
                  <a:lnTo>
                    <a:pt x="220" y="2"/>
                  </a:lnTo>
                  <a:lnTo>
                    <a:pt x="224" y="3"/>
                  </a:lnTo>
                  <a:lnTo>
                    <a:pt x="225" y="3"/>
                  </a:lnTo>
                  <a:lnTo>
                    <a:pt x="227" y="2"/>
                  </a:lnTo>
                  <a:lnTo>
                    <a:pt x="229" y="0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rgbClr val="94A6A3"/>
            </a:solidFill>
            <a:ln w="0">
              <a:solidFill>
                <a:srgbClr val="94A6A3"/>
              </a:solidFill>
              <a:prstDash val="solid"/>
              <a:round/>
              <a:headEnd/>
              <a:tailEnd/>
            </a:ln>
          </p:spPr>
          <p:txBody>
            <a:bodyPr anchor="b"/>
            <a:lstStyle/>
            <a:p>
              <a:endParaRPr lang="pl-PL"/>
            </a:p>
          </p:txBody>
        </p:sp>
      </p:grpSp>
      <p:sp>
        <p:nvSpPr>
          <p:cNvPr id="4" name="Strzałka w prawo 3"/>
          <p:cNvSpPr/>
          <p:nvPr/>
        </p:nvSpPr>
        <p:spPr>
          <a:xfrm>
            <a:off x="1516047" y="29409"/>
            <a:ext cx="6973646" cy="6728703"/>
          </a:xfrm>
          <a:prstGeom prst="rightArrow">
            <a:avLst/>
          </a:prstGeom>
          <a:solidFill>
            <a:schemeClr val="tx1">
              <a:lumMod val="95000"/>
              <a:lumOff val="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8780" y="1438576"/>
            <a:ext cx="5175001" cy="4016250"/>
          </a:xfrm>
          <a:prstGeom prst="rect">
            <a:avLst/>
          </a:prstGeom>
        </p:spPr>
      </p:pic>
      <p:sp>
        <p:nvSpPr>
          <p:cNvPr id="26" name="pole tekstowe 25"/>
          <p:cNvSpPr txBox="1"/>
          <p:nvPr/>
        </p:nvSpPr>
        <p:spPr>
          <a:xfrm>
            <a:off x="1426575" y="5536863"/>
            <a:ext cx="2790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latin typeface="Arial Black" panose="020B0A04020102020204" pitchFamily="34" charset="0"/>
              </a:rPr>
              <a:t>2015</a:t>
            </a:r>
          </a:p>
          <a:p>
            <a:pPr algn="ctr"/>
            <a:r>
              <a:rPr lang="pl-PL" sz="2800" b="1" dirty="0" smtClean="0">
                <a:latin typeface="+mj-lt"/>
              </a:rPr>
              <a:t>750 cystern</a:t>
            </a:r>
            <a:endParaRPr lang="pl-PL" sz="2800" b="1" dirty="0">
              <a:latin typeface="+mj-lt"/>
            </a:endParaRPr>
          </a:p>
        </p:txBody>
      </p:sp>
      <p:sp>
        <p:nvSpPr>
          <p:cNvPr id="27" name="pole tekstowe 26"/>
          <p:cNvSpPr txBox="1"/>
          <p:nvPr/>
        </p:nvSpPr>
        <p:spPr>
          <a:xfrm>
            <a:off x="4587349" y="3981567"/>
            <a:ext cx="2790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latin typeface="Arial Black" panose="020B0A04020102020204" pitchFamily="34" charset="0"/>
              </a:rPr>
              <a:t>2017</a:t>
            </a:r>
          </a:p>
          <a:p>
            <a:pPr algn="ctr"/>
            <a:r>
              <a:rPr lang="pl-PL" sz="2800" b="1" dirty="0" smtClean="0">
                <a:latin typeface="+mj-lt"/>
              </a:rPr>
              <a:t>150 cystern</a:t>
            </a:r>
            <a:endParaRPr lang="pl-PL" sz="2800" b="1" dirty="0">
              <a:latin typeface="+mj-lt"/>
            </a:endParaRPr>
          </a:p>
        </p:txBody>
      </p:sp>
      <p:sp>
        <p:nvSpPr>
          <p:cNvPr id="29" name="Symbol zastępczy zawartości 2"/>
          <p:cNvSpPr txBox="1">
            <a:spLocks/>
          </p:cNvSpPr>
          <p:nvPr/>
        </p:nvSpPr>
        <p:spPr bwMode="auto">
          <a:xfrm>
            <a:off x="4244809" y="1079524"/>
            <a:ext cx="5366527" cy="1673557"/>
          </a:xfrm>
          <a:prstGeom prst="rect">
            <a:avLst/>
          </a:prstGeom>
          <a:solidFill>
            <a:schemeClr val="bg1">
              <a:alpha val="5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31837"/>
              </a:buClr>
              <a:buSzPct val="150000"/>
            </a:pPr>
            <a:r>
              <a:rPr lang="pl-PL" b="1" dirty="0">
                <a:solidFill>
                  <a:srgbClr val="E31837"/>
                </a:solidFill>
                <a:latin typeface="Arial Black" panose="020B0A04020102020204" pitchFamily="34" charset="0"/>
                <a:cs typeface="Courier New" panose="02070309020205020404" pitchFamily="49" charset="0"/>
              </a:rPr>
              <a:t>Liczba cystern </a:t>
            </a:r>
            <a:r>
              <a:rPr lang="pl-PL" b="1" dirty="0" smtClean="0">
                <a:solidFill>
                  <a:srgbClr val="E31837"/>
                </a:solidFill>
                <a:cs typeface="Courier New" panose="02070309020205020404" pitchFamily="49" charset="0"/>
              </a:rPr>
              <a:t>wjeżdżających </a:t>
            </a:r>
            <a:r>
              <a:rPr lang="pl-PL" b="1" dirty="0">
                <a:solidFill>
                  <a:srgbClr val="E31837"/>
                </a:solidFill>
                <a:cs typeface="Courier New" panose="02070309020205020404" pitchFamily="49" charset="0"/>
              </a:rPr>
              <a:t>do Polski przez </a:t>
            </a:r>
            <a:r>
              <a:rPr lang="pl-PL" b="1" dirty="0" smtClean="0">
                <a:solidFill>
                  <a:srgbClr val="E31837"/>
                </a:solidFill>
                <a:cs typeface="Courier New" panose="02070309020205020404" pitchFamily="49" charset="0"/>
              </a:rPr>
              <a:t>granicę wewnętrzną</a:t>
            </a:r>
            <a:endParaRPr lang="pl-PL" b="1" dirty="0">
              <a:solidFill>
                <a:srgbClr val="E31837"/>
              </a:solidFill>
              <a:cs typeface="Courier New" panose="02070309020205020404" pitchFamily="49" charset="0"/>
            </a:endParaRPr>
          </a:p>
        </p:txBody>
      </p:sp>
      <p:grpSp>
        <p:nvGrpSpPr>
          <p:cNvPr id="33" name="Grupa 32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34" name="Obraz 3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35" name="Obraz 3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1981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-1"/>
            <a:ext cx="11258306" cy="6876000"/>
          </a:xfrm>
          <a:prstGeom prst="rect">
            <a:avLst/>
          </a:prstGeom>
        </p:spPr>
      </p:pic>
      <p:sp>
        <p:nvSpPr>
          <p:cNvPr id="8" name="Symbol zastępczy zawartości 2"/>
          <p:cNvSpPr txBox="1">
            <a:spLocks/>
          </p:cNvSpPr>
          <p:nvPr/>
        </p:nvSpPr>
        <p:spPr bwMode="auto">
          <a:xfrm>
            <a:off x="2486525" y="1631576"/>
            <a:ext cx="9047749" cy="417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31837"/>
              </a:buClr>
              <a:buSzPct val="150000"/>
            </a:pPr>
            <a:r>
              <a:rPr lang="pl-PL" sz="28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OPERACJA „KONTENER”</a:t>
            </a:r>
            <a:endParaRPr lang="pl-PL" sz="2400" b="1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endParaRPr lang="pl-PL" sz="20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Cel operacji:</a:t>
            </a:r>
          </a:p>
          <a:p>
            <a:pPr algn="l">
              <a:buClr>
                <a:srgbClr val="E31837"/>
              </a:buClr>
              <a:buSzPct val="150000"/>
            </a:pPr>
            <a:r>
              <a:rPr lang="pl-PL" sz="2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Kontrola prawidłowości opłacania podatku VAT </a:t>
            </a:r>
            <a:endParaRPr lang="pl-PL" sz="22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 </a:t>
            </a:r>
            <a:r>
              <a:rPr lang="pl-PL" sz="2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ramach dokonywanego obrotu odzieżą, obuwiem, </a:t>
            </a:r>
            <a:r>
              <a:rPr lang="pl-PL" sz="2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elektroniką.</a:t>
            </a:r>
            <a:endParaRPr lang="pl-PL" sz="22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endParaRPr lang="pl-PL" sz="22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Kontrolą </a:t>
            </a:r>
            <a:r>
              <a:rPr lang="pl-PL" sz="2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objęte są środki transportu drogowego przewożące w kontenerach towary </a:t>
            </a:r>
            <a:r>
              <a:rPr lang="pl-PL" sz="2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 </a:t>
            </a:r>
            <a:r>
              <a:rPr lang="pl-PL" sz="2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przeznaczeniem do dystrybucji </a:t>
            </a:r>
            <a:r>
              <a:rPr lang="pl-PL" sz="2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 </a:t>
            </a:r>
            <a:r>
              <a:rPr lang="pl-PL" sz="2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kraju, ze szczególnym uwzględnieniem towarów przewożonych po procedurze celnej gdzie cło opłacono w innym kraju a podatek VAT powinien być uiszczony w RP</a:t>
            </a:r>
            <a:r>
              <a:rPr lang="pl-PL" sz="2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</p:txBody>
      </p: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56483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-1"/>
            <a:ext cx="11258306" cy="6876000"/>
          </a:xfrm>
          <a:prstGeom prst="rect">
            <a:avLst/>
          </a:prstGeom>
        </p:spPr>
      </p:pic>
      <p:sp>
        <p:nvSpPr>
          <p:cNvPr id="8" name="Symbol zastępczy zawartości 2"/>
          <p:cNvSpPr txBox="1">
            <a:spLocks/>
          </p:cNvSpPr>
          <p:nvPr/>
        </p:nvSpPr>
        <p:spPr bwMode="auto">
          <a:xfrm>
            <a:off x="2486525" y="1631576"/>
            <a:ext cx="8454191" cy="417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31837"/>
              </a:buClr>
              <a:buSzPct val="150000"/>
            </a:pPr>
            <a:r>
              <a:rPr lang="pl-PL" sz="2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 </a:t>
            </a:r>
            <a:r>
              <a:rPr lang="pl-PL" sz="2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trakcie kontroli prawidłowości transportów towarów:</a:t>
            </a:r>
          </a:p>
          <a:p>
            <a:pPr marL="342900" indent="-342900" algn="l">
              <a:buClr>
                <a:srgbClr val="E31837"/>
              </a:buClr>
              <a:buSzPct val="150000"/>
              <a:buFont typeface="Arial" panose="020B0604020202020204" pitchFamily="34" charset="0"/>
              <a:buChar char="•"/>
            </a:pPr>
            <a:r>
              <a:rPr lang="pl-PL" sz="2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pobierane </a:t>
            </a:r>
            <a:r>
              <a:rPr lang="pl-PL" sz="2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są próbki towaru, </a:t>
            </a:r>
          </a:p>
          <a:p>
            <a:pPr marL="342900" indent="-342900" algn="l">
              <a:buClr>
                <a:srgbClr val="E31837"/>
              </a:buClr>
              <a:buSzPct val="150000"/>
              <a:buFont typeface="Arial" panose="020B0604020202020204" pitchFamily="34" charset="0"/>
              <a:buChar char="•"/>
            </a:pPr>
            <a:r>
              <a:rPr lang="pl-PL" sz="2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weryfikowana </a:t>
            </a:r>
            <a:r>
              <a:rPr lang="pl-PL" sz="2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jest ilość </a:t>
            </a:r>
            <a:r>
              <a:rPr lang="pl-PL" sz="2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towaru i jego wartość,</a:t>
            </a:r>
            <a:endParaRPr lang="pl-PL" sz="22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indent="-342900" algn="l">
              <a:buClr>
                <a:srgbClr val="E31837"/>
              </a:buClr>
              <a:buSzPct val="150000"/>
              <a:buFont typeface="Arial" panose="020B0604020202020204" pitchFamily="34" charset="0"/>
              <a:buChar char="•"/>
            </a:pPr>
            <a:r>
              <a:rPr lang="pl-PL" sz="2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weryfikowany </a:t>
            </a:r>
            <a:r>
              <a:rPr lang="pl-PL" sz="2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jest odbiorca towarów jako obowiązany do zapłaty </a:t>
            </a:r>
            <a:r>
              <a:rPr lang="pl-PL" sz="2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VAT,</a:t>
            </a:r>
            <a:endParaRPr lang="pl-PL" sz="22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indent="-342900" algn="l">
              <a:buClr>
                <a:srgbClr val="E31837"/>
              </a:buClr>
              <a:buSzPct val="150000"/>
              <a:buFont typeface="Arial" panose="020B0604020202020204" pitchFamily="34" charset="0"/>
              <a:buChar char="•"/>
            </a:pPr>
            <a:r>
              <a:rPr lang="pl-PL" sz="2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 </a:t>
            </a:r>
            <a:r>
              <a:rPr lang="pl-PL" sz="2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przypadku uzasadnionych podejrzeń </a:t>
            </a:r>
            <a:r>
              <a:rPr lang="pl-PL" sz="2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naruszenia </a:t>
            </a:r>
            <a:r>
              <a:rPr lang="pl-PL" sz="2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przepisów prawa zarządzany jest </a:t>
            </a:r>
            <a:r>
              <a:rPr lang="pl-PL" sz="2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konwój,</a:t>
            </a:r>
            <a:endParaRPr lang="pl-PL" sz="22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indent="-342900" algn="l">
              <a:buClr>
                <a:srgbClr val="E31837"/>
              </a:buClr>
              <a:buSzPct val="150000"/>
              <a:buFont typeface="Arial" panose="020B0604020202020204" pitchFamily="34" charset="0"/>
              <a:buChar char="•"/>
            </a:pPr>
            <a:r>
              <a:rPr lang="pl-PL" sz="2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weryfikowane </a:t>
            </a:r>
            <a:r>
              <a:rPr lang="pl-PL" sz="2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jest przestrzeganie przepisów z obszaru bezpieczeństwa </a:t>
            </a:r>
            <a:r>
              <a:rPr lang="pl-PL" sz="2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produktu </a:t>
            </a:r>
            <a:r>
              <a:rPr lang="pl-PL" sz="2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czy ochrony praw własności </a:t>
            </a:r>
            <a:r>
              <a:rPr lang="pl-PL" sz="22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intelektualnej.</a:t>
            </a:r>
            <a:endParaRPr lang="pl-PL" sz="22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 ramach działań kontrolnych są wykorzystywane urządzenia RTG.</a:t>
            </a:r>
            <a:endParaRPr lang="pl-PL" sz="22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10" name="Obraz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50775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-1"/>
            <a:ext cx="11258306" cy="6876000"/>
          </a:xfrm>
          <a:prstGeom prst="rect">
            <a:avLst/>
          </a:prstGeom>
        </p:spPr>
      </p:pic>
      <p:sp>
        <p:nvSpPr>
          <p:cNvPr id="8" name="Symbol zastępczy zawartości 2"/>
          <p:cNvSpPr txBox="1">
            <a:spLocks/>
          </p:cNvSpPr>
          <p:nvPr/>
        </p:nvSpPr>
        <p:spPr bwMode="auto">
          <a:xfrm>
            <a:off x="2486525" y="1631576"/>
            <a:ext cx="8742949" cy="417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31837"/>
              </a:buClr>
              <a:buSzPct val="150000"/>
            </a:pPr>
            <a:r>
              <a:rPr lang="pl-PL" sz="28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OPERACJA „KONTENER” w liczbach</a:t>
            </a:r>
            <a:endParaRPr lang="pl-PL" sz="2400" b="1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endParaRPr lang="pl-PL" sz="20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indent="-342900" algn="l">
              <a:buClr>
                <a:srgbClr val="E31837"/>
              </a:buClr>
              <a:buSzPct val="150000"/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</a:t>
            </a:r>
            <a:r>
              <a:rPr lang="pl-PL" sz="20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 </a:t>
            </a:r>
            <a:r>
              <a:rPr lang="pl-PL" sz="2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23 sierpnia 2017 r. poddano kontroli drogowej ok. </a:t>
            </a:r>
            <a:r>
              <a:rPr lang="pl-PL" sz="20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500 zestawów ciężarowych</a:t>
            </a:r>
            <a:r>
              <a:rPr lang="pl-PL" sz="2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przewożących kontenery </a:t>
            </a:r>
          </a:p>
          <a:p>
            <a:pPr marL="342900" indent="-342900" algn="l">
              <a:buClr>
                <a:srgbClr val="E31837"/>
              </a:buClr>
              <a:buSzPct val="150000"/>
              <a:buFont typeface="Arial" panose="020B0604020202020204" pitchFamily="34" charset="0"/>
              <a:buChar char="•"/>
            </a:pPr>
            <a:r>
              <a:rPr lang="pl-PL" sz="20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 </a:t>
            </a:r>
            <a:r>
              <a:rPr lang="pl-PL" sz="2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ponad </a:t>
            </a:r>
            <a:r>
              <a:rPr lang="pl-PL" sz="2000" b="1" dirty="0">
                <a:solidFill>
                  <a:srgbClr val="E3183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50 przypadkach skierowano transporty do konwoju</a:t>
            </a:r>
            <a:r>
              <a:rPr lang="pl-PL" sz="2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aby zabezpieczyć przemieszczenie ładunku do miejsca przeznaczenia. </a:t>
            </a:r>
          </a:p>
          <a:p>
            <a:pPr algn="l">
              <a:buClr>
                <a:srgbClr val="E31837"/>
              </a:buClr>
              <a:buSzPct val="150000"/>
            </a:pPr>
            <a:endParaRPr lang="pl-PL" sz="20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0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Konwojem </a:t>
            </a:r>
            <a:r>
              <a:rPr lang="pl-PL" sz="2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objęte były m.in. przesyłki  z obuwiem, odzieżą, wyrobami tekstylnymi, a także transporty towarów, które </a:t>
            </a:r>
            <a:r>
              <a:rPr lang="pl-PL" sz="20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 </a:t>
            </a:r>
            <a:r>
              <a:rPr lang="pl-PL" sz="2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wyniku analizy ryzyka wskazują na uzasadnione podejrzenia, że przewożone ładunki mogą nie być dostarczone do wskazanego krajowego podmiotu i za które nie zostanie zapłacony VAT. </a:t>
            </a:r>
          </a:p>
          <a:p>
            <a:pPr algn="l">
              <a:buClr>
                <a:srgbClr val="E31837"/>
              </a:buClr>
              <a:buSzPct val="150000"/>
            </a:pPr>
            <a:endParaRPr lang="pl-PL" sz="20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531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6" cy="6876000"/>
          </a:xfrm>
          <a:prstGeom prst="rect">
            <a:avLst/>
          </a:prstGeom>
        </p:spPr>
      </p:pic>
      <p:sp>
        <p:nvSpPr>
          <p:cNvPr id="8" name="Symbol zastępczy zawartości 2"/>
          <p:cNvSpPr txBox="1">
            <a:spLocks/>
          </p:cNvSpPr>
          <p:nvPr/>
        </p:nvSpPr>
        <p:spPr bwMode="auto">
          <a:xfrm>
            <a:off x="2486525" y="1727828"/>
            <a:ext cx="8454191" cy="417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31837"/>
              </a:buClr>
              <a:buSzPct val="150000"/>
            </a:pPr>
            <a:r>
              <a:rPr lang="pl-PL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Przykładowe ujawnione nieprawidłowości </a:t>
            </a:r>
            <a:endParaRPr lang="pl-PL" sz="2800" b="1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8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 </a:t>
            </a:r>
            <a:r>
              <a:rPr lang="pl-PL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trakcie operacji </a:t>
            </a:r>
            <a:r>
              <a:rPr lang="pl-PL" sz="28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KONTENER</a:t>
            </a:r>
          </a:p>
          <a:p>
            <a:pPr algn="l">
              <a:buClr>
                <a:srgbClr val="E31837"/>
              </a:buClr>
              <a:buSzPct val="150000"/>
            </a:pPr>
            <a:endParaRPr lang="pl-PL" sz="20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indent="-342900" algn="l">
              <a:buClr>
                <a:srgbClr val="E31837"/>
              </a:buClr>
              <a:buSzPct val="150000"/>
              <a:buFont typeface="Arial" panose="020B0604020202020204" pitchFamily="34" charset="0"/>
              <a:buChar char="•"/>
            </a:pPr>
            <a:r>
              <a:rPr lang="pl-PL" sz="19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„Znikający podatnik” i oszustwa w VAT</a:t>
            </a:r>
          </a:p>
          <a:p>
            <a:pPr algn="l">
              <a:buClr>
                <a:srgbClr val="E31837"/>
              </a:buClr>
              <a:buSzPct val="150000"/>
            </a:pPr>
            <a:r>
              <a:rPr lang="pl-PL" sz="1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Zatrzymano transport ponad </a:t>
            </a:r>
            <a:r>
              <a:rPr lang="pl-PL" sz="19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460 tys</a:t>
            </a:r>
            <a:r>
              <a:rPr lang="pl-PL" sz="1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par skarpet. Towar został przewieziony z kraju azjatyckiego drogą morską do Niemiec, a następnie przetransportowany do Anglii, skąd został przewieziony na terytorium RP.</a:t>
            </a:r>
          </a:p>
          <a:p>
            <a:pPr algn="l">
              <a:buClr>
                <a:srgbClr val="E31837"/>
              </a:buClr>
              <a:buSzPct val="150000"/>
            </a:pPr>
            <a:r>
              <a:rPr lang="pl-PL" sz="1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Samochód wraz z towarem zatrzymano z uwagi na wysokie ryzyko, że  nabywca towaru pełni rolę „znikającego  podatnika” i który w okresie od marca do maja 2017 roku mógł w ramach swojej nielegalnej działalności </a:t>
            </a:r>
            <a:r>
              <a:rPr lang="pl-PL" sz="19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oszukać Skarb Państwa  w podatku VAT na ponad 3 000 000 zł</a:t>
            </a:r>
            <a:r>
              <a:rPr lang="pl-PL" sz="19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Wszczęto kontrolę oraz dochodzenie o przestępstwo skarbowe.</a:t>
            </a:r>
          </a:p>
          <a:p>
            <a:pPr algn="l">
              <a:buClr>
                <a:srgbClr val="E31837"/>
              </a:buClr>
              <a:buSzPct val="150000"/>
            </a:pPr>
            <a:endParaRPr lang="pl-PL" sz="20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602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6" cy="6876000"/>
          </a:xfrm>
          <a:prstGeom prst="rect">
            <a:avLst/>
          </a:prstGeom>
        </p:spPr>
      </p:pic>
      <p:sp>
        <p:nvSpPr>
          <p:cNvPr id="8" name="Symbol zastępczy zawartości 2"/>
          <p:cNvSpPr txBox="1">
            <a:spLocks/>
          </p:cNvSpPr>
          <p:nvPr/>
        </p:nvSpPr>
        <p:spPr bwMode="auto">
          <a:xfrm>
            <a:off x="2486524" y="1519282"/>
            <a:ext cx="9079833" cy="417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31837"/>
              </a:buClr>
              <a:buSzPct val="150000"/>
            </a:pPr>
            <a:r>
              <a:rPr lang="pl-PL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Przykładowe ujawnione nieprawidłowości </a:t>
            </a:r>
            <a:endParaRPr lang="pl-PL" sz="2800" b="1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8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 </a:t>
            </a:r>
            <a:r>
              <a:rPr lang="pl-PL" sz="28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trakcie operacji </a:t>
            </a:r>
            <a:r>
              <a:rPr lang="pl-PL" sz="28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KONTENER</a:t>
            </a:r>
          </a:p>
          <a:p>
            <a:pPr algn="l">
              <a:buClr>
                <a:srgbClr val="E31837"/>
              </a:buClr>
              <a:buSzPct val="150000"/>
            </a:pPr>
            <a:endParaRPr lang="pl-PL" sz="20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indent="-342900" algn="l">
              <a:buClr>
                <a:srgbClr val="E31837"/>
              </a:buClr>
              <a:buSzPct val="150000"/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Ponad 13 tys. par podrabianego obuwia dziecięcego</a:t>
            </a:r>
          </a:p>
          <a:p>
            <a:pPr algn="l">
              <a:buClr>
                <a:srgbClr val="E31837"/>
              </a:buClr>
              <a:buSzPct val="150000"/>
            </a:pPr>
            <a:r>
              <a:rPr lang="pl-PL" sz="20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Towar zajęto do postępowania karnego w związku z naruszeniem przepisów Prawa własności przemysłowej - obuwie było oznaczone zastrzeżonymi znakami. Dodatkowo w wyniku badań laboratoryjnych stwierdzono w nim obecność szkodliwych związków chemicznych, których stosowanie na terytorium UE podlega ograniczeniu.</a:t>
            </a:r>
          </a:p>
        </p:txBody>
      </p: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873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5" cy="6876000"/>
          </a:xfrm>
          <a:prstGeom prst="rect">
            <a:avLst/>
          </a:prstGeom>
        </p:spPr>
      </p:pic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 bwMode="auto">
          <a:xfrm>
            <a:off x="1450976" y="796442"/>
            <a:ext cx="10147466" cy="4205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31837"/>
              </a:buClr>
              <a:buSzPct val="150000"/>
            </a:pPr>
            <a:r>
              <a:rPr lang="pl-PL" b="1" dirty="0" smtClean="0">
                <a:solidFill>
                  <a:srgbClr val="E31837"/>
                </a:solidFill>
                <a:latin typeface="Arial Black" panose="020B0A04020102020204" pitchFamily="34" charset="0"/>
                <a:cs typeface="Courier New" panose="02070309020205020404" pitchFamily="49" charset="0"/>
              </a:rPr>
              <a:t>Efekty pakietu paliwowego</a:t>
            </a:r>
            <a:endParaRPr lang="pl-PL" b="1" dirty="0" smtClean="0">
              <a:solidFill>
                <a:srgbClr val="E31837"/>
              </a:solidFill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b="1" dirty="0" smtClean="0">
                <a:solidFill>
                  <a:srgbClr val="E31837"/>
                </a:solidFill>
                <a:cs typeface="Courier New" panose="02070309020205020404" pitchFamily="49" charset="0"/>
              </a:rPr>
              <a:t>pierwsze </a:t>
            </a:r>
            <a:r>
              <a:rPr lang="pl-PL" b="1" dirty="0">
                <a:solidFill>
                  <a:srgbClr val="E31837"/>
                </a:solidFill>
                <a:cs typeface="Courier New" panose="02070309020205020404" pitchFamily="49" charset="0"/>
              </a:rPr>
              <a:t>półrocze 2017 r.</a:t>
            </a:r>
          </a:p>
          <a:p>
            <a:pPr algn="l">
              <a:buClr>
                <a:srgbClr val="E31837"/>
              </a:buClr>
              <a:buSzPct val="150000"/>
            </a:pPr>
            <a:endParaRPr lang="pl-PL" sz="2400" b="1" dirty="0" smtClean="0">
              <a:solidFill>
                <a:schemeClr val="bg2">
                  <a:lumMod val="50000"/>
                </a:schemeClr>
              </a:solidFill>
              <a:latin typeface="+mj-lt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endParaRPr lang="pl-PL" sz="2400" b="1" dirty="0" smtClean="0">
              <a:solidFill>
                <a:schemeClr val="bg2">
                  <a:lumMod val="50000"/>
                </a:schemeClr>
              </a:solidFill>
              <a:latin typeface="+mj-lt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7200" b="1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2,5 mld zł</a:t>
            </a:r>
          </a:p>
          <a:p>
            <a:pPr algn="l">
              <a:buClr>
                <a:srgbClr val="E31837"/>
              </a:buClr>
              <a:buSzPct val="150000"/>
            </a:pPr>
            <a:r>
              <a:rPr lang="pl-PL" sz="2400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[Według szacunków MF]</a:t>
            </a:r>
            <a:endParaRPr lang="pl-PL" sz="2400" dirty="0">
              <a:solidFill>
                <a:schemeClr val="bg2">
                  <a:lumMod val="50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15" name="Obraz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16" name="Obraz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0057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5" cy="6876000"/>
          </a:xfrm>
          <a:prstGeom prst="rect">
            <a:avLst/>
          </a:prstGeom>
        </p:spPr>
      </p:pic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 bwMode="auto">
          <a:xfrm>
            <a:off x="1491419" y="144379"/>
            <a:ext cx="10147466" cy="318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31837"/>
              </a:buClr>
              <a:buSzPct val="150000"/>
            </a:pPr>
            <a:r>
              <a:rPr lang="pl-PL" b="1" dirty="0" smtClean="0">
                <a:solidFill>
                  <a:srgbClr val="E31837"/>
                </a:solidFill>
                <a:latin typeface="Arial Black" panose="020B0A04020102020204" pitchFamily="34" charset="0"/>
                <a:cs typeface="Courier New" panose="02070309020205020404" pitchFamily="49" charset="0"/>
              </a:rPr>
              <a:t>Struktura transportu paliw</a:t>
            </a:r>
            <a:r>
              <a:rPr lang="pl-PL" b="1" dirty="0" smtClean="0">
                <a:solidFill>
                  <a:srgbClr val="E31837"/>
                </a:solidFill>
                <a:cs typeface="Courier New" panose="02070309020205020404" pitchFamily="49" charset="0"/>
              </a:rPr>
              <a:t> </a:t>
            </a:r>
          </a:p>
          <a:p>
            <a:pPr algn="l">
              <a:buClr>
                <a:srgbClr val="E31837"/>
              </a:buClr>
              <a:buSzPct val="150000"/>
            </a:pPr>
            <a:r>
              <a:rPr lang="pl-PL" sz="2800" b="1" dirty="0" smtClean="0">
                <a:solidFill>
                  <a:srgbClr val="E31837"/>
                </a:solidFill>
                <a:cs typeface="Courier New" panose="02070309020205020404" pitchFamily="49" charset="0"/>
              </a:rPr>
              <a:t>pierwsze </a:t>
            </a:r>
            <a:r>
              <a:rPr lang="pl-PL" sz="2800" b="1" dirty="0">
                <a:solidFill>
                  <a:srgbClr val="E31837"/>
                </a:solidFill>
                <a:cs typeface="Courier New" panose="02070309020205020404" pitchFamily="49" charset="0"/>
              </a:rPr>
              <a:t>półrocze 2017 r.</a:t>
            </a:r>
          </a:p>
          <a:p>
            <a:pPr algn="l">
              <a:buClr>
                <a:srgbClr val="E31837"/>
              </a:buClr>
              <a:buSzPct val="150000"/>
            </a:pPr>
            <a:endParaRPr lang="pl-PL" sz="2000" b="1" dirty="0" smtClean="0">
              <a:solidFill>
                <a:schemeClr val="bg2">
                  <a:lumMod val="50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15" name="Obraz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16" name="Obraz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pic>
        <p:nvPicPr>
          <p:cNvPr id="2" name="Obraz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160" y="1191491"/>
            <a:ext cx="10058400" cy="535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10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5" cy="6876000"/>
          </a:xfrm>
          <a:prstGeom prst="rect">
            <a:avLst/>
          </a:prstGeom>
        </p:spPr>
      </p:pic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 bwMode="auto">
          <a:xfrm>
            <a:off x="1450976" y="1459830"/>
            <a:ext cx="10147466" cy="3673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31837"/>
              </a:buClr>
              <a:buSzPct val="150000"/>
            </a:pPr>
            <a:r>
              <a:rPr lang="pl-PL" b="1" dirty="0" smtClean="0">
                <a:solidFill>
                  <a:srgbClr val="E31837"/>
                </a:solidFill>
                <a:latin typeface="Arial Black" panose="020B0A04020102020204" pitchFamily="34" charset="0"/>
                <a:cs typeface="Courier New" panose="02070309020205020404" pitchFamily="49" charset="0"/>
              </a:rPr>
              <a:t>ANALIZA </a:t>
            </a:r>
            <a:r>
              <a:rPr lang="pl-PL" i="1" dirty="0" smtClean="0">
                <a:solidFill>
                  <a:srgbClr val="E31837"/>
                </a:solidFill>
                <a:latin typeface="+mj-lt"/>
                <a:cs typeface="Courier New" panose="02070309020205020404" pitchFamily="49" charset="0"/>
              </a:rPr>
              <a:t>BIG DATA</a:t>
            </a:r>
          </a:p>
          <a:p>
            <a:pPr marL="342900" indent="-342900" algn="l">
              <a:buClr>
                <a:srgbClr val="E31837"/>
              </a:buClr>
              <a:buSzPct val="150000"/>
              <a:buFont typeface="Arial" panose="020B0604020202020204" pitchFamily="34" charset="0"/>
              <a:buChar char="•"/>
            </a:pPr>
            <a:endParaRPr lang="pl-PL" sz="2400" dirty="0">
              <a:solidFill>
                <a:schemeClr val="bg2">
                  <a:lumMod val="50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15" name="Obraz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16" name="Obraz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3302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5" cy="6876000"/>
          </a:xfrm>
          <a:prstGeom prst="rect">
            <a:avLst/>
          </a:prstGeom>
        </p:spPr>
      </p:pic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15" name="Obraz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16" name="Obraz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8" name="pole tekstowe 4">
            <a:extLst>
              <a:ext uri="{FF2B5EF4-FFF2-40B4-BE49-F238E27FC236}">
                <a16:creationId xmlns="" xmlns:a16="http://schemas.microsoft.com/office/drawing/2014/main" id="{CABB2B78-6357-4358-AE4C-CDD5F5F842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0581" y="541714"/>
            <a:ext cx="428771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pl-PL" altLang="pl-PL" sz="3200" b="1" dirty="0" smtClean="0">
                <a:solidFill>
                  <a:schemeClr val="accent1"/>
                </a:solidFill>
              </a:rPr>
              <a:t>Modele eksperckie</a:t>
            </a:r>
            <a:endParaRPr lang="pl-PL" altLang="pl-PL" sz="3200" b="1" dirty="0">
              <a:solidFill>
                <a:schemeClr val="accent1"/>
              </a:solidFill>
            </a:endParaRPr>
          </a:p>
        </p:txBody>
      </p:sp>
      <p:pic>
        <p:nvPicPr>
          <p:cNvPr id="9" name="Obraz 8">
            <a:extLst>
              <a:ext uri="{FF2B5EF4-FFF2-40B4-BE49-F238E27FC236}">
                <a16:creationId xmlns="" xmlns:a16="http://schemas.microsoft.com/office/drawing/2014/main" id="{6717C20D-C6D4-4B95-BC31-6F10461D263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581" y="1358004"/>
            <a:ext cx="5420372" cy="29362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Obraz 9">
            <a:extLst>
              <a:ext uri="{FF2B5EF4-FFF2-40B4-BE49-F238E27FC236}">
                <a16:creationId xmlns="" xmlns:a16="http://schemas.microsoft.com/office/drawing/2014/main" id="{B9298035-0137-48B4-9C4C-701CDFC2E93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613" y="1764242"/>
            <a:ext cx="4345697" cy="299642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842" y="3501725"/>
            <a:ext cx="3932261" cy="158509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pole tekstowe 11"/>
          <p:cNvSpPr txBox="1"/>
          <p:nvPr/>
        </p:nvSpPr>
        <p:spPr>
          <a:xfrm>
            <a:off x="3409929" y="5227069"/>
            <a:ext cx="75789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>
                <a:solidFill>
                  <a:schemeClr val="tx2">
                    <a:lumMod val="50000"/>
                  </a:schemeClr>
                </a:solidFill>
              </a:rPr>
              <a:t>w</a:t>
            </a: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</a:rPr>
              <a:t> szczególności obejmują mechanizmy wykorzystujące eksperckie reguły </a:t>
            </a:r>
            <a:r>
              <a:rPr lang="pl-PL" sz="2000" b="1" dirty="0" err="1" smtClean="0">
                <a:solidFill>
                  <a:schemeClr val="tx2">
                    <a:lumMod val="50000"/>
                  </a:schemeClr>
                </a:solidFill>
              </a:rPr>
              <a:t>scoringowania</a:t>
            </a: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</a:rPr>
              <a:t> ryzyka zarówno na poziomie obiektów jak i połączeń.</a:t>
            </a:r>
            <a:endParaRPr lang="pl-PL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05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5" cy="6876000"/>
          </a:xfrm>
          <a:prstGeom prst="rect">
            <a:avLst/>
          </a:prstGeom>
        </p:spPr>
      </p:pic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15" name="Obraz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16" name="Obraz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8" name="pole tekstowe 4">
            <a:extLst>
              <a:ext uri="{FF2B5EF4-FFF2-40B4-BE49-F238E27FC236}">
                <a16:creationId xmlns="" xmlns:a16="http://schemas.microsoft.com/office/drawing/2014/main" id="{CABB2B78-6357-4358-AE4C-CDD5F5F842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0581" y="541714"/>
            <a:ext cx="428771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pl-PL" altLang="pl-PL" sz="3200" b="1" dirty="0" smtClean="0">
                <a:solidFill>
                  <a:schemeClr val="accent1"/>
                </a:solidFill>
              </a:rPr>
              <a:t>Data </a:t>
            </a:r>
            <a:r>
              <a:rPr lang="pl-PL" altLang="pl-PL" sz="3200" b="1" dirty="0" err="1" smtClean="0">
                <a:solidFill>
                  <a:schemeClr val="accent1"/>
                </a:solidFill>
              </a:rPr>
              <a:t>Mining</a:t>
            </a:r>
            <a:endParaRPr lang="pl-PL" altLang="pl-PL" sz="3200" b="1" dirty="0">
              <a:solidFill>
                <a:schemeClr val="accent1"/>
              </a:solidFill>
            </a:endParaRPr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5095" y="990715"/>
            <a:ext cx="3355848" cy="20939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77645" y="3351923"/>
            <a:ext cx="2811780" cy="223456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20581" y="1278807"/>
            <a:ext cx="6052185" cy="43076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pole tekstowe 18"/>
          <p:cNvSpPr txBox="1"/>
          <p:nvPr/>
        </p:nvSpPr>
        <p:spPr>
          <a:xfrm>
            <a:off x="2919324" y="5738806"/>
            <a:ext cx="68342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>
                <a:solidFill>
                  <a:schemeClr val="tx2">
                    <a:lumMod val="50000"/>
                  </a:schemeClr>
                </a:solidFill>
              </a:rPr>
              <a:t>s</a:t>
            </a: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</a:rPr>
              <a:t>kupia się głównie na identyfikacji zależności </a:t>
            </a:r>
            <a:br>
              <a:rPr lang="pl-PL" sz="20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</a:rPr>
              <a:t>i schematów charakterystycznych dla obiektów zaangażowanych w „wyłudzenia” VAT.</a:t>
            </a:r>
            <a:endParaRPr lang="pl-PL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320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5" cy="6876000"/>
          </a:xfrm>
          <a:prstGeom prst="rect">
            <a:avLst/>
          </a:prstGeom>
        </p:spPr>
      </p:pic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sp>
        <p:nvSpPr>
          <p:cNvPr id="26" name="pole tekstowe 25"/>
          <p:cNvSpPr txBox="1"/>
          <p:nvPr/>
        </p:nvSpPr>
        <p:spPr>
          <a:xfrm>
            <a:off x="1275908" y="3021420"/>
            <a:ext cx="2790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latin typeface="Arial Black" panose="020B0A04020102020204" pitchFamily="34" charset="0"/>
              </a:rPr>
              <a:t>2015</a:t>
            </a:r>
          </a:p>
          <a:p>
            <a:r>
              <a:rPr lang="pl-PL" sz="2800" b="1" dirty="0" smtClean="0">
                <a:latin typeface="+mj-lt"/>
              </a:rPr>
              <a:t>20 dziennie</a:t>
            </a:r>
            <a:endParaRPr lang="pl-PL" sz="2800" b="1" dirty="0">
              <a:latin typeface="+mj-lt"/>
            </a:endParaRPr>
          </a:p>
        </p:txBody>
      </p:sp>
      <p:sp>
        <p:nvSpPr>
          <p:cNvPr id="27" name="pole tekstowe 26"/>
          <p:cNvSpPr txBox="1"/>
          <p:nvPr/>
        </p:nvSpPr>
        <p:spPr>
          <a:xfrm>
            <a:off x="3342905" y="1632641"/>
            <a:ext cx="27902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800" b="1" dirty="0" smtClean="0">
                <a:latin typeface="Arial Black" panose="020B0A04020102020204" pitchFamily="34" charset="0"/>
              </a:rPr>
              <a:t>2017</a:t>
            </a:r>
          </a:p>
          <a:p>
            <a:pPr algn="r"/>
            <a:r>
              <a:rPr lang="pl-PL" sz="2800" b="1" dirty="0" smtClean="0">
                <a:latin typeface="+mj-lt"/>
              </a:rPr>
              <a:t>1000 dziennie</a:t>
            </a:r>
          </a:p>
          <a:p>
            <a:pPr algn="r"/>
            <a:r>
              <a:rPr lang="pl-PL" sz="2800" b="1" dirty="0" smtClean="0">
                <a:latin typeface="+mj-lt"/>
              </a:rPr>
              <a:t>(SENT)</a:t>
            </a:r>
            <a:endParaRPr lang="pl-PL" sz="2800" b="1" dirty="0">
              <a:latin typeface="+mj-lt"/>
            </a:endParaRPr>
          </a:p>
        </p:txBody>
      </p:sp>
      <p:sp>
        <p:nvSpPr>
          <p:cNvPr id="29" name="Symbol zastępczy zawartości 2"/>
          <p:cNvSpPr txBox="1">
            <a:spLocks/>
          </p:cNvSpPr>
          <p:nvPr/>
        </p:nvSpPr>
        <p:spPr bwMode="auto">
          <a:xfrm>
            <a:off x="1450975" y="266071"/>
            <a:ext cx="7964344" cy="826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31837"/>
              </a:buClr>
              <a:buSzPct val="150000"/>
            </a:pPr>
            <a:r>
              <a:rPr lang="pl-PL" b="1" dirty="0">
                <a:solidFill>
                  <a:srgbClr val="E31837"/>
                </a:solidFill>
                <a:latin typeface="Arial Black" panose="020B0A04020102020204" pitchFamily="34" charset="0"/>
                <a:cs typeface="Courier New" panose="02070309020205020404" pitchFamily="49" charset="0"/>
              </a:rPr>
              <a:t>Liczba </a:t>
            </a:r>
            <a:r>
              <a:rPr lang="pl-PL" b="1" dirty="0" smtClean="0">
                <a:solidFill>
                  <a:srgbClr val="E31837"/>
                </a:solidFill>
                <a:latin typeface="Arial Black" panose="020B0A04020102020204" pitchFamily="34" charset="0"/>
                <a:cs typeface="Courier New" panose="02070309020205020404" pitchFamily="49" charset="0"/>
              </a:rPr>
              <a:t>kontroli ciężarówek</a:t>
            </a:r>
            <a:r>
              <a:rPr lang="pl-PL" b="1" dirty="0" smtClean="0">
                <a:solidFill>
                  <a:srgbClr val="E31837"/>
                </a:solidFill>
                <a:cs typeface="Courier New" panose="02070309020205020404" pitchFamily="49" charset="0"/>
              </a:rPr>
              <a:t> na granicach wewnętrznych i wewnątrz kraju</a:t>
            </a:r>
            <a:endParaRPr lang="pl-PL" b="1" dirty="0">
              <a:solidFill>
                <a:srgbClr val="E31837"/>
              </a:solidFill>
              <a:cs typeface="Courier New" panose="02070309020205020404" pitchFamily="49" charset="0"/>
            </a:endParaRPr>
          </a:p>
        </p:txBody>
      </p:sp>
      <p:grpSp>
        <p:nvGrpSpPr>
          <p:cNvPr id="32" name="Grupa 31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33" name="Obraz 3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34" name="Obraz 3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243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5" cy="6876000"/>
          </a:xfrm>
          <a:prstGeom prst="rect">
            <a:avLst/>
          </a:prstGeom>
        </p:spPr>
      </p:pic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15" name="Obraz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16" name="Obraz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sp>
        <p:nvSpPr>
          <p:cNvPr id="8" name="pole tekstowe 4">
            <a:extLst>
              <a:ext uri="{FF2B5EF4-FFF2-40B4-BE49-F238E27FC236}">
                <a16:creationId xmlns="" xmlns:a16="http://schemas.microsoft.com/office/drawing/2014/main" id="{CABB2B78-6357-4358-AE4C-CDD5F5F842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0581" y="541714"/>
            <a:ext cx="428771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pl-PL" altLang="pl-PL" sz="3200" b="1" dirty="0" smtClean="0">
                <a:solidFill>
                  <a:schemeClr val="accent1"/>
                </a:solidFill>
              </a:rPr>
              <a:t>Analizy sieci</a:t>
            </a:r>
            <a:endParaRPr lang="pl-PL" altLang="pl-PL" sz="3200" b="1" dirty="0">
              <a:solidFill>
                <a:schemeClr val="accent1"/>
              </a:solidFill>
            </a:endParaRPr>
          </a:p>
        </p:txBody>
      </p:sp>
      <p:pic>
        <p:nvPicPr>
          <p:cNvPr id="12" name="Obraz 11">
            <a:extLst>
              <a:ext uri="{FF2B5EF4-FFF2-40B4-BE49-F238E27FC236}">
                <a16:creationId xmlns="" xmlns:a16="http://schemas.microsoft.com/office/drawing/2014/main" id="{CFB87C67-9ACB-441E-BF7B-ABD418BDDC3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634" y="1217813"/>
            <a:ext cx="4861215" cy="252846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33849" y="236838"/>
            <a:ext cx="3649537" cy="52399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Obraz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638" y="3065154"/>
            <a:ext cx="2225003" cy="222197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Obraz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570" y="3821150"/>
            <a:ext cx="3145809" cy="150584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3" name="Prostokąt 22"/>
          <p:cNvSpPr/>
          <p:nvPr/>
        </p:nvSpPr>
        <p:spPr>
          <a:xfrm>
            <a:off x="2842253" y="5476743"/>
            <a:ext cx="75297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>
                <a:solidFill>
                  <a:schemeClr val="tx2">
                    <a:lumMod val="50000"/>
                  </a:schemeClr>
                </a:solidFill>
              </a:rPr>
              <a:t>w</a:t>
            </a:r>
            <a:r>
              <a:rPr lang="pl-PL" sz="2000" b="1" dirty="0" smtClean="0">
                <a:solidFill>
                  <a:schemeClr val="tx2">
                    <a:lumMod val="50000"/>
                  </a:schemeClr>
                </a:solidFill>
              </a:rPr>
              <a:t>ykorzystują m. in. wyniki pozostałych elementów TRIADY oraz metodykę analizy sieciowej dla identyfikacji i separacji sieci obiektów współdziałających w celu nadużyć w VAT.</a:t>
            </a:r>
            <a:endParaRPr lang="pl-PL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2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42" y="0"/>
            <a:ext cx="11239500" cy="7493000"/>
          </a:xfrm>
          <a:prstGeom prst="rect">
            <a:avLst/>
          </a:prstGeom>
        </p:spPr>
      </p:pic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4267200" y="5691166"/>
            <a:ext cx="3771901" cy="959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31837"/>
              </a:buClr>
              <a:buSzPct val="150000"/>
            </a:pPr>
            <a:r>
              <a:rPr lang="pl-PL" sz="4400" b="1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DZIĘKUJEMY</a:t>
            </a:r>
            <a:endParaRPr lang="pl-PL" sz="3600" b="1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8" name="Obraz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687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5" cy="6876000"/>
          </a:xfrm>
          <a:prstGeom prst="rect">
            <a:avLst/>
          </a:prstGeom>
        </p:spPr>
      </p:pic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 bwMode="auto">
          <a:xfrm>
            <a:off x="1450976" y="1459830"/>
            <a:ext cx="6040688" cy="3673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31837"/>
              </a:buClr>
              <a:buSzPct val="150000"/>
            </a:pPr>
            <a:r>
              <a:rPr lang="pl-PL" b="1" dirty="0">
                <a:solidFill>
                  <a:srgbClr val="E31837"/>
                </a:solidFill>
                <a:latin typeface="Arial Black" panose="020B0A04020102020204" pitchFamily="34" charset="0"/>
                <a:cs typeface="Courier New" panose="02070309020205020404" pitchFamily="49" charset="0"/>
              </a:rPr>
              <a:t>Służba </a:t>
            </a:r>
            <a:r>
              <a:rPr lang="pl-PL" b="1" dirty="0" smtClean="0">
                <a:solidFill>
                  <a:srgbClr val="E31837"/>
                </a:solidFill>
                <a:latin typeface="Arial Black" panose="020B0A04020102020204" pitchFamily="34" charset="0"/>
                <a:cs typeface="Courier New" panose="02070309020205020404" pitchFamily="49" charset="0"/>
              </a:rPr>
              <a:t>Celno-Skarbowa</a:t>
            </a:r>
            <a:endParaRPr lang="pl-PL" b="1" dirty="0" smtClean="0">
              <a:solidFill>
                <a:srgbClr val="E31837"/>
              </a:solidFill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b="1" dirty="0" smtClean="0">
                <a:solidFill>
                  <a:srgbClr val="E31837"/>
                </a:solidFill>
                <a:cs typeface="Courier New" panose="02070309020205020404" pitchFamily="49" charset="0"/>
              </a:rPr>
              <a:t>pierwsze </a:t>
            </a:r>
            <a:r>
              <a:rPr lang="pl-PL" b="1" dirty="0">
                <a:solidFill>
                  <a:srgbClr val="E31837"/>
                </a:solidFill>
                <a:cs typeface="Courier New" panose="02070309020205020404" pitchFamily="49" charset="0"/>
              </a:rPr>
              <a:t>półrocze 2017 r.</a:t>
            </a:r>
          </a:p>
          <a:p>
            <a:pPr algn="l">
              <a:buClr>
                <a:srgbClr val="E31837"/>
              </a:buClr>
              <a:buSzPct val="150000"/>
            </a:pPr>
            <a:endParaRPr lang="pl-PL" sz="2400" dirty="0" smtClean="0">
              <a:solidFill>
                <a:schemeClr val="bg2">
                  <a:lumMod val="50000"/>
                </a:schemeClr>
              </a:solidFill>
              <a:latin typeface="+mj-lt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endParaRPr lang="pl-PL" sz="2400" b="1" dirty="0" smtClean="0">
              <a:solidFill>
                <a:schemeClr val="bg2">
                  <a:lumMod val="50000"/>
                </a:schemeClr>
              </a:solidFill>
              <a:latin typeface="+mj-lt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400" b="1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Udaremnienie</a:t>
            </a:r>
            <a:r>
              <a:rPr lang="pl-PL" sz="2000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: </a:t>
            </a:r>
            <a:endParaRPr lang="pl-PL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indent="-342900" algn="l">
              <a:buClr>
                <a:srgbClr val="E31837"/>
              </a:buClr>
              <a:buSzPct val="150000"/>
              <a:buFont typeface="Arial" panose="020B0604020202020204" pitchFamily="34" charset="0"/>
              <a:buChar char="•"/>
            </a:pPr>
            <a:r>
              <a:rPr lang="pl-PL" sz="2400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ponad </a:t>
            </a:r>
            <a:r>
              <a:rPr lang="pl-PL" sz="2400" b="1" dirty="0" smtClean="0">
                <a:solidFill>
                  <a:srgbClr val="E31837"/>
                </a:solidFill>
                <a:latin typeface="+mj-lt"/>
                <a:cs typeface="Courier New" panose="02070309020205020404" pitchFamily="49" charset="0"/>
              </a:rPr>
              <a:t>52 tys. </a:t>
            </a:r>
            <a:r>
              <a:rPr lang="pl-PL" sz="2400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prób przemytu papierosów (łącznie prawie </a:t>
            </a:r>
            <a:r>
              <a:rPr lang="pl-PL" sz="2400" b="1" dirty="0" smtClean="0">
                <a:solidFill>
                  <a:srgbClr val="E31837"/>
                </a:solidFill>
                <a:latin typeface="+mj-lt"/>
                <a:cs typeface="Courier New" panose="02070309020205020404" pitchFamily="49" charset="0"/>
              </a:rPr>
              <a:t>99,4 mln sztuk</a:t>
            </a:r>
            <a:r>
              <a:rPr lang="pl-PL" sz="2400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), </a:t>
            </a:r>
            <a:endParaRPr lang="pl-PL" sz="2400" dirty="0">
              <a:solidFill>
                <a:schemeClr val="bg2">
                  <a:lumMod val="50000"/>
                </a:schemeClr>
              </a:solidFill>
              <a:latin typeface="+mj-lt"/>
              <a:cs typeface="Courier New" panose="02070309020205020404" pitchFamily="49" charset="0"/>
            </a:endParaRPr>
          </a:p>
          <a:p>
            <a:pPr marL="342900" indent="-342900" algn="l">
              <a:buClr>
                <a:srgbClr val="E31837"/>
              </a:buClr>
              <a:buSzPct val="15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p</a:t>
            </a:r>
            <a:r>
              <a:rPr lang="pl-PL" sz="2400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onad </a:t>
            </a:r>
            <a:r>
              <a:rPr lang="pl-PL" sz="2400" b="1" dirty="0" smtClean="0">
                <a:solidFill>
                  <a:srgbClr val="E31837"/>
                </a:solidFill>
                <a:latin typeface="+mj-lt"/>
                <a:cs typeface="Courier New" panose="02070309020205020404" pitchFamily="49" charset="0"/>
              </a:rPr>
              <a:t>1100</a:t>
            </a:r>
            <a:r>
              <a:rPr lang="pl-PL" sz="2400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 prób przemytu alkoholu </a:t>
            </a:r>
          </a:p>
          <a:p>
            <a:pPr algn="l">
              <a:buClr>
                <a:srgbClr val="E31837"/>
              </a:buClr>
              <a:buSzPct val="150000"/>
            </a:pPr>
            <a:r>
              <a:rPr lang="pl-PL" sz="2400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    (ok. </a:t>
            </a:r>
            <a:r>
              <a:rPr lang="pl-PL" sz="2400" b="1" dirty="0" smtClean="0">
                <a:solidFill>
                  <a:srgbClr val="E31837"/>
                </a:solidFill>
                <a:latin typeface="+mj-lt"/>
                <a:cs typeface="Courier New" panose="02070309020205020404" pitchFamily="49" charset="0"/>
              </a:rPr>
              <a:t>5370 litrów</a:t>
            </a:r>
            <a:r>
              <a:rPr lang="pl-PL" sz="2400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),</a:t>
            </a:r>
          </a:p>
          <a:p>
            <a:pPr marL="342900" indent="-342900" algn="l">
              <a:buClr>
                <a:srgbClr val="E31837"/>
              </a:buClr>
              <a:buSzPct val="15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p</a:t>
            </a:r>
            <a:r>
              <a:rPr lang="pl-PL" sz="2400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rawie </a:t>
            </a:r>
            <a:r>
              <a:rPr lang="pl-PL" sz="2400" b="1" dirty="0" smtClean="0">
                <a:solidFill>
                  <a:srgbClr val="E31837"/>
                </a:solidFill>
                <a:latin typeface="+mj-lt"/>
                <a:cs typeface="Courier New" panose="02070309020205020404" pitchFamily="49" charset="0"/>
              </a:rPr>
              <a:t>1800</a:t>
            </a:r>
            <a:r>
              <a:rPr lang="pl-PL" sz="2400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 prób nielegalnego przewozu paliwa (ok. </a:t>
            </a:r>
            <a:r>
              <a:rPr lang="pl-PL" sz="2400" b="1" dirty="0" smtClean="0">
                <a:solidFill>
                  <a:srgbClr val="E31837"/>
                </a:solidFill>
                <a:latin typeface="+mj-lt"/>
                <a:cs typeface="Courier New" panose="02070309020205020404" pitchFamily="49" charset="0"/>
              </a:rPr>
              <a:t>140 tys. litrów</a:t>
            </a:r>
            <a:r>
              <a:rPr lang="pl-PL" sz="2400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).</a:t>
            </a:r>
          </a:p>
          <a:p>
            <a:pPr marL="342900" indent="-342900" algn="l">
              <a:buClr>
                <a:srgbClr val="E31837"/>
              </a:buClr>
              <a:buSzPct val="150000"/>
              <a:buFont typeface="Arial" panose="020B0604020202020204" pitchFamily="34" charset="0"/>
              <a:buChar char="•"/>
            </a:pPr>
            <a:endParaRPr lang="pl-PL" sz="2400" dirty="0">
              <a:solidFill>
                <a:schemeClr val="bg2">
                  <a:lumMod val="50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grpSp>
        <p:nvGrpSpPr>
          <p:cNvPr id="14" name="Grupa 1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15" name="Obraz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16" name="Obraz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pic>
        <p:nvPicPr>
          <p:cNvPr id="2" name="Obraz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480" y="0"/>
            <a:ext cx="91321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94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479"/>
            <a:ext cx="11258305" cy="6876000"/>
          </a:xfrm>
          <a:prstGeom prst="rect">
            <a:avLst/>
          </a:prstGeom>
        </p:spPr>
      </p:pic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 bwMode="auto">
          <a:xfrm>
            <a:off x="1450976" y="1267323"/>
            <a:ext cx="5318792" cy="3673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E31837"/>
              </a:buClr>
              <a:buSzPct val="150000"/>
            </a:pPr>
            <a:r>
              <a:rPr lang="pl-PL" b="1" dirty="0" smtClean="0">
                <a:solidFill>
                  <a:srgbClr val="E31837"/>
                </a:solidFill>
                <a:latin typeface="Arial Black" panose="020B0A04020102020204" pitchFamily="34" charset="0"/>
                <a:cs typeface="Courier New" panose="02070309020205020404" pitchFamily="49" charset="0"/>
              </a:rPr>
              <a:t>Przemyt broni</a:t>
            </a:r>
          </a:p>
          <a:p>
            <a:pPr algn="l">
              <a:buClr>
                <a:srgbClr val="E31837"/>
              </a:buClr>
              <a:buSzPct val="150000"/>
            </a:pPr>
            <a:r>
              <a:rPr lang="pl-PL" b="1" dirty="0" smtClean="0">
                <a:solidFill>
                  <a:srgbClr val="E31837"/>
                </a:solidFill>
                <a:cs typeface="Courier New" panose="02070309020205020404" pitchFamily="49" charset="0"/>
              </a:rPr>
              <a:t>w 2016 i pierwszym półroczu </a:t>
            </a:r>
            <a:r>
              <a:rPr lang="pl-PL" b="1" dirty="0">
                <a:solidFill>
                  <a:srgbClr val="E31837"/>
                </a:solidFill>
                <a:cs typeface="Courier New" panose="02070309020205020404" pitchFamily="49" charset="0"/>
              </a:rPr>
              <a:t>2017 r.</a:t>
            </a:r>
          </a:p>
          <a:p>
            <a:pPr algn="l">
              <a:buClr>
                <a:srgbClr val="E31837"/>
              </a:buClr>
              <a:buSzPct val="150000"/>
            </a:pPr>
            <a:endParaRPr lang="pl-PL" sz="2400" dirty="0" smtClean="0">
              <a:solidFill>
                <a:schemeClr val="bg2">
                  <a:lumMod val="50000"/>
                </a:schemeClr>
              </a:solidFill>
              <a:latin typeface="+mj-lt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endParaRPr lang="pl-PL" sz="2400" b="1" dirty="0" smtClean="0">
              <a:solidFill>
                <a:schemeClr val="bg2">
                  <a:lumMod val="50000"/>
                </a:schemeClr>
              </a:solidFill>
              <a:latin typeface="+mj-lt"/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r>
              <a:rPr lang="pl-PL" sz="2400" b="1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Funkcjonariusze </a:t>
            </a:r>
            <a:r>
              <a:rPr lang="pl-PL" sz="2400" b="1" dirty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łącznie ujawnili:</a:t>
            </a:r>
          </a:p>
          <a:p>
            <a:pPr marL="342900" indent="-342900" algn="l">
              <a:buClr>
                <a:srgbClr val="E31837"/>
              </a:buClr>
              <a:buSzPct val="150000"/>
              <a:buFont typeface="Arial" panose="020B0604020202020204" pitchFamily="34" charset="0"/>
              <a:buChar char="•"/>
            </a:pPr>
            <a:r>
              <a:rPr lang="pl-PL" sz="2400" dirty="0" smtClean="0">
                <a:solidFill>
                  <a:srgbClr val="E31837"/>
                </a:solidFill>
                <a:latin typeface="+mj-lt"/>
                <a:cs typeface="Courier New" panose="02070309020205020404" pitchFamily="49" charset="0"/>
              </a:rPr>
              <a:t>38 </a:t>
            </a:r>
            <a:r>
              <a:rPr lang="pl-PL" sz="2400" dirty="0">
                <a:solidFill>
                  <a:srgbClr val="E31837"/>
                </a:solidFill>
                <a:latin typeface="+mj-lt"/>
                <a:cs typeface="Courier New" panose="02070309020205020404" pitchFamily="49" charset="0"/>
              </a:rPr>
              <a:t>szt. </a:t>
            </a:r>
            <a:r>
              <a:rPr lang="pl-PL" sz="2400" dirty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broni </a:t>
            </a:r>
            <a:r>
              <a:rPr lang="pl-PL" sz="2400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palnej,</a:t>
            </a:r>
          </a:p>
          <a:p>
            <a:pPr marL="342900" indent="-342900" algn="l">
              <a:buClr>
                <a:srgbClr val="E31837"/>
              </a:buClr>
              <a:buSzPct val="15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E31837"/>
                </a:solidFill>
                <a:latin typeface="+mj-lt"/>
                <a:cs typeface="Courier New" panose="02070309020205020404" pitchFamily="49" charset="0"/>
              </a:rPr>
              <a:t>3639 szt. </a:t>
            </a:r>
            <a:r>
              <a:rPr lang="pl-PL" sz="2400" dirty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amunicji,</a:t>
            </a:r>
          </a:p>
          <a:p>
            <a:pPr marL="342900" indent="-342900" algn="l">
              <a:buClr>
                <a:srgbClr val="E31837"/>
              </a:buClr>
              <a:buSzPct val="150000"/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E31837"/>
                </a:solidFill>
                <a:latin typeface="+mj-lt"/>
                <a:cs typeface="Courier New" panose="02070309020205020404" pitchFamily="49" charset="0"/>
              </a:rPr>
              <a:t>525 szt. </a:t>
            </a:r>
            <a:r>
              <a:rPr lang="pl-PL" sz="2400" dirty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broni </a:t>
            </a:r>
            <a:r>
              <a:rPr lang="pl-PL" sz="2400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pneumatycznej.</a:t>
            </a:r>
            <a:endParaRPr lang="pl-PL" sz="2400" dirty="0">
              <a:solidFill>
                <a:schemeClr val="bg2">
                  <a:lumMod val="50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grpSp>
        <p:nvGrpSpPr>
          <p:cNvPr id="8" name="Grupa 7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10" name="Obraz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6558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58305" cy="6876000"/>
          </a:xfrm>
          <a:prstGeom prst="rect">
            <a:avLst/>
          </a:prstGeom>
        </p:spPr>
      </p:pic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 bwMode="auto">
          <a:xfrm>
            <a:off x="653903" y="240629"/>
            <a:ext cx="4260014" cy="3673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Clr>
                <a:srgbClr val="E31837"/>
              </a:buClr>
              <a:buSzPct val="150000"/>
            </a:pPr>
            <a:r>
              <a:rPr lang="pl-PL" b="1" dirty="0" smtClean="0">
                <a:solidFill>
                  <a:srgbClr val="E31837"/>
                </a:solidFill>
                <a:latin typeface="Arial Black" panose="020B0A04020102020204" pitchFamily="34" charset="0"/>
                <a:cs typeface="Courier New" panose="02070309020205020404" pitchFamily="49" charset="0"/>
              </a:rPr>
              <a:t>Analiza</a:t>
            </a:r>
            <a:r>
              <a:rPr lang="pl-PL" b="1" dirty="0" smtClean="0">
                <a:solidFill>
                  <a:srgbClr val="E31837"/>
                </a:solidFill>
                <a:cs typeface="Courier New" panose="02070309020205020404" pitchFamily="49" charset="0"/>
              </a:rPr>
              <a:t> </a:t>
            </a:r>
            <a:r>
              <a:rPr lang="pl-PL" i="1" dirty="0" smtClean="0">
                <a:solidFill>
                  <a:srgbClr val="E31837"/>
                </a:solidFill>
                <a:cs typeface="Courier New" panose="02070309020205020404" pitchFamily="49" charset="0"/>
              </a:rPr>
              <a:t>BIG DATA</a:t>
            </a:r>
            <a:endParaRPr lang="pl-PL" i="1" dirty="0">
              <a:solidFill>
                <a:srgbClr val="E31837"/>
              </a:solidFill>
              <a:cs typeface="Courier New" panose="02070309020205020404" pitchFamily="49" charset="0"/>
            </a:endParaRPr>
          </a:p>
          <a:p>
            <a:pPr algn="l">
              <a:buClr>
                <a:srgbClr val="E31837"/>
              </a:buClr>
              <a:buSzPct val="150000"/>
            </a:pPr>
            <a:endParaRPr lang="pl-PL" sz="2400" dirty="0" smtClean="0">
              <a:solidFill>
                <a:schemeClr val="bg2">
                  <a:lumMod val="50000"/>
                </a:schemeClr>
              </a:solidFill>
              <a:latin typeface="+mj-lt"/>
              <a:cs typeface="Courier New" panose="02070309020205020404" pitchFamily="49" charset="0"/>
            </a:endParaRPr>
          </a:p>
          <a:p>
            <a:pPr algn="r">
              <a:buClr>
                <a:srgbClr val="E31837"/>
              </a:buClr>
              <a:buSzPct val="150000"/>
            </a:pPr>
            <a:r>
              <a:rPr lang="pl-PL" sz="2400" b="1" dirty="0" smtClean="0">
                <a:solidFill>
                  <a:schemeClr val="bg2">
                    <a:lumMod val="50000"/>
                  </a:schemeClr>
                </a:solidFill>
                <a:latin typeface="+mj-lt"/>
                <a:cs typeface="Courier New" panose="02070309020205020404" pitchFamily="49" charset="0"/>
              </a:rPr>
              <a:t>Ukryta karuzela w sieci powiązań między podmiotami</a:t>
            </a:r>
          </a:p>
          <a:p>
            <a:pPr algn="r">
              <a:buClr>
                <a:srgbClr val="E31837"/>
              </a:buClr>
              <a:buSzPct val="150000"/>
            </a:pPr>
            <a:endParaRPr lang="pl-PL" sz="2400" b="1" dirty="0" smtClean="0">
              <a:solidFill>
                <a:schemeClr val="bg2">
                  <a:lumMod val="50000"/>
                </a:schemeClr>
              </a:solidFill>
              <a:latin typeface="+mj-lt"/>
              <a:cs typeface="Courier New" panose="02070309020205020404" pitchFamily="49" charset="0"/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8" name="Obraz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9" name="Obraz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8673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4"/>
          <p:cNvSpPr txBox="1">
            <a:spLocks noChangeArrowheads="1"/>
          </p:cNvSpPr>
          <p:nvPr/>
        </p:nvSpPr>
        <p:spPr bwMode="auto">
          <a:xfrm>
            <a:off x="2374881" y="0"/>
            <a:ext cx="9031705" cy="1434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>
              <a:buNone/>
            </a:pPr>
            <a:endParaRPr lang="pl-PL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pl-PL" sz="3600" b="1" dirty="0" smtClean="0">
                <a:solidFill>
                  <a:srgbClr val="E31837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PRZYKŁADY UJAWNIEŃ</a:t>
            </a:r>
            <a:endParaRPr lang="pl-PL" sz="3600" b="1" dirty="0">
              <a:solidFill>
                <a:srgbClr val="E31837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9" name="Grupa 8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10" name="Obraz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11" name="Obraz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881" y="1732548"/>
            <a:ext cx="2849550" cy="2139945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690" y="3996812"/>
            <a:ext cx="3121152" cy="2072640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5596" y="3996813"/>
            <a:ext cx="3108960" cy="2072640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881" y="3996813"/>
            <a:ext cx="2858055" cy="2143542"/>
          </a:xfrm>
          <a:prstGeom prst="rect">
            <a:avLst/>
          </a:prstGeom>
        </p:spPr>
      </p:pic>
      <p:sp>
        <p:nvSpPr>
          <p:cNvPr id="19" name="Prostokąt 18"/>
          <p:cNvSpPr/>
          <p:nvPr/>
        </p:nvSpPr>
        <p:spPr>
          <a:xfrm>
            <a:off x="1091514" y="159326"/>
            <a:ext cx="1283368" cy="112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Prostokąt 19"/>
          <p:cNvSpPr/>
          <p:nvPr/>
        </p:nvSpPr>
        <p:spPr>
          <a:xfrm>
            <a:off x="2365554" y="6069452"/>
            <a:ext cx="9552548" cy="688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5596" y="1739269"/>
            <a:ext cx="3212384" cy="2133224"/>
          </a:xfrm>
          <a:prstGeom prst="rect">
            <a:avLst/>
          </a:prstGeom>
        </p:spPr>
      </p:pic>
      <p:sp>
        <p:nvSpPr>
          <p:cNvPr id="21" name="Prostokąt 20"/>
          <p:cNvSpPr/>
          <p:nvPr/>
        </p:nvSpPr>
        <p:spPr>
          <a:xfrm>
            <a:off x="11804556" y="0"/>
            <a:ext cx="387444" cy="6829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173" y="1732548"/>
            <a:ext cx="3109669" cy="2137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36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0"/>
            <a:ext cx="11244251" cy="6867416"/>
          </a:xfrm>
          <a:prstGeom prst="rect">
            <a:avLst/>
          </a:prstGeom>
        </p:spPr>
      </p:pic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1899" y="6542668"/>
            <a:ext cx="12440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pl-PL" altLang="pl-PL" sz="800" dirty="0" smtClean="0">
                <a:solidFill>
                  <a:schemeClr val="bg1"/>
                </a:solidFill>
              </a:rPr>
              <a:t>www.mf.gov.pl</a:t>
            </a:r>
            <a:endParaRPr kumimoji="0" lang="pl-PL" altLang="pl-PL" sz="800" dirty="0">
              <a:solidFill>
                <a:schemeClr val="bg1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21962" y="226656"/>
            <a:ext cx="534779" cy="1053190"/>
            <a:chOff x="165789" y="206696"/>
            <a:chExt cx="613613" cy="1208444"/>
          </a:xfrm>
        </p:grpSpPr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5790" y="955437"/>
              <a:ext cx="613612" cy="459703"/>
            </a:xfrm>
            <a:prstGeom prst="rect">
              <a:avLst/>
            </a:prstGeom>
          </p:spPr>
        </p:pic>
        <p:pic>
          <p:nvPicPr>
            <p:cNvPr id="7" name="Obraz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789" y="206696"/>
              <a:ext cx="613612" cy="4489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2192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F_1">
      <a:dk1>
        <a:srgbClr val="000000"/>
      </a:dk1>
      <a:lt1>
        <a:srgbClr val="FFFFFF"/>
      </a:lt1>
      <a:dk2>
        <a:srgbClr val="919195"/>
      </a:dk2>
      <a:lt2>
        <a:srgbClr val="C9CACC"/>
      </a:lt2>
      <a:accent1>
        <a:srgbClr val="E31837"/>
      </a:accent1>
      <a:accent2>
        <a:srgbClr val="C9CACC"/>
      </a:accent2>
      <a:accent3>
        <a:srgbClr val="919195"/>
      </a:accent3>
      <a:accent4>
        <a:srgbClr val="ADAFB2"/>
      </a:accent4>
      <a:accent5>
        <a:srgbClr val="B5121B"/>
      </a:accent5>
      <a:accent6>
        <a:srgbClr val="EC7769"/>
      </a:accent6>
      <a:hlink>
        <a:srgbClr val="F7C6B9"/>
      </a:hlink>
      <a:folHlink>
        <a:srgbClr val="919195"/>
      </a:folHlink>
    </a:clrScheme>
    <a:fontScheme name="Office — klasyczny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2193</TotalTime>
  <Words>1044</Words>
  <Application>Microsoft Office PowerPoint</Application>
  <PresentationFormat>Niestandardowy</PresentationFormat>
  <Paragraphs>174</Paragraphs>
  <Slides>41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41</vt:i4>
      </vt:variant>
    </vt:vector>
  </HeadingPairs>
  <TitlesOfParts>
    <vt:vector size="42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aiso</dc:creator>
  <cp:lastModifiedBy>Jurek Paweł</cp:lastModifiedBy>
  <cp:revision>206</cp:revision>
  <dcterms:created xsi:type="dcterms:W3CDTF">2010-12-22T13:06:19Z</dcterms:created>
  <dcterms:modified xsi:type="dcterms:W3CDTF">2017-08-25T10:12:09Z</dcterms:modified>
</cp:coreProperties>
</file>